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4" r:id="rId3"/>
    <p:sldId id="302" r:id="rId4"/>
    <p:sldId id="266" r:id="rId5"/>
    <p:sldId id="265" r:id="rId7"/>
    <p:sldId id="293" r:id="rId8"/>
    <p:sldId id="292" r:id="rId9"/>
    <p:sldId id="294" r:id="rId10"/>
    <p:sldId id="291" r:id="rId11"/>
    <p:sldId id="295" r:id="rId12"/>
    <p:sldId id="268" r:id="rId13"/>
    <p:sldId id="301" r:id="rId14"/>
    <p:sldId id="303" r:id="rId15"/>
    <p:sldId id="300" r:id="rId16"/>
    <p:sldId id="297" r:id="rId17"/>
    <p:sldId id="298" r:id="rId18"/>
    <p:sldId id="317" r:id="rId19"/>
    <p:sldId id="29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51" userDrawn="1">
          <p15:clr>
            <a:srgbClr val="A4A3A4"/>
          </p15:clr>
        </p15:guide>
        <p15:guide id="3" orient="horz" pos="2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57CD"/>
    <a:srgbClr val="D8BEEC"/>
    <a:srgbClr val="FFF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3" autoAdjust="0"/>
    <p:restoredTop sz="95226" autoAdjust="0"/>
  </p:normalViewPr>
  <p:slideViewPr>
    <p:cSldViewPr snapToGrid="0" showGuides="1">
      <p:cViewPr varScale="1">
        <p:scale>
          <a:sx n="69" d="100"/>
          <a:sy n="69" d="100"/>
        </p:scale>
        <p:origin x="690" y="72"/>
      </p:cViewPr>
      <p:guideLst>
        <p:guide pos="3840"/>
        <p:guide orient="horz" pos="51"/>
        <p:guide orient="horz"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79F90-1B91-460C-A2C4-FC467AEDA9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03175-8996-4AE9-B2A2-A88F38BC5F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FD63-E696-41BE-AA54-F241AC1E1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FD63-E696-41BE-AA54-F241AC1E1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FD63-E696-41BE-AA54-F241AC1E1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FD63-E696-41BE-AA54-F241AC1E1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FD63-E696-41BE-AA54-F241AC1E1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FD63-E696-41BE-AA54-F241AC1E1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Gv có thể mở rộng thêm nội dung sẽ viết trong bức thư cho hs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C8B1F-2F44-4C6D-B7D7-1C763FC143A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FD63-E696-41BE-AA54-F241AC1E169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microsoft.com/office/2007/relationships/media" Target="file:///C:\Users\ADMIN\Desktop\vivi.mp4" TargetMode="External"/><Relationship Id="rId1" Type="http://schemas.openxmlformats.org/officeDocument/2006/relationships/video" Target="file:///C:\Users\ADMIN\Desktop\vivi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.xml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7.emf"/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emf"/><Relationship Id="rId3" Type="http://schemas.openxmlformats.org/officeDocument/2006/relationships/image" Target="../media/image16.emf"/><Relationship Id="rId2" Type="http://schemas.openxmlformats.org/officeDocument/2006/relationships/image" Target="../media/image19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323975" y="1085850"/>
            <a:ext cx="9544050" cy="4628087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0" y="665688"/>
            <a:ext cx="3629025" cy="6363762"/>
          </a:xfrm>
          <a:prstGeom prst="rect">
            <a:avLst/>
          </a:prstGeom>
        </p:spPr>
      </p:pic>
      <p:pic>
        <p:nvPicPr>
          <p:cNvPr id="29" name="Ca vo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30" y="5043394"/>
            <a:ext cx="1669874" cy="16698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799" y="2627464"/>
            <a:ext cx="3274397" cy="1088798"/>
          </a:xfrm>
          <a:prstGeom prst="rect">
            <a:avLst/>
          </a:prstGeom>
        </p:spPr>
      </p:pic>
      <p:pic>
        <p:nvPicPr>
          <p:cNvPr id="3" name="Picture 2" descr="Text, logo, company name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51" y="3926343"/>
            <a:ext cx="5253695" cy="1457512"/>
          </a:xfrm>
          <a:prstGeom prst="rect">
            <a:avLst/>
          </a:prstGeom>
        </p:spPr>
      </p:pic>
      <p:sp>
        <p:nvSpPr>
          <p:cNvPr id="21" name="Rounded Rectangle 3"/>
          <p:cNvSpPr/>
          <p:nvPr/>
        </p:nvSpPr>
        <p:spPr>
          <a:xfrm>
            <a:off x="2190273" y="1474468"/>
            <a:ext cx="7971326" cy="764378"/>
          </a:xfrm>
          <a:prstGeom prst="roundRect">
            <a:avLst/>
          </a:prstGeom>
          <a:solidFill>
            <a:srgbClr val="FFFBD5">
              <a:alpha val="91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 err="1" smtClean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lang="vi-VN" altLang="zh-CN" sz="4000" dirty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vi-VN" altLang="zh-CN" sz="4000" dirty="0" smtClean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sáu</a:t>
            </a:r>
            <a:r>
              <a:rPr lang="en-US" altLang="zh-CN" sz="4000" dirty="0" smtClean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lang="vi-VN" altLang="zh-CN" sz="4000" dirty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vi-VN" altLang="zh-CN" sz="4000" dirty="0" smtClean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12</a:t>
            </a:r>
            <a:r>
              <a:rPr lang="en-US" altLang="zh-CN" sz="4000" dirty="0" smtClean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thán</a:t>
            </a:r>
            <a:r>
              <a:rPr lang="vi-VN" altLang="zh-CN" sz="4000" dirty="0" smtClean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g 11</a:t>
            </a:r>
            <a:r>
              <a:rPr lang="en-US" altLang="zh-CN" sz="4000" dirty="0" smtClean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lang="en-US" altLang="zh-CN" sz="4000" dirty="0">
                <a:solidFill>
                  <a:schemeClr val="tx1"/>
                </a:solidFill>
                <a:latin typeface="Calibri" panose="020F0502020204030204" pitchFamily="34" charset="0"/>
                <a:ea typeface="仓耳今楷05-6763 W05" panose="02020400000000000000" pitchFamily="18" charset="-122"/>
                <a:cs typeface="Calibri" panose="020F0502020204030204" pitchFamily="34" charset="0"/>
              </a:rPr>
              <a:t> 2021</a:t>
            </a:r>
            <a:endParaRPr lang="zh-CN" altLang="en-US" sz="4000" dirty="0">
              <a:solidFill>
                <a:schemeClr val="tx1"/>
              </a:solidFill>
              <a:latin typeface="Calibri" panose="020F0502020204030204" pitchFamily="34" charset="0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text, businesscard, screenshot, vector graphics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09" y="1312473"/>
            <a:ext cx="9341686" cy="4387420"/>
          </a:xfrm>
          <a:prstGeom prst="rect">
            <a:avLst/>
          </a:prstGeom>
        </p:spPr>
      </p:pic>
      <p:grpSp>
        <p:nvGrpSpPr>
          <p:cNvPr id="18" name="组合 6"/>
          <p:cNvGrpSpPr/>
          <p:nvPr/>
        </p:nvGrpSpPr>
        <p:grpSpPr>
          <a:xfrm>
            <a:off x="153606" y="348818"/>
            <a:ext cx="2729553" cy="733534"/>
            <a:chOff x="5482818" y="1006576"/>
            <a:chExt cx="7577210" cy="3690709"/>
          </a:xfrm>
        </p:grpSpPr>
        <p:sp>
          <p:nvSpPr>
            <p:cNvPr id="19" name="圆角矩形 2"/>
            <p:cNvSpPr/>
            <p:nvPr/>
          </p:nvSpPr>
          <p:spPr>
            <a:xfrm>
              <a:off x="5482818" y="1113561"/>
              <a:ext cx="7577210" cy="3583724"/>
            </a:xfrm>
            <a:custGeom>
              <a:avLst/>
              <a:gdLst>
                <a:gd name="connsiteX0" fmla="*/ 0 w 2729553"/>
                <a:gd name="connsiteY0" fmla="*/ 119640 h 712271"/>
                <a:gd name="connsiteX1" fmla="*/ 119640 w 2729553"/>
                <a:gd name="connsiteY1" fmla="*/ 0 h 712271"/>
                <a:gd name="connsiteX2" fmla="*/ 617695 w 2729553"/>
                <a:gd name="connsiteY2" fmla="*/ 0 h 712271"/>
                <a:gd name="connsiteX3" fmla="*/ 1115749 w 2729553"/>
                <a:gd name="connsiteY3" fmla="*/ 0 h 712271"/>
                <a:gd name="connsiteX4" fmla="*/ 1588901 w 2729553"/>
                <a:gd name="connsiteY4" fmla="*/ 0 h 712271"/>
                <a:gd name="connsiteX5" fmla="*/ 2012247 w 2729553"/>
                <a:gd name="connsiteY5" fmla="*/ 0 h 712271"/>
                <a:gd name="connsiteX6" fmla="*/ 2609913 w 2729553"/>
                <a:gd name="connsiteY6" fmla="*/ 0 h 712271"/>
                <a:gd name="connsiteX7" fmla="*/ 2729553 w 2729553"/>
                <a:gd name="connsiteY7" fmla="*/ 119640 h 712271"/>
                <a:gd name="connsiteX8" fmla="*/ 2729553 w 2729553"/>
                <a:gd name="connsiteY8" fmla="*/ 592631 h 712271"/>
                <a:gd name="connsiteX9" fmla="*/ 2609913 w 2729553"/>
                <a:gd name="connsiteY9" fmla="*/ 712271 h 712271"/>
                <a:gd name="connsiteX10" fmla="*/ 2161664 w 2729553"/>
                <a:gd name="connsiteY10" fmla="*/ 712271 h 712271"/>
                <a:gd name="connsiteX11" fmla="*/ 1613804 w 2729553"/>
                <a:gd name="connsiteY11" fmla="*/ 712271 h 712271"/>
                <a:gd name="connsiteX12" fmla="*/ 1090846 w 2729553"/>
                <a:gd name="connsiteY12" fmla="*/ 712271 h 712271"/>
                <a:gd name="connsiteX13" fmla="*/ 592792 w 2729553"/>
                <a:gd name="connsiteY13" fmla="*/ 712271 h 712271"/>
                <a:gd name="connsiteX14" fmla="*/ 119640 w 2729553"/>
                <a:gd name="connsiteY14" fmla="*/ 712271 h 712271"/>
                <a:gd name="connsiteX15" fmla="*/ 0 w 2729553"/>
                <a:gd name="connsiteY15" fmla="*/ 592631 h 712271"/>
                <a:gd name="connsiteX16" fmla="*/ 0 w 2729553"/>
                <a:gd name="connsiteY16" fmla="*/ 119640 h 7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29553" h="712271" fill="none" extrusionOk="0">
                  <a:moveTo>
                    <a:pt x="0" y="119640"/>
                  </a:moveTo>
                  <a:cubicBezTo>
                    <a:pt x="6077" y="58393"/>
                    <a:pt x="45498" y="7855"/>
                    <a:pt x="119640" y="0"/>
                  </a:cubicBezTo>
                  <a:cubicBezTo>
                    <a:pt x="245380" y="-16692"/>
                    <a:pt x="513917" y="57834"/>
                    <a:pt x="617695" y="0"/>
                  </a:cubicBezTo>
                  <a:cubicBezTo>
                    <a:pt x="721473" y="-57834"/>
                    <a:pt x="902002" y="44460"/>
                    <a:pt x="1115749" y="0"/>
                  </a:cubicBezTo>
                  <a:cubicBezTo>
                    <a:pt x="1329496" y="-44460"/>
                    <a:pt x="1438640" y="7141"/>
                    <a:pt x="1588901" y="0"/>
                  </a:cubicBezTo>
                  <a:cubicBezTo>
                    <a:pt x="1739162" y="-7141"/>
                    <a:pt x="1905464" y="3295"/>
                    <a:pt x="2012247" y="0"/>
                  </a:cubicBezTo>
                  <a:cubicBezTo>
                    <a:pt x="2119030" y="-3295"/>
                    <a:pt x="2380827" y="38848"/>
                    <a:pt x="2609913" y="0"/>
                  </a:cubicBezTo>
                  <a:cubicBezTo>
                    <a:pt x="2674109" y="5881"/>
                    <a:pt x="2730819" y="55354"/>
                    <a:pt x="2729553" y="119640"/>
                  </a:cubicBezTo>
                  <a:cubicBezTo>
                    <a:pt x="2734750" y="351638"/>
                    <a:pt x="2714653" y="379451"/>
                    <a:pt x="2729553" y="592631"/>
                  </a:cubicBezTo>
                  <a:cubicBezTo>
                    <a:pt x="2737517" y="659374"/>
                    <a:pt x="2678214" y="728054"/>
                    <a:pt x="2609913" y="712271"/>
                  </a:cubicBezTo>
                  <a:cubicBezTo>
                    <a:pt x="2462197" y="720384"/>
                    <a:pt x="2373511" y="677144"/>
                    <a:pt x="2161664" y="712271"/>
                  </a:cubicBezTo>
                  <a:cubicBezTo>
                    <a:pt x="1949817" y="747398"/>
                    <a:pt x="1861422" y="655117"/>
                    <a:pt x="1613804" y="712271"/>
                  </a:cubicBezTo>
                  <a:cubicBezTo>
                    <a:pt x="1366186" y="769425"/>
                    <a:pt x="1300455" y="681591"/>
                    <a:pt x="1090846" y="712271"/>
                  </a:cubicBezTo>
                  <a:cubicBezTo>
                    <a:pt x="881237" y="742951"/>
                    <a:pt x="781414" y="655499"/>
                    <a:pt x="592792" y="712271"/>
                  </a:cubicBezTo>
                  <a:cubicBezTo>
                    <a:pt x="404170" y="769043"/>
                    <a:pt x="335886" y="693001"/>
                    <a:pt x="119640" y="712271"/>
                  </a:cubicBezTo>
                  <a:cubicBezTo>
                    <a:pt x="64765" y="697050"/>
                    <a:pt x="-4718" y="652029"/>
                    <a:pt x="0" y="592631"/>
                  </a:cubicBezTo>
                  <a:cubicBezTo>
                    <a:pt x="-41124" y="472361"/>
                    <a:pt x="36116" y="229828"/>
                    <a:pt x="0" y="119640"/>
                  </a:cubicBezTo>
                  <a:close/>
                </a:path>
                <a:path w="2729553" h="712271" stroke="0" extrusionOk="0">
                  <a:moveTo>
                    <a:pt x="0" y="119640"/>
                  </a:moveTo>
                  <a:cubicBezTo>
                    <a:pt x="-6999" y="50637"/>
                    <a:pt x="44499" y="-9976"/>
                    <a:pt x="119640" y="0"/>
                  </a:cubicBezTo>
                  <a:cubicBezTo>
                    <a:pt x="302027" y="-9475"/>
                    <a:pt x="408581" y="46159"/>
                    <a:pt x="567889" y="0"/>
                  </a:cubicBezTo>
                  <a:cubicBezTo>
                    <a:pt x="727197" y="-46159"/>
                    <a:pt x="815880" y="36135"/>
                    <a:pt x="1016138" y="0"/>
                  </a:cubicBezTo>
                  <a:cubicBezTo>
                    <a:pt x="1216396" y="-36135"/>
                    <a:pt x="1350080" y="18188"/>
                    <a:pt x="1464387" y="0"/>
                  </a:cubicBezTo>
                  <a:cubicBezTo>
                    <a:pt x="1578694" y="-18188"/>
                    <a:pt x="1677346" y="42766"/>
                    <a:pt x="1887734" y="0"/>
                  </a:cubicBezTo>
                  <a:cubicBezTo>
                    <a:pt x="2098122" y="-42766"/>
                    <a:pt x="2301557" y="644"/>
                    <a:pt x="2609913" y="0"/>
                  </a:cubicBezTo>
                  <a:cubicBezTo>
                    <a:pt x="2662872" y="1682"/>
                    <a:pt x="2732630" y="55587"/>
                    <a:pt x="2729553" y="119640"/>
                  </a:cubicBezTo>
                  <a:cubicBezTo>
                    <a:pt x="2781191" y="303574"/>
                    <a:pt x="2695998" y="438714"/>
                    <a:pt x="2729553" y="592631"/>
                  </a:cubicBezTo>
                  <a:cubicBezTo>
                    <a:pt x="2728068" y="666524"/>
                    <a:pt x="2692939" y="709226"/>
                    <a:pt x="2609913" y="712271"/>
                  </a:cubicBezTo>
                  <a:cubicBezTo>
                    <a:pt x="2451735" y="725488"/>
                    <a:pt x="2361307" y="698130"/>
                    <a:pt x="2186567" y="712271"/>
                  </a:cubicBezTo>
                  <a:cubicBezTo>
                    <a:pt x="2011827" y="726412"/>
                    <a:pt x="1817863" y="693894"/>
                    <a:pt x="1688512" y="712271"/>
                  </a:cubicBezTo>
                  <a:cubicBezTo>
                    <a:pt x="1559161" y="730648"/>
                    <a:pt x="1390663" y="680920"/>
                    <a:pt x="1240263" y="712271"/>
                  </a:cubicBezTo>
                  <a:cubicBezTo>
                    <a:pt x="1089863" y="743622"/>
                    <a:pt x="828245" y="681328"/>
                    <a:pt x="692403" y="712271"/>
                  </a:cubicBezTo>
                  <a:cubicBezTo>
                    <a:pt x="556561" y="743214"/>
                    <a:pt x="352020" y="682169"/>
                    <a:pt x="119640" y="712271"/>
                  </a:cubicBezTo>
                  <a:cubicBezTo>
                    <a:pt x="58166" y="730583"/>
                    <a:pt x="-2143" y="662794"/>
                    <a:pt x="0" y="592631"/>
                  </a:cubicBezTo>
                  <a:cubicBezTo>
                    <a:pt x="-14835" y="402584"/>
                    <a:pt x="39013" y="218352"/>
                    <a:pt x="0" y="11964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39"/>
            <p:cNvSpPr>
              <a:spLocks noChangeArrowheads="1"/>
            </p:cNvSpPr>
            <p:nvPr/>
          </p:nvSpPr>
          <p:spPr bwMode="auto">
            <a:xfrm>
              <a:off x="5482818" y="1006576"/>
              <a:ext cx="7577210" cy="185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2800" b="1">
                  <a:solidFill>
                    <a:schemeClr val="accent2">
                      <a:lumMod val="75000"/>
                    </a:schemeClr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Người nhận thư</a:t>
              </a:r>
              <a:endParaRPr lang="vi-VN" altLang="zh-CN" sz="2800" b="1">
                <a:solidFill>
                  <a:srgbClr val="9A57CD"/>
                </a:solidFill>
                <a:ea typeface="LiSu" panose="02010509060101010101" pitchFamily="49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4208106" y="2136710"/>
            <a:ext cx="1660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08106" y="2680996"/>
            <a:ext cx="3312367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35076" y="2704322"/>
            <a:ext cx="1782148" cy="0"/>
          </a:xfrm>
          <a:prstGeom prst="line">
            <a:avLst/>
          </a:prstGeom>
          <a:ln w="38100">
            <a:solidFill>
              <a:srgbClr val="9A57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83159" y="1082352"/>
            <a:ext cx="1324947" cy="1073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6"/>
          <p:cNvGrpSpPr/>
          <p:nvPr/>
        </p:nvGrpSpPr>
        <p:grpSpPr>
          <a:xfrm>
            <a:off x="153606" y="1794623"/>
            <a:ext cx="2729553" cy="733534"/>
            <a:chOff x="5482818" y="1006576"/>
            <a:chExt cx="7577210" cy="3690709"/>
          </a:xfrm>
        </p:grpSpPr>
        <p:sp>
          <p:nvSpPr>
            <p:cNvPr id="38" name="圆角矩形 2"/>
            <p:cNvSpPr/>
            <p:nvPr/>
          </p:nvSpPr>
          <p:spPr>
            <a:xfrm>
              <a:off x="5482818" y="1113561"/>
              <a:ext cx="7577210" cy="3583724"/>
            </a:xfrm>
            <a:custGeom>
              <a:avLst/>
              <a:gdLst>
                <a:gd name="connsiteX0" fmla="*/ 0 w 2729553"/>
                <a:gd name="connsiteY0" fmla="*/ 119640 h 712271"/>
                <a:gd name="connsiteX1" fmla="*/ 119640 w 2729553"/>
                <a:gd name="connsiteY1" fmla="*/ 0 h 712271"/>
                <a:gd name="connsiteX2" fmla="*/ 617695 w 2729553"/>
                <a:gd name="connsiteY2" fmla="*/ 0 h 712271"/>
                <a:gd name="connsiteX3" fmla="*/ 1115749 w 2729553"/>
                <a:gd name="connsiteY3" fmla="*/ 0 h 712271"/>
                <a:gd name="connsiteX4" fmla="*/ 1588901 w 2729553"/>
                <a:gd name="connsiteY4" fmla="*/ 0 h 712271"/>
                <a:gd name="connsiteX5" fmla="*/ 2012247 w 2729553"/>
                <a:gd name="connsiteY5" fmla="*/ 0 h 712271"/>
                <a:gd name="connsiteX6" fmla="*/ 2609913 w 2729553"/>
                <a:gd name="connsiteY6" fmla="*/ 0 h 712271"/>
                <a:gd name="connsiteX7" fmla="*/ 2729553 w 2729553"/>
                <a:gd name="connsiteY7" fmla="*/ 119640 h 712271"/>
                <a:gd name="connsiteX8" fmla="*/ 2729553 w 2729553"/>
                <a:gd name="connsiteY8" fmla="*/ 592631 h 712271"/>
                <a:gd name="connsiteX9" fmla="*/ 2609913 w 2729553"/>
                <a:gd name="connsiteY9" fmla="*/ 712271 h 712271"/>
                <a:gd name="connsiteX10" fmla="*/ 2161664 w 2729553"/>
                <a:gd name="connsiteY10" fmla="*/ 712271 h 712271"/>
                <a:gd name="connsiteX11" fmla="*/ 1613804 w 2729553"/>
                <a:gd name="connsiteY11" fmla="*/ 712271 h 712271"/>
                <a:gd name="connsiteX12" fmla="*/ 1090846 w 2729553"/>
                <a:gd name="connsiteY12" fmla="*/ 712271 h 712271"/>
                <a:gd name="connsiteX13" fmla="*/ 592792 w 2729553"/>
                <a:gd name="connsiteY13" fmla="*/ 712271 h 712271"/>
                <a:gd name="connsiteX14" fmla="*/ 119640 w 2729553"/>
                <a:gd name="connsiteY14" fmla="*/ 712271 h 712271"/>
                <a:gd name="connsiteX15" fmla="*/ 0 w 2729553"/>
                <a:gd name="connsiteY15" fmla="*/ 592631 h 712271"/>
                <a:gd name="connsiteX16" fmla="*/ 0 w 2729553"/>
                <a:gd name="connsiteY16" fmla="*/ 119640 h 7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29553" h="712271" fill="none" extrusionOk="0">
                  <a:moveTo>
                    <a:pt x="0" y="119640"/>
                  </a:moveTo>
                  <a:cubicBezTo>
                    <a:pt x="6077" y="58393"/>
                    <a:pt x="45498" y="7855"/>
                    <a:pt x="119640" y="0"/>
                  </a:cubicBezTo>
                  <a:cubicBezTo>
                    <a:pt x="245380" y="-16692"/>
                    <a:pt x="513917" y="57834"/>
                    <a:pt x="617695" y="0"/>
                  </a:cubicBezTo>
                  <a:cubicBezTo>
                    <a:pt x="721473" y="-57834"/>
                    <a:pt x="902002" y="44460"/>
                    <a:pt x="1115749" y="0"/>
                  </a:cubicBezTo>
                  <a:cubicBezTo>
                    <a:pt x="1329496" y="-44460"/>
                    <a:pt x="1438640" y="7141"/>
                    <a:pt x="1588901" y="0"/>
                  </a:cubicBezTo>
                  <a:cubicBezTo>
                    <a:pt x="1739162" y="-7141"/>
                    <a:pt x="1905464" y="3295"/>
                    <a:pt x="2012247" y="0"/>
                  </a:cubicBezTo>
                  <a:cubicBezTo>
                    <a:pt x="2119030" y="-3295"/>
                    <a:pt x="2380827" y="38848"/>
                    <a:pt x="2609913" y="0"/>
                  </a:cubicBezTo>
                  <a:cubicBezTo>
                    <a:pt x="2674109" y="5881"/>
                    <a:pt x="2730819" y="55354"/>
                    <a:pt x="2729553" y="119640"/>
                  </a:cubicBezTo>
                  <a:cubicBezTo>
                    <a:pt x="2734750" y="351638"/>
                    <a:pt x="2714653" y="379451"/>
                    <a:pt x="2729553" y="592631"/>
                  </a:cubicBezTo>
                  <a:cubicBezTo>
                    <a:pt x="2737517" y="659374"/>
                    <a:pt x="2678214" y="728054"/>
                    <a:pt x="2609913" y="712271"/>
                  </a:cubicBezTo>
                  <a:cubicBezTo>
                    <a:pt x="2462197" y="720384"/>
                    <a:pt x="2373511" y="677144"/>
                    <a:pt x="2161664" y="712271"/>
                  </a:cubicBezTo>
                  <a:cubicBezTo>
                    <a:pt x="1949817" y="747398"/>
                    <a:pt x="1861422" y="655117"/>
                    <a:pt x="1613804" y="712271"/>
                  </a:cubicBezTo>
                  <a:cubicBezTo>
                    <a:pt x="1366186" y="769425"/>
                    <a:pt x="1300455" y="681591"/>
                    <a:pt x="1090846" y="712271"/>
                  </a:cubicBezTo>
                  <a:cubicBezTo>
                    <a:pt x="881237" y="742951"/>
                    <a:pt x="781414" y="655499"/>
                    <a:pt x="592792" y="712271"/>
                  </a:cubicBezTo>
                  <a:cubicBezTo>
                    <a:pt x="404170" y="769043"/>
                    <a:pt x="335886" y="693001"/>
                    <a:pt x="119640" y="712271"/>
                  </a:cubicBezTo>
                  <a:cubicBezTo>
                    <a:pt x="64765" y="697050"/>
                    <a:pt x="-4718" y="652029"/>
                    <a:pt x="0" y="592631"/>
                  </a:cubicBezTo>
                  <a:cubicBezTo>
                    <a:pt x="-41124" y="472361"/>
                    <a:pt x="36116" y="229828"/>
                    <a:pt x="0" y="119640"/>
                  </a:cubicBezTo>
                  <a:close/>
                </a:path>
                <a:path w="2729553" h="712271" stroke="0" extrusionOk="0">
                  <a:moveTo>
                    <a:pt x="0" y="119640"/>
                  </a:moveTo>
                  <a:cubicBezTo>
                    <a:pt x="-6999" y="50637"/>
                    <a:pt x="44499" y="-9976"/>
                    <a:pt x="119640" y="0"/>
                  </a:cubicBezTo>
                  <a:cubicBezTo>
                    <a:pt x="302027" y="-9475"/>
                    <a:pt x="408581" y="46159"/>
                    <a:pt x="567889" y="0"/>
                  </a:cubicBezTo>
                  <a:cubicBezTo>
                    <a:pt x="727197" y="-46159"/>
                    <a:pt x="815880" y="36135"/>
                    <a:pt x="1016138" y="0"/>
                  </a:cubicBezTo>
                  <a:cubicBezTo>
                    <a:pt x="1216396" y="-36135"/>
                    <a:pt x="1350080" y="18188"/>
                    <a:pt x="1464387" y="0"/>
                  </a:cubicBezTo>
                  <a:cubicBezTo>
                    <a:pt x="1578694" y="-18188"/>
                    <a:pt x="1677346" y="42766"/>
                    <a:pt x="1887734" y="0"/>
                  </a:cubicBezTo>
                  <a:cubicBezTo>
                    <a:pt x="2098122" y="-42766"/>
                    <a:pt x="2301557" y="644"/>
                    <a:pt x="2609913" y="0"/>
                  </a:cubicBezTo>
                  <a:cubicBezTo>
                    <a:pt x="2662872" y="1682"/>
                    <a:pt x="2732630" y="55587"/>
                    <a:pt x="2729553" y="119640"/>
                  </a:cubicBezTo>
                  <a:cubicBezTo>
                    <a:pt x="2781191" y="303574"/>
                    <a:pt x="2695998" y="438714"/>
                    <a:pt x="2729553" y="592631"/>
                  </a:cubicBezTo>
                  <a:cubicBezTo>
                    <a:pt x="2728068" y="666524"/>
                    <a:pt x="2692939" y="709226"/>
                    <a:pt x="2609913" y="712271"/>
                  </a:cubicBezTo>
                  <a:cubicBezTo>
                    <a:pt x="2451735" y="725488"/>
                    <a:pt x="2361307" y="698130"/>
                    <a:pt x="2186567" y="712271"/>
                  </a:cubicBezTo>
                  <a:cubicBezTo>
                    <a:pt x="2011827" y="726412"/>
                    <a:pt x="1817863" y="693894"/>
                    <a:pt x="1688512" y="712271"/>
                  </a:cubicBezTo>
                  <a:cubicBezTo>
                    <a:pt x="1559161" y="730648"/>
                    <a:pt x="1390663" y="680920"/>
                    <a:pt x="1240263" y="712271"/>
                  </a:cubicBezTo>
                  <a:cubicBezTo>
                    <a:pt x="1089863" y="743622"/>
                    <a:pt x="828245" y="681328"/>
                    <a:pt x="692403" y="712271"/>
                  </a:cubicBezTo>
                  <a:cubicBezTo>
                    <a:pt x="556561" y="743214"/>
                    <a:pt x="352020" y="682169"/>
                    <a:pt x="119640" y="712271"/>
                  </a:cubicBezTo>
                  <a:cubicBezTo>
                    <a:pt x="58166" y="730583"/>
                    <a:pt x="-2143" y="662794"/>
                    <a:pt x="0" y="592631"/>
                  </a:cubicBezTo>
                  <a:cubicBezTo>
                    <a:pt x="-14835" y="402584"/>
                    <a:pt x="39013" y="218352"/>
                    <a:pt x="0" y="11964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6040672" y="1006576"/>
              <a:ext cx="7019356" cy="33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2800" b="1">
                  <a:solidFill>
                    <a:schemeClr val="accent2">
                      <a:lumMod val="75000"/>
                    </a:schemeClr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Lí do viết thư</a:t>
              </a:r>
              <a:endParaRPr lang="vi-VN" altLang="zh-CN" sz="2800" b="1">
                <a:solidFill>
                  <a:srgbClr val="9A57CD"/>
                </a:solidFill>
                <a:ea typeface="LiSu" panose="02010509060101010101" pitchFamily="49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2883158" y="2497717"/>
            <a:ext cx="1324948" cy="18327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6"/>
          <p:cNvGrpSpPr/>
          <p:nvPr/>
        </p:nvGrpSpPr>
        <p:grpSpPr>
          <a:xfrm>
            <a:off x="153606" y="3261691"/>
            <a:ext cx="2729553" cy="733534"/>
            <a:chOff x="5482818" y="1006576"/>
            <a:chExt cx="7577210" cy="3690709"/>
          </a:xfrm>
        </p:grpSpPr>
        <p:sp>
          <p:nvSpPr>
            <p:cNvPr id="42" name="圆角矩形 2"/>
            <p:cNvSpPr/>
            <p:nvPr/>
          </p:nvSpPr>
          <p:spPr>
            <a:xfrm>
              <a:off x="5482818" y="1113561"/>
              <a:ext cx="7577210" cy="3583724"/>
            </a:xfrm>
            <a:custGeom>
              <a:avLst/>
              <a:gdLst>
                <a:gd name="connsiteX0" fmla="*/ 0 w 2729553"/>
                <a:gd name="connsiteY0" fmla="*/ 119640 h 712271"/>
                <a:gd name="connsiteX1" fmla="*/ 119640 w 2729553"/>
                <a:gd name="connsiteY1" fmla="*/ 0 h 712271"/>
                <a:gd name="connsiteX2" fmla="*/ 617695 w 2729553"/>
                <a:gd name="connsiteY2" fmla="*/ 0 h 712271"/>
                <a:gd name="connsiteX3" fmla="*/ 1115749 w 2729553"/>
                <a:gd name="connsiteY3" fmla="*/ 0 h 712271"/>
                <a:gd name="connsiteX4" fmla="*/ 1588901 w 2729553"/>
                <a:gd name="connsiteY4" fmla="*/ 0 h 712271"/>
                <a:gd name="connsiteX5" fmla="*/ 2012247 w 2729553"/>
                <a:gd name="connsiteY5" fmla="*/ 0 h 712271"/>
                <a:gd name="connsiteX6" fmla="*/ 2609913 w 2729553"/>
                <a:gd name="connsiteY6" fmla="*/ 0 h 712271"/>
                <a:gd name="connsiteX7" fmla="*/ 2729553 w 2729553"/>
                <a:gd name="connsiteY7" fmla="*/ 119640 h 712271"/>
                <a:gd name="connsiteX8" fmla="*/ 2729553 w 2729553"/>
                <a:gd name="connsiteY8" fmla="*/ 592631 h 712271"/>
                <a:gd name="connsiteX9" fmla="*/ 2609913 w 2729553"/>
                <a:gd name="connsiteY9" fmla="*/ 712271 h 712271"/>
                <a:gd name="connsiteX10" fmla="*/ 2161664 w 2729553"/>
                <a:gd name="connsiteY10" fmla="*/ 712271 h 712271"/>
                <a:gd name="connsiteX11" fmla="*/ 1613804 w 2729553"/>
                <a:gd name="connsiteY11" fmla="*/ 712271 h 712271"/>
                <a:gd name="connsiteX12" fmla="*/ 1090846 w 2729553"/>
                <a:gd name="connsiteY12" fmla="*/ 712271 h 712271"/>
                <a:gd name="connsiteX13" fmla="*/ 592792 w 2729553"/>
                <a:gd name="connsiteY13" fmla="*/ 712271 h 712271"/>
                <a:gd name="connsiteX14" fmla="*/ 119640 w 2729553"/>
                <a:gd name="connsiteY14" fmla="*/ 712271 h 712271"/>
                <a:gd name="connsiteX15" fmla="*/ 0 w 2729553"/>
                <a:gd name="connsiteY15" fmla="*/ 592631 h 712271"/>
                <a:gd name="connsiteX16" fmla="*/ 0 w 2729553"/>
                <a:gd name="connsiteY16" fmla="*/ 119640 h 7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29553" h="712271" fill="none" extrusionOk="0">
                  <a:moveTo>
                    <a:pt x="0" y="119640"/>
                  </a:moveTo>
                  <a:cubicBezTo>
                    <a:pt x="6077" y="58393"/>
                    <a:pt x="45498" y="7855"/>
                    <a:pt x="119640" y="0"/>
                  </a:cubicBezTo>
                  <a:cubicBezTo>
                    <a:pt x="245380" y="-16692"/>
                    <a:pt x="513917" y="57834"/>
                    <a:pt x="617695" y="0"/>
                  </a:cubicBezTo>
                  <a:cubicBezTo>
                    <a:pt x="721473" y="-57834"/>
                    <a:pt x="902002" y="44460"/>
                    <a:pt x="1115749" y="0"/>
                  </a:cubicBezTo>
                  <a:cubicBezTo>
                    <a:pt x="1329496" y="-44460"/>
                    <a:pt x="1438640" y="7141"/>
                    <a:pt x="1588901" y="0"/>
                  </a:cubicBezTo>
                  <a:cubicBezTo>
                    <a:pt x="1739162" y="-7141"/>
                    <a:pt x="1905464" y="3295"/>
                    <a:pt x="2012247" y="0"/>
                  </a:cubicBezTo>
                  <a:cubicBezTo>
                    <a:pt x="2119030" y="-3295"/>
                    <a:pt x="2380827" y="38848"/>
                    <a:pt x="2609913" y="0"/>
                  </a:cubicBezTo>
                  <a:cubicBezTo>
                    <a:pt x="2674109" y="5881"/>
                    <a:pt x="2730819" y="55354"/>
                    <a:pt x="2729553" y="119640"/>
                  </a:cubicBezTo>
                  <a:cubicBezTo>
                    <a:pt x="2734750" y="351638"/>
                    <a:pt x="2714653" y="379451"/>
                    <a:pt x="2729553" y="592631"/>
                  </a:cubicBezTo>
                  <a:cubicBezTo>
                    <a:pt x="2737517" y="659374"/>
                    <a:pt x="2678214" y="728054"/>
                    <a:pt x="2609913" y="712271"/>
                  </a:cubicBezTo>
                  <a:cubicBezTo>
                    <a:pt x="2462197" y="720384"/>
                    <a:pt x="2373511" y="677144"/>
                    <a:pt x="2161664" y="712271"/>
                  </a:cubicBezTo>
                  <a:cubicBezTo>
                    <a:pt x="1949817" y="747398"/>
                    <a:pt x="1861422" y="655117"/>
                    <a:pt x="1613804" y="712271"/>
                  </a:cubicBezTo>
                  <a:cubicBezTo>
                    <a:pt x="1366186" y="769425"/>
                    <a:pt x="1300455" y="681591"/>
                    <a:pt x="1090846" y="712271"/>
                  </a:cubicBezTo>
                  <a:cubicBezTo>
                    <a:pt x="881237" y="742951"/>
                    <a:pt x="781414" y="655499"/>
                    <a:pt x="592792" y="712271"/>
                  </a:cubicBezTo>
                  <a:cubicBezTo>
                    <a:pt x="404170" y="769043"/>
                    <a:pt x="335886" y="693001"/>
                    <a:pt x="119640" y="712271"/>
                  </a:cubicBezTo>
                  <a:cubicBezTo>
                    <a:pt x="64765" y="697050"/>
                    <a:pt x="-4718" y="652029"/>
                    <a:pt x="0" y="592631"/>
                  </a:cubicBezTo>
                  <a:cubicBezTo>
                    <a:pt x="-41124" y="472361"/>
                    <a:pt x="36116" y="229828"/>
                    <a:pt x="0" y="119640"/>
                  </a:cubicBezTo>
                  <a:close/>
                </a:path>
                <a:path w="2729553" h="712271" stroke="0" extrusionOk="0">
                  <a:moveTo>
                    <a:pt x="0" y="119640"/>
                  </a:moveTo>
                  <a:cubicBezTo>
                    <a:pt x="-6999" y="50637"/>
                    <a:pt x="44499" y="-9976"/>
                    <a:pt x="119640" y="0"/>
                  </a:cubicBezTo>
                  <a:cubicBezTo>
                    <a:pt x="302027" y="-9475"/>
                    <a:pt x="408581" y="46159"/>
                    <a:pt x="567889" y="0"/>
                  </a:cubicBezTo>
                  <a:cubicBezTo>
                    <a:pt x="727197" y="-46159"/>
                    <a:pt x="815880" y="36135"/>
                    <a:pt x="1016138" y="0"/>
                  </a:cubicBezTo>
                  <a:cubicBezTo>
                    <a:pt x="1216396" y="-36135"/>
                    <a:pt x="1350080" y="18188"/>
                    <a:pt x="1464387" y="0"/>
                  </a:cubicBezTo>
                  <a:cubicBezTo>
                    <a:pt x="1578694" y="-18188"/>
                    <a:pt x="1677346" y="42766"/>
                    <a:pt x="1887734" y="0"/>
                  </a:cubicBezTo>
                  <a:cubicBezTo>
                    <a:pt x="2098122" y="-42766"/>
                    <a:pt x="2301557" y="644"/>
                    <a:pt x="2609913" y="0"/>
                  </a:cubicBezTo>
                  <a:cubicBezTo>
                    <a:pt x="2662872" y="1682"/>
                    <a:pt x="2732630" y="55587"/>
                    <a:pt x="2729553" y="119640"/>
                  </a:cubicBezTo>
                  <a:cubicBezTo>
                    <a:pt x="2781191" y="303574"/>
                    <a:pt x="2695998" y="438714"/>
                    <a:pt x="2729553" y="592631"/>
                  </a:cubicBezTo>
                  <a:cubicBezTo>
                    <a:pt x="2728068" y="666524"/>
                    <a:pt x="2692939" y="709226"/>
                    <a:pt x="2609913" y="712271"/>
                  </a:cubicBezTo>
                  <a:cubicBezTo>
                    <a:pt x="2451735" y="725488"/>
                    <a:pt x="2361307" y="698130"/>
                    <a:pt x="2186567" y="712271"/>
                  </a:cubicBezTo>
                  <a:cubicBezTo>
                    <a:pt x="2011827" y="726412"/>
                    <a:pt x="1817863" y="693894"/>
                    <a:pt x="1688512" y="712271"/>
                  </a:cubicBezTo>
                  <a:cubicBezTo>
                    <a:pt x="1559161" y="730648"/>
                    <a:pt x="1390663" y="680920"/>
                    <a:pt x="1240263" y="712271"/>
                  </a:cubicBezTo>
                  <a:cubicBezTo>
                    <a:pt x="1089863" y="743622"/>
                    <a:pt x="828245" y="681328"/>
                    <a:pt x="692403" y="712271"/>
                  </a:cubicBezTo>
                  <a:cubicBezTo>
                    <a:pt x="556561" y="743214"/>
                    <a:pt x="352020" y="682169"/>
                    <a:pt x="119640" y="712271"/>
                  </a:cubicBezTo>
                  <a:cubicBezTo>
                    <a:pt x="58166" y="730583"/>
                    <a:pt x="-2143" y="662794"/>
                    <a:pt x="0" y="592631"/>
                  </a:cubicBezTo>
                  <a:cubicBezTo>
                    <a:pt x="-14835" y="402584"/>
                    <a:pt x="39013" y="218352"/>
                    <a:pt x="0" y="11964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39"/>
            <p:cNvSpPr>
              <a:spLocks noChangeArrowheads="1"/>
            </p:cNvSpPr>
            <p:nvPr/>
          </p:nvSpPr>
          <p:spPr bwMode="auto">
            <a:xfrm>
              <a:off x="6921330" y="1006576"/>
              <a:ext cx="4020513" cy="33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2800" b="1">
                  <a:solidFill>
                    <a:schemeClr val="accent2">
                      <a:lumMod val="75000"/>
                    </a:schemeClr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Lời chúc</a:t>
              </a:r>
              <a:endParaRPr lang="vi-VN" altLang="zh-CN" sz="2800" b="1">
                <a:solidFill>
                  <a:srgbClr val="9A57CD"/>
                </a:solidFill>
                <a:ea typeface="LiSu" panose="02010509060101010101" pitchFamily="49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组合 6"/>
          <p:cNvGrpSpPr/>
          <p:nvPr/>
        </p:nvGrpSpPr>
        <p:grpSpPr>
          <a:xfrm>
            <a:off x="153606" y="4717045"/>
            <a:ext cx="2855865" cy="733534"/>
            <a:chOff x="5482818" y="1006576"/>
            <a:chExt cx="7927851" cy="3690709"/>
          </a:xfrm>
        </p:grpSpPr>
        <p:sp>
          <p:nvSpPr>
            <p:cNvPr id="45" name="圆角矩形 2"/>
            <p:cNvSpPr/>
            <p:nvPr/>
          </p:nvSpPr>
          <p:spPr>
            <a:xfrm>
              <a:off x="5482818" y="1113561"/>
              <a:ext cx="7577210" cy="3583724"/>
            </a:xfrm>
            <a:custGeom>
              <a:avLst/>
              <a:gdLst>
                <a:gd name="connsiteX0" fmla="*/ 0 w 2729553"/>
                <a:gd name="connsiteY0" fmla="*/ 119640 h 712271"/>
                <a:gd name="connsiteX1" fmla="*/ 119640 w 2729553"/>
                <a:gd name="connsiteY1" fmla="*/ 0 h 712271"/>
                <a:gd name="connsiteX2" fmla="*/ 617695 w 2729553"/>
                <a:gd name="connsiteY2" fmla="*/ 0 h 712271"/>
                <a:gd name="connsiteX3" fmla="*/ 1115749 w 2729553"/>
                <a:gd name="connsiteY3" fmla="*/ 0 h 712271"/>
                <a:gd name="connsiteX4" fmla="*/ 1588901 w 2729553"/>
                <a:gd name="connsiteY4" fmla="*/ 0 h 712271"/>
                <a:gd name="connsiteX5" fmla="*/ 2012247 w 2729553"/>
                <a:gd name="connsiteY5" fmla="*/ 0 h 712271"/>
                <a:gd name="connsiteX6" fmla="*/ 2609913 w 2729553"/>
                <a:gd name="connsiteY6" fmla="*/ 0 h 712271"/>
                <a:gd name="connsiteX7" fmla="*/ 2729553 w 2729553"/>
                <a:gd name="connsiteY7" fmla="*/ 119640 h 712271"/>
                <a:gd name="connsiteX8" fmla="*/ 2729553 w 2729553"/>
                <a:gd name="connsiteY8" fmla="*/ 592631 h 712271"/>
                <a:gd name="connsiteX9" fmla="*/ 2609913 w 2729553"/>
                <a:gd name="connsiteY9" fmla="*/ 712271 h 712271"/>
                <a:gd name="connsiteX10" fmla="*/ 2161664 w 2729553"/>
                <a:gd name="connsiteY10" fmla="*/ 712271 h 712271"/>
                <a:gd name="connsiteX11" fmla="*/ 1613804 w 2729553"/>
                <a:gd name="connsiteY11" fmla="*/ 712271 h 712271"/>
                <a:gd name="connsiteX12" fmla="*/ 1090846 w 2729553"/>
                <a:gd name="connsiteY12" fmla="*/ 712271 h 712271"/>
                <a:gd name="connsiteX13" fmla="*/ 592792 w 2729553"/>
                <a:gd name="connsiteY13" fmla="*/ 712271 h 712271"/>
                <a:gd name="connsiteX14" fmla="*/ 119640 w 2729553"/>
                <a:gd name="connsiteY14" fmla="*/ 712271 h 712271"/>
                <a:gd name="connsiteX15" fmla="*/ 0 w 2729553"/>
                <a:gd name="connsiteY15" fmla="*/ 592631 h 712271"/>
                <a:gd name="connsiteX16" fmla="*/ 0 w 2729553"/>
                <a:gd name="connsiteY16" fmla="*/ 119640 h 712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29553" h="712271" fill="none" extrusionOk="0">
                  <a:moveTo>
                    <a:pt x="0" y="119640"/>
                  </a:moveTo>
                  <a:cubicBezTo>
                    <a:pt x="6077" y="58393"/>
                    <a:pt x="45498" y="7855"/>
                    <a:pt x="119640" y="0"/>
                  </a:cubicBezTo>
                  <a:cubicBezTo>
                    <a:pt x="245380" y="-16692"/>
                    <a:pt x="513917" y="57834"/>
                    <a:pt x="617695" y="0"/>
                  </a:cubicBezTo>
                  <a:cubicBezTo>
                    <a:pt x="721473" y="-57834"/>
                    <a:pt x="902002" y="44460"/>
                    <a:pt x="1115749" y="0"/>
                  </a:cubicBezTo>
                  <a:cubicBezTo>
                    <a:pt x="1329496" y="-44460"/>
                    <a:pt x="1438640" y="7141"/>
                    <a:pt x="1588901" y="0"/>
                  </a:cubicBezTo>
                  <a:cubicBezTo>
                    <a:pt x="1739162" y="-7141"/>
                    <a:pt x="1905464" y="3295"/>
                    <a:pt x="2012247" y="0"/>
                  </a:cubicBezTo>
                  <a:cubicBezTo>
                    <a:pt x="2119030" y="-3295"/>
                    <a:pt x="2380827" y="38848"/>
                    <a:pt x="2609913" y="0"/>
                  </a:cubicBezTo>
                  <a:cubicBezTo>
                    <a:pt x="2674109" y="5881"/>
                    <a:pt x="2730819" y="55354"/>
                    <a:pt x="2729553" y="119640"/>
                  </a:cubicBezTo>
                  <a:cubicBezTo>
                    <a:pt x="2734750" y="351638"/>
                    <a:pt x="2714653" y="379451"/>
                    <a:pt x="2729553" y="592631"/>
                  </a:cubicBezTo>
                  <a:cubicBezTo>
                    <a:pt x="2737517" y="659374"/>
                    <a:pt x="2678214" y="728054"/>
                    <a:pt x="2609913" y="712271"/>
                  </a:cubicBezTo>
                  <a:cubicBezTo>
                    <a:pt x="2462197" y="720384"/>
                    <a:pt x="2373511" y="677144"/>
                    <a:pt x="2161664" y="712271"/>
                  </a:cubicBezTo>
                  <a:cubicBezTo>
                    <a:pt x="1949817" y="747398"/>
                    <a:pt x="1861422" y="655117"/>
                    <a:pt x="1613804" y="712271"/>
                  </a:cubicBezTo>
                  <a:cubicBezTo>
                    <a:pt x="1366186" y="769425"/>
                    <a:pt x="1300455" y="681591"/>
                    <a:pt x="1090846" y="712271"/>
                  </a:cubicBezTo>
                  <a:cubicBezTo>
                    <a:pt x="881237" y="742951"/>
                    <a:pt x="781414" y="655499"/>
                    <a:pt x="592792" y="712271"/>
                  </a:cubicBezTo>
                  <a:cubicBezTo>
                    <a:pt x="404170" y="769043"/>
                    <a:pt x="335886" y="693001"/>
                    <a:pt x="119640" y="712271"/>
                  </a:cubicBezTo>
                  <a:cubicBezTo>
                    <a:pt x="64765" y="697050"/>
                    <a:pt x="-4718" y="652029"/>
                    <a:pt x="0" y="592631"/>
                  </a:cubicBezTo>
                  <a:cubicBezTo>
                    <a:pt x="-41124" y="472361"/>
                    <a:pt x="36116" y="229828"/>
                    <a:pt x="0" y="119640"/>
                  </a:cubicBezTo>
                  <a:close/>
                </a:path>
                <a:path w="2729553" h="712271" stroke="0" extrusionOk="0">
                  <a:moveTo>
                    <a:pt x="0" y="119640"/>
                  </a:moveTo>
                  <a:cubicBezTo>
                    <a:pt x="-6999" y="50637"/>
                    <a:pt x="44499" y="-9976"/>
                    <a:pt x="119640" y="0"/>
                  </a:cubicBezTo>
                  <a:cubicBezTo>
                    <a:pt x="302027" y="-9475"/>
                    <a:pt x="408581" y="46159"/>
                    <a:pt x="567889" y="0"/>
                  </a:cubicBezTo>
                  <a:cubicBezTo>
                    <a:pt x="727197" y="-46159"/>
                    <a:pt x="815880" y="36135"/>
                    <a:pt x="1016138" y="0"/>
                  </a:cubicBezTo>
                  <a:cubicBezTo>
                    <a:pt x="1216396" y="-36135"/>
                    <a:pt x="1350080" y="18188"/>
                    <a:pt x="1464387" y="0"/>
                  </a:cubicBezTo>
                  <a:cubicBezTo>
                    <a:pt x="1578694" y="-18188"/>
                    <a:pt x="1677346" y="42766"/>
                    <a:pt x="1887734" y="0"/>
                  </a:cubicBezTo>
                  <a:cubicBezTo>
                    <a:pt x="2098122" y="-42766"/>
                    <a:pt x="2301557" y="644"/>
                    <a:pt x="2609913" y="0"/>
                  </a:cubicBezTo>
                  <a:cubicBezTo>
                    <a:pt x="2662872" y="1682"/>
                    <a:pt x="2732630" y="55587"/>
                    <a:pt x="2729553" y="119640"/>
                  </a:cubicBezTo>
                  <a:cubicBezTo>
                    <a:pt x="2781191" y="303574"/>
                    <a:pt x="2695998" y="438714"/>
                    <a:pt x="2729553" y="592631"/>
                  </a:cubicBezTo>
                  <a:cubicBezTo>
                    <a:pt x="2728068" y="666524"/>
                    <a:pt x="2692939" y="709226"/>
                    <a:pt x="2609913" y="712271"/>
                  </a:cubicBezTo>
                  <a:cubicBezTo>
                    <a:pt x="2451735" y="725488"/>
                    <a:pt x="2361307" y="698130"/>
                    <a:pt x="2186567" y="712271"/>
                  </a:cubicBezTo>
                  <a:cubicBezTo>
                    <a:pt x="2011827" y="726412"/>
                    <a:pt x="1817863" y="693894"/>
                    <a:pt x="1688512" y="712271"/>
                  </a:cubicBezTo>
                  <a:cubicBezTo>
                    <a:pt x="1559161" y="730648"/>
                    <a:pt x="1390663" y="680920"/>
                    <a:pt x="1240263" y="712271"/>
                  </a:cubicBezTo>
                  <a:cubicBezTo>
                    <a:pt x="1089863" y="743622"/>
                    <a:pt x="828245" y="681328"/>
                    <a:pt x="692403" y="712271"/>
                  </a:cubicBezTo>
                  <a:cubicBezTo>
                    <a:pt x="556561" y="743214"/>
                    <a:pt x="352020" y="682169"/>
                    <a:pt x="119640" y="712271"/>
                  </a:cubicBezTo>
                  <a:cubicBezTo>
                    <a:pt x="58166" y="730583"/>
                    <a:pt x="-2143" y="662794"/>
                    <a:pt x="0" y="592631"/>
                  </a:cubicBezTo>
                  <a:cubicBezTo>
                    <a:pt x="-14835" y="402584"/>
                    <a:pt x="39013" y="218352"/>
                    <a:pt x="0" y="11964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39"/>
            <p:cNvSpPr>
              <a:spLocks noChangeArrowheads="1"/>
            </p:cNvSpPr>
            <p:nvPr/>
          </p:nvSpPr>
          <p:spPr bwMode="auto">
            <a:xfrm>
              <a:off x="5833459" y="1006576"/>
              <a:ext cx="7577210" cy="338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2800" b="1">
                  <a:solidFill>
                    <a:schemeClr val="accent2">
                      <a:lumMod val="75000"/>
                    </a:schemeClr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Người gửi thư</a:t>
              </a:r>
              <a:endParaRPr lang="vi-VN" altLang="zh-CN" sz="2800" b="1">
                <a:solidFill>
                  <a:srgbClr val="9A57CD"/>
                </a:solidFill>
                <a:ea typeface="LiSu" panose="02010509060101010101" pitchFamily="49" charset="-122"/>
                <a:cs typeface="Calibri" panose="020F0502020204030204" pitchFamily="34" charset="0"/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3446104" y="3225923"/>
            <a:ext cx="4904794" cy="0"/>
          </a:xfrm>
          <a:prstGeom prst="line">
            <a:avLst/>
          </a:prstGeom>
          <a:ln w="38100">
            <a:solidFill>
              <a:srgbClr val="9A57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936475" y="3225281"/>
            <a:ext cx="609157" cy="453929"/>
          </a:xfrm>
          <a:prstGeom prst="straightConnector1">
            <a:avLst/>
          </a:prstGeom>
          <a:ln w="28575">
            <a:solidFill>
              <a:srgbClr val="9A57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026891" y="3717174"/>
            <a:ext cx="1586889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705858" y="4245748"/>
            <a:ext cx="2430436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2936475" y="4263759"/>
            <a:ext cx="2769383" cy="875616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vi">
            <a:hlinkClick r:id="" action="ppaction://media"/>
          </p:cNvPr>
          <p:cNvPicPr>
            <a:picLocks noGrp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51790" y="0"/>
            <a:ext cx="11597005" cy="6743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17964" y="-44446"/>
            <a:ext cx="91024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140" y="2799715"/>
            <a:ext cx="853376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Mẹ yêu của con!</a:t>
            </a:r>
            <a:endParaRPr lang="vi-VN" sz="3200" b="1" dirty="0" smtClean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r>
              <a:rPr lang="vi-VN" sz="3200" b="1" dirty="0" smtClean="0">
                <a:solidFill>
                  <a:srgbClr val="7030A0"/>
                </a:solidFill>
                <a:latin typeface="HP001 4 hàng" panose="020B0603050302020204" pitchFamily="34" charset="0"/>
                <a:sym typeface="+mn-ea"/>
              </a:rPr>
              <a:t>Nhân ngày </a:t>
            </a:r>
            <a:r>
              <a:rPr lang="en-US" altLang="vi-VN" sz="3200" b="1" dirty="0" smtClean="0">
                <a:solidFill>
                  <a:srgbClr val="7030A0"/>
                </a:solidFill>
                <a:latin typeface="HP001 4 hàng" panose="020B0603050302020204" pitchFamily="34" charset="0"/>
                <a:sym typeface="+mn-ea"/>
              </a:rPr>
              <a:t>20/10</a:t>
            </a:r>
            <a:r>
              <a:rPr lang="vi-VN" sz="3200" b="1" dirty="0" smtClean="0">
                <a:solidFill>
                  <a:srgbClr val="7030A0"/>
                </a:solidFill>
                <a:latin typeface="HP001 4 hàng" panose="020B0603050302020204" pitchFamily="34" charset="0"/>
                <a:sym typeface="+mn-ea"/>
              </a:rPr>
              <a:t> mẹ, con chúc mẹ</a:t>
            </a:r>
            <a:r>
              <a:rPr lang="en-US" altLang="vi-VN" sz="3200" b="1" dirty="0" smtClean="0">
                <a:solidFill>
                  <a:srgbClr val="7030A0"/>
                </a:solidFill>
                <a:latin typeface="HP001 4 hàng" panose="020B0603050302020204" pitchFamily="34" charset="0"/>
                <a:sym typeface="+mn-ea"/>
              </a:rPr>
              <a:t> </a:t>
            </a:r>
            <a:r>
              <a:rPr lang="vi-VN" sz="3200" b="1" dirty="0" smtClean="0">
                <a:solidFill>
                  <a:srgbClr val="7030A0"/>
                </a:solidFill>
                <a:latin typeface="HP001 4 hàng" panose="020B0603050302020204" pitchFamily="34" charset="0"/>
                <a:sym typeface="+mn-ea"/>
              </a:rPr>
              <a:t>luôn </a:t>
            </a:r>
            <a:r>
              <a:rPr lang="en-US" altLang="vi-VN" sz="3200" b="1" dirty="0" smtClean="0">
                <a:solidFill>
                  <a:srgbClr val="7030A0"/>
                </a:solidFill>
                <a:latin typeface="HP001 4 hàng" panose="020B0603050302020204" pitchFamily="34" charset="0"/>
                <a:sym typeface="+mn-ea"/>
              </a:rPr>
              <a:t>vui vẻ, </a:t>
            </a:r>
            <a:r>
              <a:rPr lang="vi-VN" sz="3200" b="1" dirty="0" smtClean="0">
                <a:solidFill>
                  <a:srgbClr val="7030A0"/>
                </a:solidFill>
                <a:latin typeface="HP001 4 hàng" panose="020B0603050302020204" pitchFamily="34" charset="0"/>
                <a:sym typeface="+mn-ea"/>
              </a:rPr>
              <a:t>mạnh khỏe, hạnh phúc</a:t>
            </a:r>
            <a:r>
              <a:rPr lang="en-US" altLang="vi-VN" sz="3200" b="1" dirty="0" smtClean="0">
                <a:solidFill>
                  <a:srgbClr val="7030A0"/>
                </a:solidFill>
                <a:latin typeface="HP001 4 hàng" panose="020B0603050302020204" pitchFamily="34" charset="0"/>
                <a:sym typeface="+mn-ea"/>
              </a:rPr>
              <a:t> và thật xinh đẹp</a:t>
            </a:r>
            <a:r>
              <a:rPr lang="vi-VN" sz="3200" b="1" dirty="0" smtClean="0">
                <a:solidFill>
                  <a:srgbClr val="7030A0"/>
                </a:solidFill>
                <a:latin typeface="HP001 4 hàng" panose="020B0603050302020204" pitchFamily="34" charset="0"/>
                <a:sym typeface="+mn-ea"/>
              </a:rPr>
              <a:t>.</a:t>
            </a:r>
            <a:r>
              <a:rPr lang="en-US" altLang="vi-VN" sz="3200" b="1" dirty="0" smtClean="0">
                <a:solidFill>
                  <a:srgbClr val="7030A0"/>
                </a:solidFill>
                <a:latin typeface="HP001 4 hàng" panose="020B0603050302020204" pitchFamily="34" charset="0"/>
                <a:sym typeface="+mn-ea"/>
              </a:rPr>
              <a:t> </a:t>
            </a:r>
            <a:r>
              <a:rPr lang="vi-VN" sz="3200" b="1" dirty="0" smtClean="0">
                <a:solidFill>
                  <a:srgbClr val="7030A0"/>
                </a:solidFill>
                <a:latin typeface="HP001 4 hàng" panose="020B0603050302020204" pitchFamily="34" charset="0"/>
                <a:sym typeface="+mn-ea"/>
              </a:rPr>
              <a:t>Mẹ mãi là người con yêu nhất..</a:t>
            </a:r>
            <a:endParaRPr lang="vi-VN" sz="3200" b="1" dirty="0" smtClean="0">
              <a:solidFill>
                <a:srgbClr val="7030A0"/>
              </a:solidFill>
              <a:latin typeface="HP001 4 hàng" panose="020B0603050302020204" pitchFamily="34" charset="0"/>
              <a:sym typeface="+mn-ea"/>
            </a:endParaRPr>
          </a:p>
          <a:p>
            <a:r>
              <a:rPr lang="vi-VN" sz="3200" b="1" dirty="0" smtClean="0">
                <a:solidFill>
                  <a:srgbClr val="7030A0"/>
                </a:solidFill>
                <a:latin typeface="HP001 4 hàng" panose="020B0603050302020204" pitchFamily="34" charset="0"/>
                <a:sym typeface="+mn-ea"/>
              </a:rPr>
              <a:t>Con gái của mẹ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r>
              <a:rPr lang="vi-VN" sz="3200" b="1" dirty="0" smtClean="0">
                <a:solidFill>
                  <a:srgbClr val="7030A0"/>
                </a:solidFill>
                <a:latin typeface="HP001 4 hàng" panose="020B0603050302020204" pitchFamily="34" charset="0"/>
                <a:sym typeface="+mn-ea"/>
              </a:rPr>
              <a:t>Minh Anh </a:t>
            </a:r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3891" y="4921835"/>
            <a:ext cx="53755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3" y="416460"/>
            <a:ext cx="1458254" cy="136103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908530" y="717239"/>
            <a:ext cx="9787480" cy="1240152"/>
            <a:chOff x="1973845" y="282405"/>
            <a:chExt cx="9787480" cy="1240152"/>
          </a:xfrm>
        </p:grpSpPr>
        <p:sp>
          <p:nvSpPr>
            <p:cNvPr id="7" name="圆角矩形 6"/>
            <p:cNvSpPr/>
            <p:nvPr/>
          </p:nvSpPr>
          <p:spPr>
            <a:xfrm>
              <a:off x="2091039" y="414178"/>
              <a:ext cx="9553093" cy="9284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Picture 14" descr="Logo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845" y="282405"/>
              <a:ext cx="9787480" cy="124015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230056" y="2136627"/>
            <a:ext cx="7148901" cy="1745448"/>
            <a:chOff x="2141566" y="3023429"/>
            <a:chExt cx="7148901" cy="1745448"/>
          </a:xfrm>
        </p:grpSpPr>
        <p:sp>
          <p:nvSpPr>
            <p:cNvPr id="12" name="Rectangle 11"/>
            <p:cNvSpPr/>
            <p:nvPr/>
          </p:nvSpPr>
          <p:spPr>
            <a:xfrm>
              <a:off x="3693858" y="3751934"/>
              <a:ext cx="1733185" cy="144219"/>
            </a:xfrm>
            <a:custGeom>
              <a:avLst/>
              <a:gdLst>
                <a:gd name="connsiteX0" fmla="*/ 0 w 1733185"/>
                <a:gd name="connsiteY0" fmla="*/ 0 h 144219"/>
                <a:gd name="connsiteX1" fmla="*/ 543065 w 1733185"/>
                <a:gd name="connsiteY1" fmla="*/ 0 h 144219"/>
                <a:gd name="connsiteX2" fmla="*/ 1086129 w 1733185"/>
                <a:gd name="connsiteY2" fmla="*/ 0 h 144219"/>
                <a:gd name="connsiteX3" fmla="*/ 1733185 w 1733185"/>
                <a:gd name="connsiteY3" fmla="*/ 0 h 144219"/>
                <a:gd name="connsiteX4" fmla="*/ 1733185 w 1733185"/>
                <a:gd name="connsiteY4" fmla="*/ 144219 h 144219"/>
                <a:gd name="connsiteX5" fmla="*/ 1207452 w 1733185"/>
                <a:gd name="connsiteY5" fmla="*/ 144219 h 144219"/>
                <a:gd name="connsiteX6" fmla="*/ 647056 w 1733185"/>
                <a:gd name="connsiteY6" fmla="*/ 144219 h 144219"/>
                <a:gd name="connsiteX7" fmla="*/ 0 w 1733185"/>
                <a:gd name="connsiteY7" fmla="*/ 144219 h 144219"/>
                <a:gd name="connsiteX8" fmla="*/ 0 w 1733185"/>
                <a:gd name="connsiteY8" fmla="*/ 0 h 1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3185" h="144219" fill="none" extrusionOk="0">
                  <a:moveTo>
                    <a:pt x="0" y="0"/>
                  </a:moveTo>
                  <a:cubicBezTo>
                    <a:pt x="150910" y="-8378"/>
                    <a:pt x="401128" y="4852"/>
                    <a:pt x="543065" y="0"/>
                  </a:cubicBezTo>
                  <a:cubicBezTo>
                    <a:pt x="685003" y="-4852"/>
                    <a:pt x="944156" y="-14610"/>
                    <a:pt x="1086129" y="0"/>
                  </a:cubicBezTo>
                  <a:cubicBezTo>
                    <a:pt x="1228102" y="14610"/>
                    <a:pt x="1474172" y="7820"/>
                    <a:pt x="1733185" y="0"/>
                  </a:cubicBezTo>
                  <a:cubicBezTo>
                    <a:pt x="1727945" y="33915"/>
                    <a:pt x="1736883" y="73281"/>
                    <a:pt x="1733185" y="144219"/>
                  </a:cubicBezTo>
                  <a:cubicBezTo>
                    <a:pt x="1603320" y="164522"/>
                    <a:pt x="1356560" y="126493"/>
                    <a:pt x="1207452" y="144219"/>
                  </a:cubicBezTo>
                  <a:cubicBezTo>
                    <a:pt x="1058344" y="161945"/>
                    <a:pt x="785620" y="155672"/>
                    <a:pt x="647056" y="144219"/>
                  </a:cubicBezTo>
                  <a:cubicBezTo>
                    <a:pt x="508492" y="132766"/>
                    <a:pt x="264636" y="116771"/>
                    <a:pt x="0" y="144219"/>
                  </a:cubicBezTo>
                  <a:cubicBezTo>
                    <a:pt x="5205" y="78779"/>
                    <a:pt x="-1995" y="63447"/>
                    <a:pt x="0" y="0"/>
                  </a:cubicBezTo>
                  <a:close/>
                </a:path>
                <a:path w="1733185" h="144219" stroke="0" extrusionOk="0">
                  <a:moveTo>
                    <a:pt x="0" y="0"/>
                  </a:moveTo>
                  <a:cubicBezTo>
                    <a:pt x="190798" y="114"/>
                    <a:pt x="343850" y="-17033"/>
                    <a:pt x="543065" y="0"/>
                  </a:cubicBezTo>
                  <a:cubicBezTo>
                    <a:pt x="742280" y="17033"/>
                    <a:pt x="962913" y="-24537"/>
                    <a:pt x="1155457" y="0"/>
                  </a:cubicBezTo>
                  <a:cubicBezTo>
                    <a:pt x="1348001" y="24537"/>
                    <a:pt x="1575720" y="20729"/>
                    <a:pt x="1733185" y="0"/>
                  </a:cubicBezTo>
                  <a:cubicBezTo>
                    <a:pt x="1734392" y="52769"/>
                    <a:pt x="1729964" y="112512"/>
                    <a:pt x="1733185" y="144219"/>
                  </a:cubicBezTo>
                  <a:cubicBezTo>
                    <a:pt x="1520382" y="142964"/>
                    <a:pt x="1288329" y="125047"/>
                    <a:pt x="1172789" y="144219"/>
                  </a:cubicBezTo>
                  <a:cubicBezTo>
                    <a:pt x="1057249" y="163391"/>
                    <a:pt x="814250" y="128667"/>
                    <a:pt x="577728" y="144219"/>
                  </a:cubicBezTo>
                  <a:cubicBezTo>
                    <a:pt x="341206" y="159771"/>
                    <a:pt x="173695" y="127076"/>
                    <a:pt x="0" y="144219"/>
                  </a:cubicBezTo>
                  <a:cubicBezTo>
                    <a:pt x="2580" y="99978"/>
                    <a:pt x="4478" y="43531"/>
                    <a:pt x="0" y="0"/>
                  </a:cubicBezTo>
                  <a:close/>
                </a:path>
              </a:pathLst>
            </a:custGeom>
            <a:solidFill>
              <a:srgbClr val="D8BEEC"/>
            </a:solidFill>
            <a:ln>
              <a:solidFill>
                <a:srgbClr val="9A57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60450" y="3316702"/>
              <a:ext cx="3314587" cy="928485"/>
            </a:xfrm>
            <a:custGeom>
              <a:avLst/>
              <a:gdLst>
                <a:gd name="connsiteX0" fmla="*/ 0 w 3314587"/>
                <a:gd name="connsiteY0" fmla="*/ 0 h 928485"/>
                <a:gd name="connsiteX1" fmla="*/ 629772 w 3314587"/>
                <a:gd name="connsiteY1" fmla="*/ 0 h 928485"/>
                <a:gd name="connsiteX2" fmla="*/ 1325835 w 3314587"/>
                <a:gd name="connsiteY2" fmla="*/ 0 h 928485"/>
                <a:gd name="connsiteX3" fmla="*/ 2055044 w 3314587"/>
                <a:gd name="connsiteY3" fmla="*/ 0 h 928485"/>
                <a:gd name="connsiteX4" fmla="*/ 2618524 w 3314587"/>
                <a:gd name="connsiteY4" fmla="*/ 0 h 928485"/>
                <a:gd name="connsiteX5" fmla="*/ 3314587 w 3314587"/>
                <a:gd name="connsiteY5" fmla="*/ 0 h 928485"/>
                <a:gd name="connsiteX6" fmla="*/ 3314587 w 3314587"/>
                <a:gd name="connsiteY6" fmla="*/ 464243 h 928485"/>
                <a:gd name="connsiteX7" fmla="*/ 3314587 w 3314587"/>
                <a:gd name="connsiteY7" fmla="*/ 928485 h 928485"/>
                <a:gd name="connsiteX8" fmla="*/ 2751107 w 3314587"/>
                <a:gd name="connsiteY8" fmla="*/ 928485 h 928485"/>
                <a:gd name="connsiteX9" fmla="*/ 2121336 w 3314587"/>
                <a:gd name="connsiteY9" fmla="*/ 928485 h 928485"/>
                <a:gd name="connsiteX10" fmla="*/ 1425272 w 3314587"/>
                <a:gd name="connsiteY10" fmla="*/ 928485 h 928485"/>
                <a:gd name="connsiteX11" fmla="*/ 795501 w 3314587"/>
                <a:gd name="connsiteY11" fmla="*/ 928485 h 928485"/>
                <a:gd name="connsiteX12" fmla="*/ 0 w 3314587"/>
                <a:gd name="connsiteY12" fmla="*/ 928485 h 928485"/>
                <a:gd name="connsiteX13" fmla="*/ 0 w 3314587"/>
                <a:gd name="connsiteY13" fmla="*/ 454958 h 928485"/>
                <a:gd name="connsiteX14" fmla="*/ 0 w 3314587"/>
                <a:gd name="connsiteY14" fmla="*/ 0 h 92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14587" h="928485" fill="none" extrusionOk="0">
                  <a:moveTo>
                    <a:pt x="0" y="0"/>
                  </a:moveTo>
                  <a:cubicBezTo>
                    <a:pt x="289655" y="378"/>
                    <a:pt x="493725" y="-16418"/>
                    <a:pt x="629772" y="0"/>
                  </a:cubicBezTo>
                  <a:cubicBezTo>
                    <a:pt x="765819" y="16418"/>
                    <a:pt x="1103647" y="19571"/>
                    <a:pt x="1325835" y="0"/>
                  </a:cubicBezTo>
                  <a:cubicBezTo>
                    <a:pt x="1548023" y="-19571"/>
                    <a:pt x="1899725" y="-3813"/>
                    <a:pt x="2055044" y="0"/>
                  </a:cubicBezTo>
                  <a:cubicBezTo>
                    <a:pt x="2210363" y="3813"/>
                    <a:pt x="2348278" y="3606"/>
                    <a:pt x="2618524" y="0"/>
                  </a:cubicBezTo>
                  <a:cubicBezTo>
                    <a:pt x="2888770" y="-3606"/>
                    <a:pt x="3105959" y="29935"/>
                    <a:pt x="3314587" y="0"/>
                  </a:cubicBezTo>
                  <a:cubicBezTo>
                    <a:pt x="3295721" y="170326"/>
                    <a:pt x="3320830" y="364022"/>
                    <a:pt x="3314587" y="464243"/>
                  </a:cubicBezTo>
                  <a:cubicBezTo>
                    <a:pt x="3308344" y="564464"/>
                    <a:pt x="3302131" y="735327"/>
                    <a:pt x="3314587" y="928485"/>
                  </a:cubicBezTo>
                  <a:cubicBezTo>
                    <a:pt x="3189642" y="937698"/>
                    <a:pt x="2968464" y="919728"/>
                    <a:pt x="2751107" y="928485"/>
                  </a:cubicBezTo>
                  <a:cubicBezTo>
                    <a:pt x="2533750" y="937242"/>
                    <a:pt x="2327293" y="922446"/>
                    <a:pt x="2121336" y="928485"/>
                  </a:cubicBezTo>
                  <a:cubicBezTo>
                    <a:pt x="1915379" y="934524"/>
                    <a:pt x="1588297" y="921319"/>
                    <a:pt x="1425272" y="928485"/>
                  </a:cubicBezTo>
                  <a:cubicBezTo>
                    <a:pt x="1262247" y="935651"/>
                    <a:pt x="938458" y="905508"/>
                    <a:pt x="795501" y="928485"/>
                  </a:cubicBezTo>
                  <a:cubicBezTo>
                    <a:pt x="652544" y="951462"/>
                    <a:pt x="209840" y="966053"/>
                    <a:pt x="0" y="928485"/>
                  </a:cubicBezTo>
                  <a:cubicBezTo>
                    <a:pt x="-5256" y="747864"/>
                    <a:pt x="334" y="686464"/>
                    <a:pt x="0" y="454958"/>
                  </a:cubicBezTo>
                  <a:cubicBezTo>
                    <a:pt x="-334" y="223452"/>
                    <a:pt x="17206" y="151787"/>
                    <a:pt x="0" y="0"/>
                  </a:cubicBezTo>
                  <a:close/>
                </a:path>
                <a:path w="3314587" h="928485" stroke="0" extrusionOk="0">
                  <a:moveTo>
                    <a:pt x="0" y="0"/>
                  </a:moveTo>
                  <a:cubicBezTo>
                    <a:pt x="268516" y="288"/>
                    <a:pt x="413594" y="5617"/>
                    <a:pt x="596626" y="0"/>
                  </a:cubicBezTo>
                  <a:cubicBezTo>
                    <a:pt x="779658" y="-5617"/>
                    <a:pt x="1037614" y="27386"/>
                    <a:pt x="1325835" y="0"/>
                  </a:cubicBezTo>
                  <a:cubicBezTo>
                    <a:pt x="1614056" y="-27386"/>
                    <a:pt x="1621358" y="-5109"/>
                    <a:pt x="1889315" y="0"/>
                  </a:cubicBezTo>
                  <a:cubicBezTo>
                    <a:pt x="2157272" y="5109"/>
                    <a:pt x="2334754" y="-25980"/>
                    <a:pt x="2452794" y="0"/>
                  </a:cubicBezTo>
                  <a:cubicBezTo>
                    <a:pt x="2570834" y="25980"/>
                    <a:pt x="2918804" y="33654"/>
                    <a:pt x="3314587" y="0"/>
                  </a:cubicBezTo>
                  <a:cubicBezTo>
                    <a:pt x="3293021" y="94971"/>
                    <a:pt x="3306070" y="357062"/>
                    <a:pt x="3314587" y="473527"/>
                  </a:cubicBezTo>
                  <a:cubicBezTo>
                    <a:pt x="3323104" y="589992"/>
                    <a:pt x="3302331" y="791822"/>
                    <a:pt x="3314587" y="928485"/>
                  </a:cubicBezTo>
                  <a:cubicBezTo>
                    <a:pt x="3071119" y="909268"/>
                    <a:pt x="2933295" y="940174"/>
                    <a:pt x="2618524" y="928485"/>
                  </a:cubicBezTo>
                  <a:cubicBezTo>
                    <a:pt x="2303753" y="916796"/>
                    <a:pt x="2085726" y="899952"/>
                    <a:pt x="1922460" y="928485"/>
                  </a:cubicBezTo>
                  <a:cubicBezTo>
                    <a:pt x="1759194" y="957018"/>
                    <a:pt x="1569681" y="943398"/>
                    <a:pt x="1292689" y="928485"/>
                  </a:cubicBezTo>
                  <a:cubicBezTo>
                    <a:pt x="1015697" y="913572"/>
                    <a:pt x="892763" y="942026"/>
                    <a:pt x="629772" y="928485"/>
                  </a:cubicBezTo>
                  <a:cubicBezTo>
                    <a:pt x="366781" y="914944"/>
                    <a:pt x="294352" y="909907"/>
                    <a:pt x="0" y="928485"/>
                  </a:cubicBezTo>
                  <a:cubicBezTo>
                    <a:pt x="1145" y="786583"/>
                    <a:pt x="10014" y="686000"/>
                    <a:pt x="0" y="492097"/>
                  </a:cubicBezTo>
                  <a:cubicBezTo>
                    <a:pt x="-10014" y="298194"/>
                    <a:pt x="10757" y="167737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39"/>
            <p:cNvSpPr>
              <a:spLocks noChangeArrowheads="1"/>
            </p:cNvSpPr>
            <p:nvPr/>
          </p:nvSpPr>
          <p:spPr bwMode="auto">
            <a:xfrm>
              <a:off x="5311125" y="3262158"/>
              <a:ext cx="3979342" cy="920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4000" b="1">
                  <a:solidFill>
                    <a:schemeClr val="accent6"/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Viết thư</a:t>
              </a:r>
              <a:endParaRPr lang="zh-CN" altLang="en-US" sz="4000" b="1" dirty="0">
                <a:solidFill>
                  <a:schemeClr val="accent6"/>
                </a:solidFill>
                <a:ea typeface="LiSu" panose="02010509060101010101" pitchFamily="49" charset="-122"/>
                <a:cs typeface="Calibri" panose="020F050202020403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141566" y="3023429"/>
              <a:ext cx="1774784" cy="1745448"/>
              <a:chOff x="5945530" y="2789500"/>
              <a:chExt cx="2284071" cy="2682996"/>
            </a:xfrm>
          </p:grpSpPr>
          <p:sp>
            <p:nvSpPr>
              <p:cNvPr id="9" name="Cloud 8"/>
              <p:cNvSpPr/>
              <p:nvPr/>
            </p:nvSpPr>
            <p:spPr>
              <a:xfrm>
                <a:off x="5945530" y="2789500"/>
                <a:ext cx="2284071" cy="2682996"/>
              </a:xfrm>
              <a:custGeom>
                <a:avLst/>
                <a:gdLst>
                  <a:gd name="connsiteX0" fmla="*/ 206200 w 2284071"/>
                  <a:gd name="connsiteY0" fmla="*/ 892468 h 2682996"/>
                  <a:gd name="connsiteX1" fmla="*/ 297299 w 2284071"/>
                  <a:gd name="connsiteY1" fmla="*/ 428968 h 2682996"/>
                  <a:gd name="connsiteX2" fmla="*/ 740472 w 2284071"/>
                  <a:gd name="connsiteY2" fmla="*/ 323077 h 2682996"/>
                  <a:gd name="connsiteX3" fmla="*/ 1187293 w 2284071"/>
                  <a:gd name="connsiteY3" fmla="*/ 213149 h 2682996"/>
                  <a:gd name="connsiteX4" fmla="*/ 1361401 w 2284071"/>
                  <a:gd name="connsiteY4" fmla="*/ 12421 h 2682996"/>
                  <a:gd name="connsiteX5" fmla="*/ 1577330 w 2284071"/>
                  <a:gd name="connsiteY5" fmla="*/ 154085 h 2682996"/>
                  <a:gd name="connsiteX6" fmla="*/ 1875000 w 2284071"/>
                  <a:gd name="connsiteY6" fmla="*/ 42853 h 2682996"/>
                  <a:gd name="connsiteX7" fmla="*/ 2025949 w 2284071"/>
                  <a:gd name="connsiteY7" fmla="*/ 346305 h 2682996"/>
                  <a:gd name="connsiteX8" fmla="*/ 2219672 w 2284071"/>
                  <a:gd name="connsiteY8" fmla="*/ 640813 h 2682996"/>
                  <a:gd name="connsiteX9" fmla="*/ 2211001 w 2284071"/>
                  <a:gd name="connsiteY9" fmla="*/ 960164 h 2682996"/>
                  <a:gd name="connsiteX10" fmla="*/ 2274342 w 2284071"/>
                  <a:gd name="connsiteY10" fmla="*/ 1448445 h 2682996"/>
                  <a:gd name="connsiteX11" fmla="*/ 1977624 w 2284071"/>
                  <a:gd name="connsiteY11" fmla="*/ 1875861 h 2682996"/>
                  <a:gd name="connsiteX12" fmla="*/ 1871404 w 2284071"/>
                  <a:gd name="connsiteY12" fmla="*/ 2242102 h 2682996"/>
                  <a:gd name="connsiteX13" fmla="*/ 1509760 w 2284071"/>
                  <a:gd name="connsiteY13" fmla="*/ 2286446 h 2682996"/>
                  <a:gd name="connsiteX14" fmla="*/ 1251321 w 2284071"/>
                  <a:gd name="connsiteY14" fmla="*/ 2677157 h 2682996"/>
                  <a:gd name="connsiteX15" fmla="*/ 871330 w 2284071"/>
                  <a:gd name="connsiteY15" fmla="*/ 2438669 h 2682996"/>
                  <a:gd name="connsiteX16" fmla="*/ 306869 w 2284071"/>
                  <a:gd name="connsiteY16" fmla="*/ 2203037 h 2682996"/>
                  <a:gd name="connsiteX17" fmla="*/ 58687 w 2284071"/>
                  <a:gd name="connsiteY17" fmla="*/ 1940824 h 2682996"/>
                  <a:gd name="connsiteX18" fmla="*/ 111718 w 2284071"/>
                  <a:gd name="connsiteY18" fmla="*/ 1586880 h 2682996"/>
                  <a:gd name="connsiteX19" fmla="*/ -265 w 2284071"/>
                  <a:gd name="connsiteY19" fmla="*/ 1223744 h 2682996"/>
                  <a:gd name="connsiteX20" fmla="*/ 204244 w 2284071"/>
                  <a:gd name="connsiteY20" fmla="*/ 900977 h 2682996"/>
                  <a:gd name="connsiteX21" fmla="*/ 206200 w 2284071"/>
                  <a:gd name="connsiteY21" fmla="*/ 892468 h 2682996"/>
                  <a:gd name="connsiteX0-1" fmla="*/ 248128 w 2284071"/>
                  <a:gd name="connsiteY0-2" fmla="*/ 1625758 h 2682996"/>
                  <a:gd name="connsiteX1-3" fmla="*/ 114203 w 2284071"/>
                  <a:gd name="connsiteY1-4" fmla="*/ 1576260 h 2682996"/>
                  <a:gd name="connsiteX2-5" fmla="*/ 366297 w 2284071"/>
                  <a:gd name="connsiteY2-6" fmla="*/ 2167450 h 2682996"/>
                  <a:gd name="connsiteX3-7" fmla="*/ 307715 w 2284071"/>
                  <a:gd name="connsiteY3-8" fmla="*/ 2191113 h 2682996"/>
                  <a:gd name="connsiteX4-9" fmla="*/ 871225 w 2284071"/>
                  <a:gd name="connsiteY4-10" fmla="*/ 2427738 h 2682996"/>
                  <a:gd name="connsiteX5-11" fmla="*/ 835906 w 2284071"/>
                  <a:gd name="connsiteY5-12" fmla="*/ 2319673 h 2682996"/>
                  <a:gd name="connsiteX6-13" fmla="*/ 1524141 w 2284071"/>
                  <a:gd name="connsiteY6-14" fmla="*/ 2158259 h 2682996"/>
                  <a:gd name="connsiteX7-15" fmla="*/ 1510024 w 2284071"/>
                  <a:gd name="connsiteY7-16" fmla="*/ 2276820 h 2682996"/>
                  <a:gd name="connsiteX8-17" fmla="*/ 1804468 w 2284071"/>
                  <a:gd name="connsiteY8-18" fmla="*/ 1425590 h 2682996"/>
                  <a:gd name="connsiteX9-19" fmla="*/ 1976355 w 2284071"/>
                  <a:gd name="connsiteY9-20" fmla="*/ 1868781 h 2682996"/>
                  <a:gd name="connsiteX10-21" fmla="*/ 2209944 w 2284071"/>
                  <a:gd name="connsiteY10-22" fmla="*/ 953581 h 2682996"/>
                  <a:gd name="connsiteX11-23" fmla="*/ 2133385 w 2284071"/>
                  <a:gd name="connsiteY11-24" fmla="*/ 1119778 h 2682996"/>
                  <a:gd name="connsiteX12-25" fmla="*/ 2026267 w 2284071"/>
                  <a:gd name="connsiteY12-26" fmla="*/ 336989 h 2682996"/>
                  <a:gd name="connsiteX13-27" fmla="*/ 2030285 w 2284071"/>
                  <a:gd name="connsiteY13-28" fmla="*/ 415491 h 2682996"/>
                  <a:gd name="connsiteX14-29" fmla="*/ 1537412 w 2284071"/>
                  <a:gd name="connsiteY14-30" fmla="*/ 245444 h 2682996"/>
                  <a:gd name="connsiteX15-31" fmla="*/ 1576643 w 2284071"/>
                  <a:gd name="connsiteY15-32" fmla="*/ 145328 h 2682996"/>
                  <a:gd name="connsiteX16-33" fmla="*/ 1170639 w 2284071"/>
                  <a:gd name="connsiteY16-34" fmla="*/ 293142 h 2682996"/>
                  <a:gd name="connsiteX17-35" fmla="*/ 1189620 w 2284071"/>
                  <a:gd name="connsiteY17-36" fmla="*/ 206814 h 2682996"/>
                  <a:gd name="connsiteX18-37" fmla="*/ 740208 w 2284071"/>
                  <a:gd name="connsiteY18-38" fmla="*/ 322456 h 2682996"/>
                  <a:gd name="connsiteX19-39" fmla="*/ 808941 w 2284071"/>
                  <a:gd name="connsiteY19-40" fmla="*/ 406175 h 2682996"/>
                  <a:gd name="connsiteX20-41" fmla="*/ 218202 w 2284071"/>
                  <a:gd name="connsiteY20-42" fmla="*/ 980597 h 2682996"/>
                  <a:gd name="connsiteX21-43" fmla="*/ 206200 w 2284071"/>
                  <a:gd name="connsiteY21-44" fmla="*/ 892468 h 26829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2284071" h="2682996" fill="none" extrusionOk="0">
                    <a:moveTo>
                      <a:pt x="206200" y="892468"/>
                    </a:moveTo>
                    <a:cubicBezTo>
                      <a:pt x="154619" y="709914"/>
                      <a:pt x="204000" y="562795"/>
                      <a:pt x="297299" y="428968"/>
                    </a:cubicBezTo>
                    <a:cubicBezTo>
                      <a:pt x="428916" y="224740"/>
                      <a:pt x="609368" y="156839"/>
                      <a:pt x="740472" y="323077"/>
                    </a:cubicBezTo>
                    <a:cubicBezTo>
                      <a:pt x="843551" y="79487"/>
                      <a:pt x="1089288" y="-56119"/>
                      <a:pt x="1187293" y="213149"/>
                    </a:cubicBezTo>
                    <a:cubicBezTo>
                      <a:pt x="1217208" y="100503"/>
                      <a:pt x="1285606" y="47104"/>
                      <a:pt x="1361401" y="12421"/>
                    </a:cubicBezTo>
                    <a:cubicBezTo>
                      <a:pt x="1440103" y="-24810"/>
                      <a:pt x="1520924" y="38511"/>
                      <a:pt x="1577330" y="154085"/>
                    </a:cubicBezTo>
                    <a:cubicBezTo>
                      <a:pt x="1666318" y="22596"/>
                      <a:pt x="1792689" y="-30770"/>
                      <a:pt x="1875000" y="42853"/>
                    </a:cubicBezTo>
                    <a:cubicBezTo>
                      <a:pt x="1949236" y="121002"/>
                      <a:pt x="2016569" y="224529"/>
                      <a:pt x="2025949" y="346305"/>
                    </a:cubicBezTo>
                    <a:cubicBezTo>
                      <a:pt x="2123169" y="355984"/>
                      <a:pt x="2196509" y="508377"/>
                      <a:pt x="2219672" y="640813"/>
                    </a:cubicBezTo>
                    <a:cubicBezTo>
                      <a:pt x="2261796" y="746604"/>
                      <a:pt x="2237916" y="850565"/>
                      <a:pt x="2211001" y="960164"/>
                    </a:cubicBezTo>
                    <a:cubicBezTo>
                      <a:pt x="2297220" y="1100586"/>
                      <a:pt x="2346925" y="1286037"/>
                      <a:pt x="2274342" y="1448445"/>
                    </a:cubicBezTo>
                    <a:cubicBezTo>
                      <a:pt x="2219526" y="1699443"/>
                      <a:pt x="2126580" y="1843285"/>
                      <a:pt x="1977624" y="1875861"/>
                    </a:cubicBezTo>
                    <a:cubicBezTo>
                      <a:pt x="1970026" y="2031127"/>
                      <a:pt x="1936176" y="2142008"/>
                      <a:pt x="1871404" y="2242102"/>
                    </a:cubicBezTo>
                    <a:cubicBezTo>
                      <a:pt x="1759208" y="2389845"/>
                      <a:pt x="1645815" y="2393140"/>
                      <a:pt x="1509760" y="2286446"/>
                    </a:cubicBezTo>
                    <a:cubicBezTo>
                      <a:pt x="1470206" y="2484422"/>
                      <a:pt x="1401257" y="2606980"/>
                      <a:pt x="1251321" y="2677157"/>
                    </a:cubicBezTo>
                    <a:cubicBezTo>
                      <a:pt x="1087824" y="2751875"/>
                      <a:pt x="941673" y="2674679"/>
                      <a:pt x="871330" y="2438669"/>
                    </a:cubicBezTo>
                    <a:cubicBezTo>
                      <a:pt x="703351" y="2675909"/>
                      <a:pt x="463350" y="2548241"/>
                      <a:pt x="306869" y="2203037"/>
                    </a:cubicBezTo>
                    <a:cubicBezTo>
                      <a:pt x="224868" y="2256552"/>
                      <a:pt x="82904" y="2118334"/>
                      <a:pt x="58687" y="1940824"/>
                    </a:cubicBezTo>
                    <a:cubicBezTo>
                      <a:pt x="60107" y="1835913"/>
                      <a:pt x="74798" y="1679002"/>
                      <a:pt x="111718" y="1586880"/>
                    </a:cubicBezTo>
                    <a:cubicBezTo>
                      <a:pt x="19653" y="1508918"/>
                      <a:pt x="-35676" y="1371541"/>
                      <a:pt x="-265" y="1223744"/>
                    </a:cubicBezTo>
                    <a:cubicBezTo>
                      <a:pt x="3862" y="1046745"/>
                      <a:pt x="83768" y="942763"/>
                      <a:pt x="204244" y="900977"/>
                    </a:cubicBezTo>
                    <a:cubicBezTo>
                      <a:pt x="204981" y="898317"/>
                      <a:pt x="205327" y="895433"/>
                      <a:pt x="206200" y="892468"/>
                    </a:cubicBezTo>
                    <a:close/>
                  </a:path>
                  <a:path w="2284071" h="2682996" fill="none" extrusionOk="0">
                    <a:moveTo>
                      <a:pt x="248128" y="1625758"/>
                    </a:moveTo>
                    <a:cubicBezTo>
                      <a:pt x="201899" y="1633227"/>
                      <a:pt x="164704" y="1619349"/>
                      <a:pt x="114203" y="1576260"/>
                    </a:cubicBezTo>
                    <a:moveTo>
                      <a:pt x="366297" y="2167450"/>
                    </a:moveTo>
                    <a:cubicBezTo>
                      <a:pt x="347281" y="2173432"/>
                      <a:pt x="326746" y="2188550"/>
                      <a:pt x="307715" y="2191113"/>
                    </a:cubicBezTo>
                    <a:moveTo>
                      <a:pt x="871225" y="2427738"/>
                    </a:moveTo>
                    <a:cubicBezTo>
                      <a:pt x="852924" y="2402129"/>
                      <a:pt x="849636" y="2359122"/>
                      <a:pt x="835906" y="2319673"/>
                    </a:cubicBezTo>
                    <a:moveTo>
                      <a:pt x="1524141" y="2158259"/>
                    </a:moveTo>
                    <a:cubicBezTo>
                      <a:pt x="1529157" y="2189919"/>
                      <a:pt x="1523858" y="2247078"/>
                      <a:pt x="1510024" y="2276820"/>
                    </a:cubicBezTo>
                    <a:moveTo>
                      <a:pt x="1804468" y="1425590"/>
                    </a:moveTo>
                    <a:cubicBezTo>
                      <a:pt x="1897473" y="1493844"/>
                      <a:pt x="1978348" y="1685912"/>
                      <a:pt x="1976355" y="1868781"/>
                    </a:cubicBezTo>
                    <a:moveTo>
                      <a:pt x="2209944" y="953581"/>
                    </a:moveTo>
                    <a:cubicBezTo>
                      <a:pt x="2196551" y="1010791"/>
                      <a:pt x="2168458" y="1066678"/>
                      <a:pt x="2133385" y="1119778"/>
                    </a:cubicBezTo>
                    <a:moveTo>
                      <a:pt x="2026267" y="336989"/>
                    </a:moveTo>
                    <a:cubicBezTo>
                      <a:pt x="2022857" y="359972"/>
                      <a:pt x="2028327" y="389656"/>
                      <a:pt x="2030285" y="415491"/>
                    </a:cubicBezTo>
                    <a:moveTo>
                      <a:pt x="1537412" y="245444"/>
                    </a:moveTo>
                    <a:cubicBezTo>
                      <a:pt x="1547417" y="211110"/>
                      <a:pt x="1554217" y="171107"/>
                      <a:pt x="1576643" y="145328"/>
                    </a:cubicBezTo>
                    <a:moveTo>
                      <a:pt x="1170639" y="293142"/>
                    </a:moveTo>
                    <a:cubicBezTo>
                      <a:pt x="1169989" y="263591"/>
                      <a:pt x="1173953" y="235475"/>
                      <a:pt x="1189620" y="206814"/>
                    </a:cubicBezTo>
                    <a:moveTo>
                      <a:pt x="740208" y="322456"/>
                    </a:moveTo>
                    <a:cubicBezTo>
                      <a:pt x="768981" y="343810"/>
                      <a:pt x="790705" y="372171"/>
                      <a:pt x="808941" y="406175"/>
                    </a:cubicBezTo>
                    <a:moveTo>
                      <a:pt x="218202" y="980597"/>
                    </a:moveTo>
                    <a:cubicBezTo>
                      <a:pt x="217735" y="956022"/>
                      <a:pt x="206637" y="922560"/>
                      <a:pt x="206200" y="892468"/>
                    </a:cubicBezTo>
                  </a:path>
                  <a:path w="2284071" h="2682996" stroke="0" extrusionOk="0">
                    <a:moveTo>
                      <a:pt x="206200" y="892468"/>
                    </a:moveTo>
                    <a:cubicBezTo>
                      <a:pt x="185231" y="698693"/>
                      <a:pt x="223546" y="550456"/>
                      <a:pt x="297299" y="428968"/>
                    </a:cubicBezTo>
                    <a:cubicBezTo>
                      <a:pt x="407568" y="203963"/>
                      <a:pt x="598526" y="140838"/>
                      <a:pt x="740472" y="323077"/>
                    </a:cubicBezTo>
                    <a:cubicBezTo>
                      <a:pt x="879277" y="74422"/>
                      <a:pt x="992659" y="7464"/>
                      <a:pt x="1187293" y="213149"/>
                    </a:cubicBezTo>
                    <a:cubicBezTo>
                      <a:pt x="1222839" y="102834"/>
                      <a:pt x="1277496" y="23684"/>
                      <a:pt x="1361401" y="12421"/>
                    </a:cubicBezTo>
                    <a:cubicBezTo>
                      <a:pt x="1445668" y="-10634"/>
                      <a:pt x="1539653" y="63359"/>
                      <a:pt x="1577330" y="154085"/>
                    </a:cubicBezTo>
                    <a:cubicBezTo>
                      <a:pt x="1644888" y="24598"/>
                      <a:pt x="1762807" y="-13260"/>
                      <a:pt x="1875000" y="42853"/>
                    </a:cubicBezTo>
                    <a:cubicBezTo>
                      <a:pt x="1951602" y="83754"/>
                      <a:pt x="1997184" y="198358"/>
                      <a:pt x="2025949" y="346305"/>
                    </a:cubicBezTo>
                    <a:cubicBezTo>
                      <a:pt x="2117674" y="408184"/>
                      <a:pt x="2205553" y="462563"/>
                      <a:pt x="2219672" y="640813"/>
                    </a:cubicBezTo>
                    <a:cubicBezTo>
                      <a:pt x="2253914" y="740203"/>
                      <a:pt x="2236865" y="850660"/>
                      <a:pt x="2211001" y="960164"/>
                    </a:cubicBezTo>
                    <a:cubicBezTo>
                      <a:pt x="2244354" y="1108326"/>
                      <a:pt x="2306153" y="1264838"/>
                      <a:pt x="2274342" y="1448445"/>
                    </a:cubicBezTo>
                    <a:cubicBezTo>
                      <a:pt x="2253006" y="1644692"/>
                      <a:pt x="2111554" y="1850040"/>
                      <a:pt x="1977624" y="1875861"/>
                    </a:cubicBezTo>
                    <a:cubicBezTo>
                      <a:pt x="1997327" y="2013453"/>
                      <a:pt x="1939653" y="2134560"/>
                      <a:pt x="1871404" y="2242102"/>
                    </a:cubicBezTo>
                    <a:cubicBezTo>
                      <a:pt x="1749401" y="2362807"/>
                      <a:pt x="1630858" y="2391267"/>
                      <a:pt x="1509760" y="2286446"/>
                    </a:cubicBezTo>
                    <a:cubicBezTo>
                      <a:pt x="1439880" y="2482077"/>
                      <a:pt x="1376586" y="2635895"/>
                      <a:pt x="1251321" y="2677157"/>
                    </a:cubicBezTo>
                    <a:cubicBezTo>
                      <a:pt x="1124873" y="2743654"/>
                      <a:pt x="925210" y="2618475"/>
                      <a:pt x="871330" y="2438669"/>
                    </a:cubicBezTo>
                    <a:cubicBezTo>
                      <a:pt x="737779" y="2676192"/>
                      <a:pt x="407045" y="2494421"/>
                      <a:pt x="306869" y="2203037"/>
                    </a:cubicBezTo>
                    <a:cubicBezTo>
                      <a:pt x="209826" y="2206093"/>
                      <a:pt x="93011" y="2132349"/>
                      <a:pt x="58687" y="1940824"/>
                    </a:cubicBezTo>
                    <a:cubicBezTo>
                      <a:pt x="20504" y="1841567"/>
                      <a:pt x="52849" y="1701375"/>
                      <a:pt x="111718" y="1586880"/>
                    </a:cubicBezTo>
                    <a:cubicBezTo>
                      <a:pt x="8005" y="1488762"/>
                      <a:pt x="-9310" y="1350001"/>
                      <a:pt x="-265" y="1223744"/>
                    </a:cubicBezTo>
                    <a:cubicBezTo>
                      <a:pt x="10541" y="1029258"/>
                      <a:pt x="93889" y="908124"/>
                      <a:pt x="204244" y="900977"/>
                    </a:cubicBezTo>
                    <a:cubicBezTo>
                      <a:pt x="204628" y="897621"/>
                      <a:pt x="206252" y="895564"/>
                      <a:pt x="206200" y="892468"/>
                    </a:cubicBezTo>
                    <a:close/>
                  </a:path>
                  <a:path w="2284071" h="2682996" fill="none" stroke="0" extrusionOk="0">
                    <a:moveTo>
                      <a:pt x="248128" y="1625758"/>
                    </a:moveTo>
                    <a:cubicBezTo>
                      <a:pt x="205260" y="1630706"/>
                      <a:pt x="158808" y="1606611"/>
                      <a:pt x="114203" y="1576260"/>
                    </a:cubicBezTo>
                    <a:moveTo>
                      <a:pt x="366297" y="2167450"/>
                    </a:moveTo>
                    <a:cubicBezTo>
                      <a:pt x="347476" y="2180786"/>
                      <a:pt x="328075" y="2190149"/>
                      <a:pt x="307715" y="2191113"/>
                    </a:cubicBezTo>
                    <a:moveTo>
                      <a:pt x="871225" y="2427738"/>
                    </a:moveTo>
                    <a:cubicBezTo>
                      <a:pt x="854781" y="2395409"/>
                      <a:pt x="848131" y="2361174"/>
                      <a:pt x="835906" y="2319673"/>
                    </a:cubicBezTo>
                    <a:moveTo>
                      <a:pt x="1524141" y="2158259"/>
                    </a:moveTo>
                    <a:cubicBezTo>
                      <a:pt x="1515402" y="2196496"/>
                      <a:pt x="1521141" y="2237811"/>
                      <a:pt x="1510024" y="2276820"/>
                    </a:cubicBezTo>
                    <a:moveTo>
                      <a:pt x="1804468" y="1425590"/>
                    </a:moveTo>
                    <a:cubicBezTo>
                      <a:pt x="1860444" y="1488833"/>
                      <a:pt x="1925729" y="1673076"/>
                      <a:pt x="1976355" y="1868781"/>
                    </a:cubicBezTo>
                    <a:moveTo>
                      <a:pt x="2209944" y="953581"/>
                    </a:moveTo>
                    <a:cubicBezTo>
                      <a:pt x="2182313" y="1007388"/>
                      <a:pt x="2177429" y="1067471"/>
                      <a:pt x="2133385" y="1119778"/>
                    </a:cubicBezTo>
                    <a:moveTo>
                      <a:pt x="2026267" y="336989"/>
                    </a:moveTo>
                    <a:cubicBezTo>
                      <a:pt x="2029277" y="364021"/>
                      <a:pt x="2036640" y="388525"/>
                      <a:pt x="2030285" y="415491"/>
                    </a:cubicBezTo>
                    <a:moveTo>
                      <a:pt x="1537412" y="245444"/>
                    </a:moveTo>
                    <a:cubicBezTo>
                      <a:pt x="1542298" y="213320"/>
                      <a:pt x="1556930" y="176144"/>
                      <a:pt x="1576643" y="145328"/>
                    </a:cubicBezTo>
                    <a:moveTo>
                      <a:pt x="1170639" y="293142"/>
                    </a:moveTo>
                    <a:cubicBezTo>
                      <a:pt x="1179398" y="269493"/>
                      <a:pt x="1185594" y="233844"/>
                      <a:pt x="1189620" y="206814"/>
                    </a:cubicBezTo>
                    <a:moveTo>
                      <a:pt x="740208" y="322456"/>
                    </a:moveTo>
                    <a:cubicBezTo>
                      <a:pt x="760808" y="355519"/>
                      <a:pt x="790680" y="375081"/>
                      <a:pt x="808941" y="406175"/>
                    </a:cubicBezTo>
                    <a:moveTo>
                      <a:pt x="218202" y="980597"/>
                    </a:moveTo>
                    <a:cubicBezTo>
                      <a:pt x="213793" y="953538"/>
                      <a:pt x="210212" y="922391"/>
                      <a:pt x="206200" y="892468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rgbClr val="9A57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18" t="9783" r="54347" b="63042"/>
              <a:stretch>
                <a:fillRect/>
              </a:stretch>
            </p:blipFill>
            <p:spPr>
              <a:xfrm>
                <a:off x="6222188" y="3156460"/>
                <a:ext cx="1590724" cy="2094911"/>
              </a:xfrm>
              <a:prstGeom prst="rect">
                <a:avLst/>
              </a:prstGeom>
            </p:spPr>
          </p:pic>
        </p:grpSp>
      </p:grpSp>
      <p:pic>
        <p:nvPicPr>
          <p:cNvPr id="18" name="Picture 17" descr="Table&#10;&#10;Description automatically generated with low confidenc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02" y="1909270"/>
            <a:ext cx="3239627" cy="45192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5" name="Group 24"/>
          <p:cNvGrpSpPr/>
          <p:nvPr/>
        </p:nvGrpSpPr>
        <p:grpSpPr>
          <a:xfrm>
            <a:off x="6994664" y="3787680"/>
            <a:ext cx="3065888" cy="2711454"/>
            <a:chOff x="6994664" y="3787680"/>
            <a:chExt cx="3065888" cy="2711454"/>
          </a:xfrm>
        </p:grpSpPr>
        <p:pic>
          <p:nvPicPr>
            <p:cNvPr id="19" name="Picture 18" descr="Table&#10;&#10;Description automatically generated with low confidence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9" t="36589" r="7014" b="5808"/>
            <a:stretch>
              <a:fillRect/>
            </a:stretch>
          </p:blipFill>
          <p:spPr>
            <a:xfrm rot="20076415">
              <a:off x="7154700" y="3787680"/>
              <a:ext cx="2905852" cy="27114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Picture 20" descr="Text&#10;&#10;Description automatically generated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0" t="22151" r="11689" b="8602"/>
            <a:stretch>
              <a:fillRect/>
            </a:stretch>
          </p:blipFill>
          <p:spPr>
            <a:xfrm rot="20125867">
              <a:off x="6994664" y="3866889"/>
              <a:ext cx="2634867" cy="1499188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33029" y="3945302"/>
            <a:ext cx="2905852" cy="2711454"/>
            <a:chOff x="133029" y="3945302"/>
            <a:chExt cx="2905852" cy="2711454"/>
          </a:xfrm>
        </p:grpSpPr>
        <p:pic>
          <p:nvPicPr>
            <p:cNvPr id="24" name="Picture 23" descr="Table&#10;&#10;Description automatically generated with low confidence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9" t="36589" r="7014" b="5808"/>
            <a:stretch>
              <a:fillRect/>
            </a:stretch>
          </p:blipFill>
          <p:spPr>
            <a:xfrm rot="523071">
              <a:off x="133029" y="3945302"/>
              <a:ext cx="2905852" cy="271145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3" name="Picture 22" descr="Background pattern&#10;&#10;Description automatically generated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5987">
              <a:off x="550483" y="3969623"/>
              <a:ext cx="2172829" cy="143814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05947"/>
          </a:xfrm>
          <a:prstGeom prst="rect">
            <a:avLst/>
          </a:prstGeom>
        </p:spPr>
      </p:pic>
      <p:grpSp>
        <p:nvGrpSpPr>
          <p:cNvPr id="3" name="组合 24"/>
          <p:cNvGrpSpPr/>
          <p:nvPr/>
        </p:nvGrpSpPr>
        <p:grpSpPr>
          <a:xfrm>
            <a:off x="0" y="5158297"/>
            <a:ext cx="12192000" cy="1699703"/>
            <a:chOff x="0" y="5158297"/>
            <a:chExt cx="12192000" cy="1699703"/>
          </a:xfrm>
        </p:grpSpPr>
        <p:pic>
          <p:nvPicPr>
            <p:cNvPr id="4" name="图片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58297"/>
              <a:ext cx="12192000" cy="495300"/>
            </a:xfrm>
            <a:prstGeom prst="rect">
              <a:avLst/>
            </a:prstGeom>
          </p:spPr>
        </p:pic>
        <p:sp>
          <p:nvSpPr>
            <p:cNvPr id="5" name="矩形 23"/>
            <p:cNvSpPr/>
            <p:nvPr/>
          </p:nvSpPr>
          <p:spPr>
            <a:xfrm>
              <a:off x="0" y="5405947"/>
              <a:ext cx="12192000" cy="1452053"/>
            </a:xfrm>
            <a:prstGeom prst="rect">
              <a:avLst/>
            </a:prstGeom>
            <a:solidFill>
              <a:srgbClr val="7DB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: 圆角 1"/>
          <p:cNvSpPr/>
          <p:nvPr/>
        </p:nvSpPr>
        <p:spPr>
          <a:xfrm>
            <a:off x="536559" y="509484"/>
            <a:ext cx="11264144" cy="5792938"/>
          </a:xfrm>
          <a:prstGeom prst="roundRect">
            <a:avLst>
              <a:gd name="adj" fmla="val 8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35" y="4518148"/>
            <a:ext cx="1876465" cy="1876465"/>
          </a:xfrm>
          <a:prstGeom prst="rect">
            <a:avLst/>
          </a:prstGeom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717" y="589900"/>
            <a:ext cx="9447403" cy="5632106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69" y="2763183"/>
            <a:ext cx="3555823" cy="3555823"/>
          </a:xfrm>
          <a:prstGeom prst="rect">
            <a:avLst/>
          </a:prstGeom>
        </p:spPr>
      </p:pic>
      <p:pic>
        <p:nvPicPr>
          <p:cNvPr id="10" name="Picture 9" descr="Text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078">
            <a:off x="1142677" y="2125514"/>
            <a:ext cx="4263065" cy="2458698"/>
          </a:xfrm>
          <a:prstGeom prst="rect">
            <a:avLst/>
          </a:prstGeom>
        </p:spPr>
      </p:pic>
      <p:pic>
        <p:nvPicPr>
          <p:cNvPr id="11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876" y="0"/>
            <a:ext cx="2276475" cy="1838325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 rot="482997">
            <a:off x="5082877" y="3417407"/>
            <a:ext cx="1621717" cy="19308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_库_文本框 75"/>
          <p:cNvSpPr txBox="1"/>
          <p:nvPr>
            <p:custDataLst>
              <p:tags r:id="rId8"/>
            </p:custDataLst>
          </p:nvPr>
        </p:nvSpPr>
        <p:spPr>
          <a:xfrm rot="656618" flipH="1">
            <a:off x="5219131" y="3487096"/>
            <a:ext cx="3310745" cy="20621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C00000"/>
                </a:solidFill>
                <a:latin typeface="Calibri" panose="020F0502020204030204" pitchFamily="34" charset="0"/>
                <a:ea typeface="方正静蕾简体" panose="02000000000000000000" pitchFamily="2" charset="-122"/>
                <a:cs typeface="Calibri" panose="020F0502020204030204" pitchFamily="34" charset="0"/>
              </a:rPr>
              <a:t>Em hãy chia sẻ </a:t>
            </a:r>
            <a:endParaRPr lang="en-US" altLang="zh-CN" sz="3200">
              <a:solidFill>
                <a:srgbClr val="C00000"/>
              </a:solidFill>
              <a:latin typeface="Calibri" panose="020F0502020204030204" pitchFamily="34" charset="0"/>
              <a:ea typeface="方正静蕾简体" panose="02000000000000000000" pitchFamily="2" charset="-122"/>
              <a:cs typeface="Calibri" panose="020F0502020204030204" pitchFamily="34" charset="0"/>
            </a:endParaRPr>
          </a:p>
          <a:p>
            <a:r>
              <a:rPr lang="en-US" altLang="zh-CN" sz="3200">
                <a:solidFill>
                  <a:srgbClr val="C00000"/>
                </a:solidFill>
                <a:latin typeface="Calibri" panose="020F0502020204030204" pitchFamily="34" charset="0"/>
                <a:ea typeface="方正静蕾简体" panose="02000000000000000000" pitchFamily="2" charset="-122"/>
                <a:cs typeface="Calibri" panose="020F0502020204030204" pitchFamily="34" charset="0"/>
              </a:rPr>
              <a:t>thư chúc mừng sinh nhật của em với cả lớp nhé!</a:t>
            </a:r>
            <a:endParaRPr lang="zh-CN" altLang="en-US" sz="3200" dirty="0">
              <a:solidFill>
                <a:srgbClr val="C00000"/>
              </a:solidFill>
              <a:latin typeface="Calibri" panose="020F0502020204030204" pitchFamily="34" charset="0"/>
              <a:ea typeface="方正静蕾简体" panose="02000000000000000000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glitter pattern="hexagon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4"/>
          <p:cNvSpPr txBox="1"/>
          <p:nvPr/>
        </p:nvSpPr>
        <p:spPr>
          <a:xfrm>
            <a:off x="0" y="635"/>
            <a:ext cx="12192635" cy="68300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vi-VN" sz="3600" b="1" dirty="0" smtClean="0">
                <a:solidFill>
                  <a:srgbClr val="7030A0"/>
                </a:solidFill>
                <a:latin typeface="HP001 5 hàng" panose="020B0603050302020204" charset="0"/>
                <a:cs typeface="HP001 5 hàng" panose="020B0603050302020204" charset="0"/>
              </a:rPr>
              <a:t>  </a:t>
            </a:r>
            <a:r>
              <a:rPr lang="vi-VN" sz="3600" b="1" dirty="0" smtClean="0">
                <a:solidFill>
                  <a:srgbClr val="7030A0"/>
                </a:solidFill>
                <a:latin typeface="HP001 5 hàng" panose="020B0603050302020204" charset="0"/>
                <a:cs typeface="HP001 5 hàng" panose="020B0603050302020204" charset="0"/>
              </a:rPr>
              <a:t>Mẹ yêu của con!</a:t>
            </a:r>
            <a:endParaRPr lang="vi-VN" sz="3600" b="1" dirty="0" smtClean="0">
              <a:solidFill>
                <a:srgbClr val="7030A0"/>
              </a:solidFill>
              <a:latin typeface="HP001 5 hàng" panose="020B0603050302020204" charset="0"/>
              <a:cs typeface="HP001 5 hàng" panose="020B0603050302020204" charset="0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smtClean="0">
                <a:solidFill>
                  <a:srgbClr val="7030A0"/>
                </a:solidFill>
                <a:latin typeface="HP001 5 hàng" panose="020B0603050302020204" charset="0"/>
                <a:cs typeface="HP001 5 hàng" panose="020B0603050302020204" charset="0"/>
                <a:sym typeface="+mn-ea"/>
              </a:rPr>
              <a:t>  </a:t>
            </a:r>
            <a:r>
              <a:rPr lang="vi-VN" sz="3600" b="1" dirty="0" smtClean="0">
                <a:solidFill>
                  <a:srgbClr val="7030A0"/>
                </a:solidFill>
                <a:latin typeface="HP001 5 hàng" panose="020B0603050302020204" charset="0"/>
                <a:cs typeface="HP001 5 hàng" panose="020B0603050302020204" charset="0"/>
                <a:sym typeface="+mn-ea"/>
              </a:rPr>
              <a:t>Nhân </a:t>
            </a: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charset="0"/>
                <a:cs typeface="HP001 5 hàng" panose="020B0603050302020204" charset="0"/>
                <a:sym typeface="+mn-ea"/>
              </a:rPr>
              <a:t>dịp sinh nhật</a:t>
            </a:r>
            <a:r>
              <a:rPr lang="vi-VN" sz="3600" b="1" dirty="0" smtClean="0">
                <a:solidFill>
                  <a:srgbClr val="7030A0"/>
                </a:solidFill>
                <a:latin typeface="HP001 5 hàng" panose="020B0603050302020204" charset="0"/>
                <a:cs typeface="HP001 5 hàng" panose="020B0603050302020204" charset="0"/>
                <a:sym typeface="+mn-ea"/>
              </a:rPr>
              <a:t>, con chúc mẹ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5 hàng" panose="020B0603050302020204" charset="0"/>
                <a:cs typeface="HP001 5 hàng" panose="020B0603050302020204" charset="0"/>
                <a:sym typeface="+mn-ea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HP001 5 hàng" panose="020B0603050302020204" charset="0"/>
                <a:cs typeface="HP001 5 hàng" panose="020B0603050302020204" charset="0"/>
                <a:sym typeface="+mn-ea"/>
              </a:rPr>
              <a:t>luôn </a:t>
            </a:r>
            <a:r>
              <a:rPr lang="en-US" altLang="vi-VN" sz="3600" b="1" dirty="0" smtClean="0">
                <a:solidFill>
                  <a:srgbClr val="FF0000"/>
                </a:solidFill>
                <a:latin typeface="HP001 5 hàng" panose="020B0603050302020204" charset="0"/>
                <a:cs typeface="HP001 5 hàng" panose="020B0603050302020204" charset="0"/>
                <a:sym typeface="+mn-ea"/>
              </a:rPr>
              <a:t>vui vẻ, </a:t>
            </a:r>
            <a:r>
              <a:rPr lang="vi-VN" sz="3600" b="1" dirty="0" smtClean="0">
                <a:solidFill>
                  <a:srgbClr val="FF0000"/>
                </a:solidFill>
                <a:latin typeface="HP001 5 hàng" panose="020B0603050302020204" charset="0"/>
                <a:cs typeface="HP001 5 hàng" panose="020B0603050302020204" charset="0"/>
                <a:sym typeface="+mn-ea"/>
              </a:rPr>
              <a:t>mạnh khỏe, hạnh phúc</a:t>
            </a:r>
            <a:r>
              <a:rPr lang="en-US" altLang="vi-VN" sz="3600" b="1" dirty="0" smtClean="0">
                <a:solidFill>
                  <a:srgbClr val="FF0000"/>
                </a:solidFill>
                <a:latin typeface="HP001 5 hàng" panose="020B0603050302020204" charset="0"/>
                <a:cs typeface="HP001 5 hàng" panose="020B0603050302020204" charset="0"/>
                <a:sym typeface="+mn-ea"/>
              </a:rPr>
              <a:t> và thật xinh đẹp</a:t>
            </a:r>
            <a:r>
              <a:rPr lang="vi-VN" sz="3600" b="1" dirty="0" smtClean="0">
                <a:solidFill>
                  <a:srgbClr val="7030A0"/>
                </a:solidFill>
                <a:latin typeface="HP001 5 hàng" panose="020B0603050302020204" charset="0"/>
                <a:cs typeface="HP001 5 hàng" panose="020B0603050302020204" charset="0"/>
                <a:sym typeface="+mn-ea"/>
              </a:rPr>
              <a:t>.</a:t>
            </a:r>
            <a:endParaRPr lang="vi-VN" sz="3600" b="1" dirty="0" smtClean="0">
              <a:solidFill>
                <a:srgbClr val="7030A0"/>
              </a:solidFill>
              <a:latin typeface="HP001 5 hàng" panose="020B0603050302020204" charset="0"/>
              <a:cs typeface="HP001 5 hàng" panose="020B06030503020202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vi-VN" sz="3600" b="1" dirty="0" smtClean="0">
                <a:solidFill>
                  <a:srgbClr val="7030A0"/>
                </a:solidFill>
                <a:latin typeface="HP001 5 hàng" panose="020B0603050302020204" charset="0"/>
                <a:cs typeface="HP001 5 hàng" panose="020B0603050302020204" charset="0"/>
                <a:sym typeface="+mn-ea"/>
              </a:rPr>
              <a:t>   Con cảm ơn mẹ vì đã luôn yêu thương, chăm sóc con .</a:t>
            </a:r>
            <a:endParaRPr lang="en-US" altLang="vi-VN" sz="3600" b="1" dirty="0" smtClean="0">
              <a:solidFill>
                <a:srgbClr val="7030A0"/>
              </a:solidFill>
              <a:latin typeface="HP001 5 hàng" panose="020B0603050302020204" charset="0"/>
              <a:cs typeface="HP001 5 hàng" panose="020B060305030202020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vi-VN" sz="3600" b="1" dirty="0" smtClean="0">
                <a:solidFill>
                  <a:srgbClr val="FF0000"/>
                </a:solidFill>
                <a:latin typeface="HP001 5 hàng" panose="020B0603050302020204" charset="0"/>
                <a:cs typeface="HP001 5 hàng" panose="020B0603050302020204" charset="0"/>
                <a:sym typeface="+mn-ea"/>
              </a:rPr>
              <a:t>Mẹ mãi là người con yêu nhất.</a:t>
            </a:r>
            <a:endParaRPr lang="vi-VN" sz="3600" b="1" dirty="0" smtClean="0">
              <a:solidFill>
                <a:srgbClr val="7030A0"/>
              </a:solidFill>
              <a:latin typeface="HP001 5 hàng" panose="020B0603050302020204" charset="0"/>
              <a:cs typeface="HP001 5 hàng" panose="020B0603050302020204" charset="0"/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vi-VN" sz="3600" b="1" dirty="0" smtClean="0">
                <a:solidFill>
                  <a:srgbClr val="7030A0"/>
                </a:solidFill>
                <a:latin typeface="HP001 5 hàng" panose="020B0603050302020204" charset="0"/>
                <a:cs typeface="HP001 5 hàng" panose="020B0603050302020204" charset="0"/>
                <a:sym typeface="+mn-ea"/>
              </a:rPr>
              <a:t>Con của mẹ</a:t>
            </a:r>
            <a:endParaRPr lang="en-US" sz="3600" b="1" dirty="0">
              <a:solidFill>
                <a:srgbClr val="7030A0"/>
              </a:solidFill>
              <a:latin typeface="HP001 5 hàng" panose="020B0603050302020204" charset="0"/>
              <a:cs typeface="HP001 5 hàng" panose="020B0603050302020204" charset="0"/>
            </a:endParaRPr>
          </a:p>
          <a:p>
            <a:pPr algn="ctr">
              <a:lnSpc>
                <a:spcPct val="100000"/>
              </a:lnSpc>
            </a:pPr>
            <a:r>
              <a:rPr lang="en-US" sz="3600" b="1" dirty="0" smtClean="0">
                <a:solidFill>
                  <a:srgbClr val="7030A0"/>
                </a:solidFill>
                <a:latin typeface="HP001 5 hàng" panose="020B0603050302020204" charset="0"/>
                <a:cs typeface="HP001 5 hàng" panose="020B0603050302020204" charset="0"/>
                <a:sym typeface="+mn-ea"/>
              </a:rPr>
              <a:t>....................</a:t>
            </a:r>
            <a:endParaRPr lang="en-US" sz="3600" b="1" dirty="0">
              <a:solidFill>
                <a:srgbClr val="7030A0"/>
              </a:solidFill>
              <a:latin typeface="HP001 5 hàng" panose="020B0603050302020204" charset="0"/>
              <a:cs typeface="HP001 5 hàng" panose="020B0603050302020204" charset="0"/>
            </a:endParaRPr>
          </a:p>
          <a:p>
            <a:pPr>
              <a:lnSpc>
                <a:spcPct val="100000"/>
              </a:lnSpc>
            </a:pPr>
            <a:endParaRPr lang="en-US" sz="3600" b="1" dirty="0">
              <a:solidFill>
                <a:srgbClr val="7030A0"/>
              </a:solidFill>
              <a:latin typeface="HP001 5 hàng" panose="020B0603050302020204" charset="0"/>
              <a:cs typeface="HP001 5 hàng" panose="020B060305030202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hu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4200" r="24063" b="15477"/>
          <a:stretch>
            <a:fillRect/>
          </a:stretch>
        </p:blipFill>
        <p:spPr>
          <a:xfrm>
            <a:off x="2927775" y="1604772"/>
            <a:ext cx="7430105" cy="3590242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323975" y="1085850"/>
            <a:ext cx="9544050" cy="4628087"/>
          </a:xfrm>
          <a:prstGeom prst="roundRect">
            <a:avLst/>
          </a:pr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1232" r="79141"/>
          <a:stretch>
            <a:fillRect/>
          </a:stretch>
        </p:blipFill>
        <p:spPr>
          <a:xfrm>
            <a:off x="0" y="665688"/>
            <a:ext cx="3629025" cy="6363762"/>
          </a:xfrm>
          <a:prstGeom prst="rect">
            <a:avLst/>
          </a:prstGeom>
        </p:spPr>
      </p:pic>
      <p:pic>
        <p:nvPicPr>
          <p:cNvPr id="29" name="Ca vo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30" y="5043394"/>
            <a:ext cx="1669874" cy="1669874"/>
          </a:xfrm>
          <a:prstGeom prst="rect">
            <a:avLst/>
          </a:prstGeom>
        </p:spPr>
      </p:pic>
      <p:pic>
        <p:nvPicPr>
          <p:cNvPr id="8" name="Picture 7" descr="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07" y="2147168"/>
            <a:ext cx="4844641" cy="23650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5" y="107305"/>
            <a:ext cx="1687031" cy="15745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730" y="5407989"/>
            <a:ext cx="1148213" cy="1071666"/>
          </a:xfrm>
          <a:prstGeom prst="rect">
            <a:avLst/>
          </a:prstGeom>
        </p:spPr>
      </p:pic>
      <p:pic>
        <p:nvPicPr>
          <p:cNvPr id="22" name="Picture 21" descr="A picture containing text, businesscard, screenshot, vector graphics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9" y="1834619"/>
            <a:ext cx="7103762" cy="3336355"/>
          </a:xfrm>
          <a:prstGeom prst="rect">
            <a:avLst/>
          </a:prstGeom>
        </p:spPr>
      </p:pic>
      <p:pic>
        <p:nvPicPr>
          <p:cNvPr id="25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88" y="4664582"/>
            <a:ext cx="1738220" cy="173822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238204" y="455198"/>
            <a:ext cx="7463145" cy="729168"/>
            <a:chOff x="2238204" y="455198"/>
            <a:chExt cx="7463145" cy="729168"/>
          </a:xfrm>
        </p:grpSpPr>
        <p:sp>
          <p:nvSpPr>
            <p:cNvPr id="13" name="圆角矩形 6"/>
            <p:cNvSpPr/>
            <p:nvPr/>
          </p:nvSpPr>
          <p:spPr>
            <a:xfrm>
              <a:off x="2238204" y="521812"/>
              <a:ext cx="6740334" cy="662554"/>
            </a:xfrm>
            <a:custGeom>
              <a:avLst/>
              <a:gdLst>
                <a:gd name="connsiteX0" fmla="*/ 0 w 6740334"/>
                <a:gd name="connsiteY0" fmla="*/ 110428 h 662554"/>
                <a:gd name="connsiteX1" fmla="*/ 110428 w 6740334"/>
                <a:gd name="connsiteY1" fmla="*/ 0 h 662554"/>
                <a:gd name="connsiteX2" fmla="*/ 637913 w 6740334"/>
                <a:gd name="connsiteY2" fmla="*/ 0 h 662554"/>
                <a:gd name="connsiteX3" fmla="*/ 1360982 w 6740334"/>
                <a:gd name="connsiteY3" fmla="*/ 0 h 662554"/>
                <a:gd name="connsiteX4" fmla="*/ 1888467 w 6740334"/>
                <a:gd name="connsiteY4" fmla="*/ 0 h 662554"/>
                <a:gd name="connsiteX5" fmla="*/ 2481147 w 6740334"/>
                <a:gd name="connsiteY5" fmla="*/ 0 h 662554"/>
                <a:gd name="connsiteX6" fmla="*/ 3008632 w 6740334"/>
                <a:gd name="connsiteY6" fmla="*/ 0 h 662554"/>
                <a:gd name="connsiteX7" fmla="*/ 3731702 w 6740334"/>
                <a:gd name="connsiteY7" fmla="*/ 0 h 662554"/>
                <a:gd name="connsiteX8" fmla="*/ 4324382 w 6740334"/>
                <a:gd name="connsiteY8" fmla="*/ 0 h 662554"/>
                <a:gd name="connsiteX9" fmla="*/ 4721477 w 6740334"/>
                <a:gd name="connsiteY9" fmla="*/ 0 h 662554"/>
                <a:gd name="connsiteX10" fmla="*/ 5314157 w 6740334"/>
                <a:gd name="connsiteY10" fmla="*/ 0 h 662554"/>
                <a:gd name="connsiteX11" fmla="*/ 5711252 w 6740334"/>
                <a:gd name="connsiteY11" fmla="*/ 0 h 662554"/>
                <a:gd name="connsiteX12" fmla="*/ 6629906 w 6740334"/>
                <a:gd name="connsiteY12" fmla="*/ 0 h 662554"/>
                <a:gd name="connsiteX13" fmla="*/ 6740334 w 6740334"/>
                <a:gd name="connsiteY13" fmla="*/ 110428 h 662554"/>
                <a:gd name="connsiteX14" fmla="*/ 6740334 w 6740334"/>
                <a:gd name="connsiteY14" fmla="*/ 552126 h 662554"/>
                <a:gd name="connsiteX15" fmla="*/ 6629906 w 6740334"/>
                <a:gd name="connsiteY15" fmla="*/ 662554 h 662554"/>
                <a:gd name="connsiteX16" fmla="*/ 6037226 w 6740334"/>
                <a:gd name="connsiteY16" fmla="*/ 662554 h 662554"/>
                <a:gd name="connsiteX17" fmla="*/ 5640131 w 6740334"/>
                <a:gd name="connsiteY17" fmla="*/ 662554 h 662554"/>
                <a:gd name="connsiteX18" fmla="*/ 5243035 w 6740334"/>
                <a:gd name="connsiteY18" fmla="*/ 662554 h 662554"/>
                <a:gd name="connsiteX19" fmla="*/ 4585161 w 6740334"/>
                <a:gd name="connsiteY19" fmla="*/ 662554 h 662554"/>
                <a:gd name="connsiteX20" fmla="*/ 4122870 w 6740334"/>
                <a:gd name="connsiteY20" fmla="*/ 662554 h 662554"/>
                <a:gd name="connsiteX21" fmla="*/ 3530191 w 6740334"/>
                <a:gd name="connsiteY21" fmla="*/ 662554 h 662554"/>
                <a:gd name="connsiteX22" fmla="*/ 2807121 w 6740334"/>
                <a:gd name="connsiteY22" fmla="*/ 662554 h 662554"/>
                <a:gd name="connsiteX23" fmla="*/ 2149247 w 6740334"/>
                <a:gd name="connsiteY23" fmla="*/ 662554 h 662554"/>
                <a:gd name="connsiteX24" fmla="*/ 1426177 w 6740334"/>
                <a:gd name="connsiteY24" fmla="*/ 662554 h 662554"/>
                <a:gd name="connsiteX25" fmla="*/ 898692 w 6740334"/>
                <a:gd name="connsiteY25" fmla="*/ 662554 h 662554"/>
                <a:gd name="connsiteX26" fmla="*/ 110428 w 6740334"/>
                <a:gd name="connsiteY26" fmla="*/ 662554 h 662554"/>
                <a:gd name="connsiteX27" fmla="*/ 0 w 6740334"/>
                <a:gd name="connsiteY27" fmla="*/ 552126 h 662554"/>
                <a:gd name="connsiteX28" fmla="*/ 0 w 6740334"/>
                <a:gd name="connsiteY28" fmla="*/ 110428 h 66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40334" h="662554" fill="none" extrusionOk="0">
                  <a:moveTo>
                    <a:pt x="0" y="110428"/>
                  </a:moveTo>
                  <a:cubicBezTo>
                    <a:pt x="-3181" y="44608"/>
                    <a:pt x="49491" y="9539"/>
                    <a:pt x="110428" y="0"/>
                  </a:cubicBezTo>
                  <a:cubicBezTo>
                    <a:pt x="217249" y="-39725"/>
                    <a:pt x="442665" y="14833"/>
                    <a:pt x="637913" y="0"/>
                  </a:cubicBezTo>
                  <a:cubicBezTo>
                    <a:pt x="833162" y="-14833"/>
                    <a:pt x="1140280" y="46689"/>
                    <a:pt x="1360982" y="0"/>
                  </a:cubicBezTo>
                  <a:cubicBezTo>
                    <a:pt x="1581684" y="-46689"/>
                    <a:pt x="1655236" y="36891"/>
                    <a:pt x="1888467" y="0"/>
                  </a:cubicBezTo>
                  <a:cubicBezTo>
                    <a:pt x="2121699" y="-36891"/>
                    <a:pt x="2315186" y="27085"/>
                    <a:pt x="2481147" y="0"/>
                  </a:cubicBezTo>
                  <a:cubicBezTo>
                    <a:pt x="2647108" y="-27085"/>
                    <a:pt x="2902657" y="17305"/>
                    <a:pt x="3008632" y="0"/>
                  </a:cubicBezTo>
                  <a:cubicBezTo>
                    <a:pt x="3114607" y="-17305"/>
                    <a:pt x="3437276" y="31211"/>
                    <a:pt x="3731702" y="0"/>
                  </a:cubicBezTo>
                  <a:cubicBezTo>
                    <a:pt x="4026128" y="-31211"/>
                    <a:pt x="4143386" y="41411"/>
                    <a:pt x="4324382" y="0"/>
                  </a:cubicBezTo>
                  <a:cubicBezTo>
                    <a:pt x="4505378" y="-41411"/>
                    <a:pt x="4603749" y="20469"/>
                    <a:pt x="4721477" y="0"/>
                  </a:cubicBezTo>
                  <a:cubicBezTo>
                    <a:pt x="4839206" y="-20469"/>
                    <a:pt x="5036434" y="57833"/>
                    <a:pt x="5314157" y="0"/>
                  </a:cubicBezTo>
                  <a:cubicBezTo>
                    <a:pt x="5591880" y="-57833"/>
                    <a:pt x="5628293" y="13474"/>
                    <a:pt x="5711252" y="0"/>
                  </a:cubicBezTo>
                  <a:cubicBezTo>
                    <a:pt x="5794211" y="-13474"/>
                    <a:pt x="6272035" y="101711"/>
                    <a:pt x="6629906" y="0"/>
                  </a:cubicBezTo>
                  <a:cubicBezTo>
                    <a:pt x="6699377" y="-2146"/>
                    <a:pt x="6750085" y="45791"/>
                    <a:pt x="6740334" y="110428"/>
                  </a:cubicBezTo>
                  <a:cubicBezTo>
                    <a:pt x="6742671" y="312180"/>
                    <a:pt x="6739163" y="418354"/>
                    <a:pt x="6740334" y="552126"/>
                  </a:cubicBezTo>
                  <a:cubicBezTo>
                    <a:pt x="6747715" y="603203"/>
                    <a:pt x="6685578" y="674445"/>
                    <a:pt x="6629906" y="662554"/>
                  </a:cubicBezTo>
                  <a:cubicBezTo>
                    <a:pt x="6341345" y="677760"/>
                    <a:pt x="6182889" y="644942"/>
                    <a:pt x="6037226" y="662554"/>
                  </a:cubicBezTo>
                  <a:cubicBezTo>
                    <a:pt x="5891563" y="680166"/>
                    <a:pt x="5743117" y="651269"/>
                    <a:pt x="5640131" y="662554"/>
                  </a:cubicBezTo>
                  <a:cubicBezTo>
                    <a:pt x="5537145" y="673839"/>
                    <a:pt x="5381415" y="632004"/>
                    <a:pt x="5243035" y="662554"/>
                  </a:cubicBezTo>
                  <a:cubicBezTo>
                    <a:pt x="5104655" y="693104"/>
                    <a:pt x="4867332" y="644846"/>
                    <a:pt x="4585161" y="662554"/>
                  </a:cubicBezTo>
                  <a:cubicBezTo>
                    <a:pt x="4302990" y="680262"/>
                    <a:pt x="4288804" y="653336"/>
                    <a:pt x="4122870" y="662554"/>
                  </a:cubicBezTo>
                  <a:cubicBezTo>
                    <a:pt x="3956936" y="671772"/>
                    <a:pt x="3777435" y="655212"/>
                    <a:pt x="3530191" y="662554"/>
                  </a:cubicBezTo>
                  <a:cubicBezTo>
                    <a:pt x="3282947" y="669896"/>
                    <a:pt x="2986041" y="593073"/>
                    <a:pt x="2807121" y="662554"/>
                  </a:cubicBezTo>
                  <a:cubicBezTo>
                    <a:pt x="2628201" y="732035"/>
                    <a:pt x="2286772" y="608989"/>
                    <a:pt x="2149247" y="662554"/>
                  </a:cubicBezTo>
                  <a:cubicBezTo>
                    <a:pt x="2011722" y="716119"/>
                    <a:pt x="1699760" y="601132"/>
                    <a:pt x="1426177" y="662554"/>
                  </a:cubicBezTo>
                  <a:cubicBezTo>
                    <a:pt x="1152594" y="723976"/>
                    <a:pt x="1049344" y="635702"/>
                    <a:pt x="898692" y="662554"/>
                  </a:cubicBezTo>
                  <a:cubicBezTo>
                    <a:pt x="748041" y="689406"/>
                    <a:pt x="351993" y="572826"/>
                    <a:pt x="110428" y="662554"/>
                  </a:cubicBezTo>
                  <a:cubicBezTo>
                    <a:pt x="55234" y="664591"/>
                    <a:pt x="-2008" y="613237"/>
                    <a:pt x="0" y="552126"/>
                  </a:cubicBezTo>
                  <a:cubicBezTo>
                    <a:pt x="-39434" y="458059"/>
                    <a:pt x="22572" y="207490"/>
                    <a:pt x="0" y="110428"/>
                  </a:cubicBezTo>
                  <a:close/>
                </a:path>
                <a:path w="6740334" h="662554" stroke="0" extrusionOk="0">
                  <a:moveTo>
                    <a:pt x="0" y="110428"/>
                  </a:moveTo>
                  <a:cubicBezTo>
                    <a:pt x="-12655" y="49588"/>
                    <a:pt x="31522" y="1606"/>
                    <a:pt x="110428" y="0"/>
                  </a:cubicBezTo>
                  <a:cubicBezTo>
                    <a:pt x="355297" y="-28528"/>
                    <a:pt x="518077" y="46621"/>
                    <a:pt x="768303" y="0"/>
                  </a:cubicBezTo>
                  <a:cubicBezTo>
                    <a:pt x="1018529" y="-46621"/>
                    <a:pt x="1077081" y="51641"/>
                    <a:pt x="1230593" y="0"/>
                  </a:cubicBezTo>
                  <a:cubicBezTo>
                    <a:pt x="1384105" y="-51641"/>
                    <a:pt x="1476752" y="4498"/>
                    <a:pt x="1692883" y="0"/>
                  </a:cubicBezTo>
                  <a:cubicBezTo>
                    <a:pt x="1909014" y="-4498"/>
                    <a:pt x="1986529" y="7081"/>
                    <a:pt x="2089979" y="0"/>
                  </a:cubicBezTo>
                  <a:cubicBezTo>
                    <a:pt x="2193429" y="-7081"/>
                    <a:pt x="2460065" y="60274"/>
                    <a:pt x="2617464" y="0"/>
                  </a:cubicBezTo>
                  <a:cubicBezTo>
                    <a:pt x="2774863" y="-60274"/>
                    <a:pt x="3081942" y="36307"/>
                    <a:pt x="3210143" y="0"/>
                  </a:cubicBezTo>
                  <a:cubicBezTo>
                    <a:pt x="3338344" y="-36307"/>
                    <a:pt x="3493049" y="50936"/>
                    <a:pt x="3737628" y="0"/>
                  </a:cubicBezTo>
                  <a:cubicBezTo>
                    <a:pt x="3982207" y="-50936"/>
                    <a:pt x="4014654" y="25319"/>
                    <a:pt x="4134724" y="0"/>
                  </a:cubicBezTo>
                  <a:cubicBezTo>
                    <a:pt x="4254794" y="-25319"/>
                    <a:pt x="4465260" y="32887"/>
                    <a:pt x="4727404" y="0"/>
                  </a:cubicBezTo>
                  <a:cubicBezTo>
                    <a:pt x="4989548" y="-32887"/>
                    <a:pt x="5100679" y="26184"/>
                    <a:pt x="5320084" y="0"/>
                  </a:cubicBezTo>
                  <a:cubicBezTo>
                    <a:pt x="5539489" y="-26184"/>
                    <a:pt x="5596364" y="37862"/>
                    <a:pt x="5717179" y="0"/>
                  </a:cubicBezTo>
                  <a:cubicBezTo>
                    <a:pt x="5837995" y="-37862"/>
                    <a:pt x="6259535" y="90008"/>
                    <a:pt x="6629906" y="0"/>
                  </a:cubicBezTo>
                  <a:cubicBezTo>
                    <a:pt x="6680229" y="-12910"/>
                    <a:pt x="6737017" y="50277"/>
                    <a:pt x="6740334" y="110428"/>
                  </a:cubicBezTo>
                  <a:cubicBezTo>
                    <a:pt x="6790232" y="283943"/>
                    <a:pt x="6702440" y="394736"/>
                    <a:pt x="6740334" y="552126"/>
                  </a:cubicBezTo>
                  <a:cubicBezTo>
                    <a:pt x="6736217" y="611879"/>
                    <a:pt x="6686224" y="659843"/>
                    <a:pt x="6629906" y="662554"/>
                  </a:cubicBezTo>
                  <a:cubicBezTo>
                    <a:pt x="6522390" y="668210"/>
                    <a:pt x="6333405" y="626065"/>
                    <a:pt x="6102421" y="662554"/>
                  </a:cubicBezTo>
                  <a:cubicBezTo>
                    <a:pt x="5871437" y="699043"/>
                    <a:pt x="5733995" y="633429"/>
                    <a:pt x="5379352" y="662554"/>
                  </a:cubicBezTo>
                  <a:cubicBezTo>
                    <a:pt x="5024709" y="691679"/>
                    <a:pt x="4913803" y="626956"/>
                    <a:pt x="4786672" y="662554"/>
                  </a:cubicBezTo>
                  <a:cubicBezTo>
                    <a:pt x="4659541" y="698152"/>
                    <a:pt x="4388946" y="641543"/>
                    <a:pt x="4128797" y="662554"/>
                  </a:cubicBezTo>
                  <a:cubicBezTo>
                    <a:pt x="3868648" y="683565"/>
                    <a:pt x="3664603" y="659950"/>
                    <a:pt x="3470923" y="662554"/>
                  </a:cubicBezTo>
                  <a:cubicBezTo>
                    <a:pt x="3277243" y="665158"/>
                    <a:pt x="3038828" y="655856"/>
                    <a:pt x="2747853" y="662554"/>
                  </a:cubicBezTo>
                  <a:cubicBezTo>
                    <a:pt x="2456878" y="669252"/>
                    <a:pt x="2530523" y="644658"/>
                    <a:pt x="2350758" y="662554"/>
                  </a:cubicBezTo>
                  <a:cubicBezTo>
                    <a:pt x="2170993" y="680450"/>
                    <a:pt x="1876099" y="645575"/>
                    <a:pt x="1627688" y="662554"/>
                  </a:cubicBezTo>
                  <a:cubicBezTo>
                    <a:pt x="1379277" y="679533"/>
                    <a:pt x="1305449" y="639473"/>
                    <a:pt x="1165398" y="662554"/>
                  </a:cubicBezTo>
                  <a:cubicBezTo>
                    <a:pt x="1025347" y="685635"/>
                    <a:pt x="803324" y="639551"/>
                    <a:pt x="703108" y="662554"/>
                  </a:cubicBezTo>
                  <a:cubicBezTo>
                    <a:pt x="602892" y="685557"/>
                    <a:pt x="406620" y="626584"/>
                    <a:pt x="110428" y="662554"/>
                  </a:cubicBezTo>
                  <a:cubicBezTo>
                    <a:pt x="47792" y="646965"/>
                    <a:pt x="7689" y="600661"/>
                    <a:pt x="0" y="552126"/>
                  </a:cubicBezTo>
                  <a:cubicBezTo>
                    <a:pt x="-7017" y="364260"/>
                    <a:pt x="40067" y="289232"/>
                    <a:pt x="0" y="110428"/>
                  </a:cubicBezTo>
                  <a:close/>
                </a:path>
              </a:pathLst>
            </a:custGeom>
            <a:solidFill>
              <a:srgbClr val="FFFBD5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39"/>
            <p:cNvSpPr>
              <a:spLocks noChangeArrowheads="1"/>
            </p:cNvSpPr>
            <p:nvPr/>
          </p:nvSpPr>
          <p:spPr bwMode="auto">
            <a:xfrm>
              <a:off x="2371578" y="455198"/>
              <a:ext cx="7329771" cy="65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vi-VN" altLang="zh-CN" sz="2800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LiSu" panose="02010509060101010101" pitchFamily="49" charset="-122"/>
                  <a:cs typeface="SimSun" panose="02010600030101010101" pitchFamily="2" charset="-122"/>
                </a:rPr>
                <a:t>Đọc bưu thiếp sau và trả lời câu hỏi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iSu" panose="02010509060101010101" pitchFamily="49" charset="-122"/>
                <a:cs typeface="SimSun" panose="02010600030101010101" pitchFamily="2" charset="-122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71360" y="1331690"/>
            <a:ext cx="5057165" cy="4612132"/>
            <a:chOff x="7071360" y="1331690"/>
            <a:chExt cx="5057165" cy="4612132"/>
          </a:xfrm>
        </p:grpSpPr>
        <p:pic>
          <p:nvPicPr>
            <p:cNvPr id="24" name="Picture 23" descr="Shape, square&#10;&#10;Description automatically generate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60" y="1331690"/>
              <a:ext cx="5057165" cy="4612132"/>
            </a:xfrm>
            <a:prstGeom prst="rect">
              <a:avLst/>
            </a:prstGeom>
          </p:spPr>
        </p:pic>
        <p:sp>
          <p:nvSpPr>
            <p:cNvPr id="26" name="矩形 39"/>
            <p:cNvSpPr>
              <a:spLocks noChangeArrowheads="1"/>
            </p:cNvSpPr>
            <p:nvPr/>
          </p:nvSpPr>
          <p:spPr bwMode="auto">
            <a:xfrm>
              <a:off x="7870049" y="1480571"/>
              <a:ext cx="4090745" cy="4159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2800">
                  <a:solidFill>
                    <a:srgbClr val="FF0000"/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   </a:t>
              </a:r>
              <a:r>
                <a:rPr lang="vi-VN" altLang="zh-CN" sz="2800">
                  <a:solidFill>
                    <a:srgbClr val="00B050"/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Bạn Tùng viết bưu thiếp cho ai?</a:t>
              </a:r>
              <a:endParaRPr lang="vi-VN" altLang="zh-CN" sz="2800">
                <a:solidFill>
                  <a:srgbClr val="00B050"/>
                </a:solidFill>
                <a:ea typeface="LiSu" panose="02010509060101010101" pitchFamily="49" charset="-122"/>
                <a:cs typeface="Calibri" panose="020F0502020204030204" pitchFamily="34" charset="0"/>
              </a:endParaRPr>
            </a:p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2800">
                  <a:solidFill>
                    <a:srgbClr val="FF0000"/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    </a:t>
              </a:r>
              <a:r>
                <a:rPr lang="vi-VN" altLang="zh-CN" sz="2800">
                  <a:solidFill>
                    <a:srgbClr val="9A57CD"/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Bạn Tùng viết bưu thiếp nhân dịp gì?</a:t>
              </a:r>
              <a:endParaRPr lang="vi-VN" altLang="zh-CN" sz="2800">
                <a:solidFill>
                  <a:srgbClr val="9A57CD"/>
                </a:solidFill>
                <a:ea typeface="LiSu" panose="02010509060101010101" pitchFamily="49" charset="-122"/>
                <a:cs typeface="Calibri" panose="020F0502020204030204" pitchFamily="34" charset="0"/>
              </a:endParaRPr>
            </a:p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2800">
                  <a:solidFill>
                    <a:srgbClr val="FF0000"/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   </a:t>
              </a:r>
              <a:r>
                <a:rPr lang="vi-VN" altLang="zh-CN" sz="2800">
                  <a:solidFill>
                    <a:schemeClr val="accent2">
                      <a:lumMod val="75000"/>
                    </a:schemeClr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Bạn Tùng viết những nội d</a:t>
              </a:r>
              <a:r>
                <a:rPr lang="en-US" altLang="zh-CN" sz="2800">
                  <a:solidFill>
                    <a:schemeClr val="accent2">
                      <a:lumMod val="75000"/>
                    </a:schemeClr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ù</a:t>
              </a:r>
              <a:r>
                <a:rPr lang="vi-VN" altLang="zh-CN" sz="2800">
                  <a:solidFill>
                    <a:schemeClr val="accent2">
                      <a:lumMod val="75000"/>
                    </a:schemeClr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ng gì trong bưu thiếp?</a:t>
              </a:r>
              <a:endParaRPr lang="zh-CN" altLang="en-US" sz="2800" dirty="0">
                <a:solidFill>
                  <a:schemeClr val="accent2">
                    <a:lumMod val="75000"/>
                  </a:schemeClr>
                </a:solidFill>
                <a:ea typeface="LiSu" panose="02010509060101010101" pitchFamily="49" charset="-122"/>
                <a:cs typeface="Calibri" panose="020F050202020403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628661" y="1681867"/>
              <a:ext cx="482776" cy="383772"/>
              <a:chOff x="1034072" y="3075303"/>
              <a:chExt cx="637729" cy="55792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303" y="3137507"/>
                <a:ext cx="376619" cy="433518"/>
              </a:xfrm>
              <a:prstGeom prst="rect">
                <a:avLst/>
              </a:prstGeom>
            </p:spPr>
          </p:pic>
          <p:sp>
            <p:nvSpPr>
              <p:cNvPr id="17" name="Google Shape;5342;p41"/>
              <p:cNvSpPr/>
              <p:nvPr/>
            </p:nvSpPr>
            <p:spPr>
              <a:xfrm rot="11700014">
                <a:off x="1034072" y="3075303"/>
                <a:ext cx="637729" cy="557927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5853" extrusionOk="0">
                    <a:moveTo>
                      <a:pt x="3425" y="312"/>
                    </a:moveTo>
                    <a:cubicBezTo>
                      <a:pt x="3591" y="312"/>
                      <a:pt x="3757" y="324"/>
                      <a:pt x="3921" y="346"/>
                    </a:cubicBezTo>
                    <a:cubicBezTo>
                      <a:pt x="5522" y="546"/>
                      <a:pt x="6356" y="1914"/>
                      <a:pt x="5856" y="3515"/>
                    </a:cubicBezTo>
                    <a:cubicBezTo>
                      <a:pt x="5422" y="4916"/>
                      <a:pt x="4155" y="5350"/>
                      <a:pt x="2820" y="5416"/>
                    </a:cubicBezTo>
                    <a:cubicBezTo>
                      <a:pt x="2793" y="5416"/>
                      <a:pt x="2769" y="5423"/>
                      <a:pt x="2749" y="5436"/>
                    </a:cubicBezTo>
                    <a:lnTo>
                      <a:pt x="2749" y="5436"/>
                    </a:lnTo>
                    <a:cubicBezTo>
                      <a:pt x="2735" y="5424"/>
                      <a:pt x="2715" y="5416"/>
                      <a:pt x="2687" y="5416"/>
                    </a:cubicBezTo>
                    <a:cubicBezTo>
                      <a:pt x="1253" y="5350"/>
                      <a:pt x="85" y="3782"/>
                      <a:pt x="452" y="2347"/>
                    </a:cubicBezTo>
                    <a:cubicBezTo>
                      <a:pt x="778" y="1014"/>
                      <a:pt x="2104" y="312"/>
                      <a:pt x="3425" y="312"/>
                    </a:cubicBezTo>
                    <a:close/>
                    <a:moveTo>
                      <a:pt x="3489" y="1"/>
                    </a:moveTo>
                    <a:cubicBezTo>
                      <a:pt x="1904" y="1"/>
                      <a:pt x="244" y="988"/>
                      <a:pt x="118" y="2714"/>
                    </a:cubicBezTo>
                    <a:cubicBezTo>
                      <a:pt x="0" y="3864"/>
                      <a:pt x="951" y="5613"/>
                      <a:pt x="2232" y="5613"/>
                    </a:cubicBezTo>
                    <a:cubicBezTo>
                      <a:pt x="2378" y="5613"/>
                      <a:pt x="2528" y="5590"/>
                      <a:pt x="2681" y="5541"/>
                    </a:cubicBezTo>
                    <a:lnTo>
                      <a:pt x="2681" y="5541"/>
                    </a:lnTo>
                    <a:cubicBezTo>
                      <a:pt x="2665" y="5620"/>
                      <a:pt x="2697" y="5714"/>
                      <a:pt x="2787" y="5750"/>
                    </a:cubicBezTo>
                    <a:cubicBezTo>
                      <a:pt x="3017" y="5820"/>
                      <a:pt x="3245" y="5853"/>
                      <a:pt x="3469" y="5853"/>
                    </a:cubicBezTo>
                    <a:cubicBezTo>
                      <a:pt x="4838" y="5853"/>
                      <a:pt x="6036" y="4629"/>
                      <a:pt x="6323" y="3281"/>
                    </a:cubicBezTo>
                    <a:cubicBezTo>
                      <a:pt x="6690" y="1447"/>
                      <a:pt x="5622" y="112"/>
                      <a:pt x="3788" y="12"/>
                    </a:cubicBezTo>
                    <a:cubicBezTo>
                      <a:pt x="3689" y="4"/>
                      <a:pt x="3589" y="1"/>
                      <a:pt x="3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670101" y="3119024"/>
              <a:ext cx="482776" cy="383772"/>
              <a:chOff x="1034072" y="3075303"/>
              <a:chExt cx="637729" cy="55792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303" y="3137507"/>
                <a:ext cx="376619" cy="433518"/>
              </a:xfrm>
              <a:prstGeom prst="rect">
                <a:avLst/>
              </a:prstGeom>
            </p:spPr>
          </p:pic>
          <p:sp>
            <p:nvSpPr>
              <p:cNvPr id="20" name="Google Shape;5342;p41"/>
              <p:cNvSpPr/>
              <p:nvPr/>
            </p:nvSpPr>
            <p:spPr>
              <a:xfrm rot="11700014">
                <a:off x="1034072" y="3075303"/>
                <a:ext cx="637729" cy="557927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5853" extrusionOk="0">
                    <a:moveTo>
                      <a:pt x="3425" y="312"/>
                    </a:moveTo>
                    <a:cubicBezTo>
                      <a:pt x="3591" y="312"/>
                      <a:pt x="3757" y="324"/>
                      <a:pt x="3921" y="346"/>
                    </a:cubicBezTo>
                    <a:cubicBezTo>
                      <a:pt x="5522" y="546"/>
                      <a:pt x="6356" y="1914"/>
                      <a:pt x="5856" y="3515"/>
                    </a:cubicBezTo>
                    <a:cubicBezTo>
                      <a:pt x="5422" y="4916"/>
                      <a:pt x="4155" y="5350"/>
                      <a:pt x="2820" y="5416"/>
                    </a:cubicBezTo>
                    <a:cubicBezTo>
                      <a:pt x="2793" y="5416"/>
                      <a:pt x="2769" y="5423"/>
                      <a:pt x="2749" y="5436"/>
                    </a:cubicBezTo>
                    <a:lnTo>
                      <a:pt x="2749" y="5436"/>
                    </a:lnTo>
                    <a:cubicBezTo>
                      <a:pt x="2735" y="5424"/>
                      <a:pt x="2715" y="5416"/>
                      <a:pt x="2687" y="5416"/>
                    </a:cubicBezTo>
                    <a:cubicBezTo>
                      <a:pt x="1253" y="5350"/>
                      <a:pt x="85" y="3782"/>
                      <a:pt x="452" y="2347"/>
                    </a:cubicBezTo>
                    <a:cubicBezTo>
                      <a:pt x="778" y="1014"/>
                      <a:pt x="2104" y="312"/>
                      <a:pt x="3425" y="312"/>
                    </a:cubicBezTo>
                    <a:close/>
                    <a:moveTo>
                      <a:pt x="3489" y="1"/>
                    </a:moveTo>
                    <a:cubicBezTo>
                      <a:pt x="1904" y="1"/>
                      <a:pt x="244" y="988"/>
                      <a:pt x="118" y="2714"/>
                    </a:cubicBezTo>
                    <a:cubicBezTo>
                      <a:pt x="0" y="3864"/>
                      <a:pt x="951" y="5613"/>
                      <a:pt x="2232" y="5613"/>
                    </a:cubicBezTo>
                    <a:cubicBezTo>
                      <a:pt x="2378" y="5613"/>
                      <a:pt x="2528" y="5590"/>
                      <a:pt x="2681" y="5541"/>
                    </a:cubicBezTo>
                    <a:lnTo>
                      <a:pt x="2681" y="5541"/>
                    </a:lnTo>
                    <a:cubicBezTo>
                      <a:pt x="2665" y="5620"/>
                      <a:pt x="2697" y="5714"/>
                      <a:pt x="2787" y="5750"/>
                    </a:cubicBezTo>
                    <a:cubicBezTo>
                      <a:pt x="3017" y="5820"/>
                      <a:pt x="3245" y="5853"/>
                      <a:pt x="3469" y="5853"/>
                    </a:cubicBezTo>
                    <a:cubicBezTo>
                      <a:pt x="4838" y="5853"/>
                      <a:pt x="6036" y="4629"/>
                      <a:pt x="6323" y="3281"/>
                    </a:cubicBezTo>
                    <a:cubicBezTo>
                      <a:pt x="6690" y="1447"/>
                      <a:pt x="5622" y="112"/>
                      <a:pt x="3788" y="12"/>
                    </a:cubicBezTo>
                    <a:cubicBezTo>
                      <a:pt x="3689" y="4"/>
                      <a:pt x="3589" y="1"/>
                      <a:pt x="3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683482" y="4472696"/>
              <a:ext cx="482776" cy="383772"/>
              <a:chOff x="1034072" y="3075303"/>
              <a:chExt cx="637729" cy="55792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2303" y="3137507"/>
                <a:ext cx="376619" cy="433518"/>
              </a:xfrm>
              <a:prstGeom prst="rect">
                <a:avLst/>
              </a:prstGeom>
            </p:spPr>
          </p:pic>
          <p:sp>
            <p:nvSpPr>
              <p:cNvPr id="29" name="Google Shape;5342;p41"/>
              <p:cNvSpPr/>
              <p:nvPr/>
            </p:nvSpPr>
            <p:spPr>
              <a:xfrm rot="11700014">
                <a:off x="1034072" y="3075303"/>
                <a:ext cx="637729" cy="557927"/>
              </a:xfrm>
              <a:custGeom>
                <a:avLst/>
                <a:gdLst/>
                <a:ahLst/>
                <a:cxnLst/>
                <a:rect l="l" t="t" r="r" b="b"/>
                <a:pathLst>
                  <a:path w="6690" h="5853" extrusionOk="0">
                    <a:moveTo>
                      <a:pt x="3425" y="312"/>
                    </a:moveTo>
                    <a:cubicBezTo>
                      <a:pt x="3591" y="312"/>
                      <a:pt x="3757" y="324"/>
                      <a:pt x="3921" y="346"/>
                    </a:cubicBezTo>
                    <a:cubicBezTo>
                      <a:pt x="5522" y="546"/>
                      <a:pt x="6356" y="1914"/>
                      <a:pt x="5856" y="3515"/>
                    </a:cubicBezTo>
                    <a:cubicBezTo>
                      <a:pt x="5422" y="4916"/>
                      <a:pt x="4155" y="5350"/>
                      <a:pt x="2820" y="5416"/>
                    </a:cubicBezTo>
                    <a:cubicBezTo>
                      <a:pt x="2793" y="5416"/>
                      <a:pt x="2769" y="5423"/>
                      <a:pt x="2749" y="5436"/>
                    </a:cubicBezTo>
                    <a:lnTo>
                      <a:pt x="2749" y="5436"/>
                    </a:lnTo>
                    <a:cubicBezTo>
                      <a:pt x="2735" y="5424"/>
                      <a:pt x="2715" y="5416"/>
                      <a:pt x="2687" y="5416"/>
                    </a:cubicBezTo>
                    <a:cubicBezTo>
                      <a:pt x="1253" y="5350"/>
                      <a:pt x="85" y="3782"/>
                      <a:pt x="452" y="2347"/>
                    </a:cubicBezTo>
                    <a:cubicBezTo>
                      <a:pt x="778" y="1014"/>
                      <a:pt x="2104" y="312"/>
                      <a:pt x="3425" y="312"/>
                    </a:cubicBezTo>
                    <a:close/>
                    <a:moveTo>
                      <a:pt x="3489" y="1"/>
                    </a:moveTo>
                    <a:cubicBezTo>
                      <a:pt x="1904" y="1"/>
                      <a:pt x="244" y="988"/>
                      <a:pt x="118" y="2714"/>
                    </a:cubicBezTo>
                    <a:cubicBezTo>
                      <a:pt x="0" y="3864"/>
                      <a:pt x="951" y="5613"/>
                      <a:pt x="2232" y="5613"/>
                    </a:cubicBezTo>
                    <a:cubicBezTo>
                      <a:pt x="2378" y="5613"/>
                      <a:pt x="2528" y="5590"/>
                      <a:pt x="2681" y="5541"/>
                    </a:cubicBezTo>
                    <a:lnTo>
                      <a:pt x="2681" y="5541"/>
                    </a:lnTo>
                    <a:cubicBezTo>
                      <a:pt x="2665" y="5620"/>
                      <a:pt x="2697" y="5714"/>
                      <a:pt x="2787" y="5750"/>
                    </a:cubicBezTo>
                    <a:cubicBezTo>
                      <a:pt x="3017" y="5820"/>
                      <a:pt x="3245" y="5853"/>
                      <a:pt x="3469" y="5853"/>
                    </a:cubicBezTo>
                    <a:cubicBezTo>
                      <a:pt x="4838" y="5853"/>
                      <a:pt x="6036" y="4629"/>
                      <a:pt x="6323" y="3281"/>
                    </a:cubicBezTo>
                    <a:cubicBezTo>
                      <a:pt x="6690" y="1447"/>
                      <a:pt x="5622" y="112"/>
                      <a:pt x="3788" y="12"/>
                    </a:cubicBezTo>
                    <a:cubicBezTo>
                      <a:pt x="3689" y="4"/>
                      <a:pt x="3589" y="1"/>
                      <a:pt x="34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11"/>
          <p:cNvGrpSpPr>
            <a:grpSpLocks noChangeAspect="1"/>
          </p:cNvGrpSpPr>
          <p:nvPr/>
        </p:nvGrpSpPr>
        <p:grpSpPr bwMode="auto">
          <a:xfrm>
            <a:off x="304742" y="688499"/>
            <a:ext cx="11582518" cy="4055732"/>
            <a:chOff x="7454" y="2601"/>
            <a:chExt cx="7191" cy="2518"/>
          </a:xfrm>
        </p:grpSpPr>
        <p:sp>
          <p:nvSpPr>
            <p:cNvPr id="431" name="Freeform 412"/>
            <p:cNvSpPr/>
            <p:nvPr/>
          </p:nvSpPr>
          <p:spPr bwMode="auto">
            <a:xfrm>
              <a:off x="13760" y="4771"/>
              <a:ext cx="123" cy="348"/>
            </a:xfrm>
            <a:custGeom>
              <a:avLst/>
              <a:gdLst>
                <a:gd name="T0" fmla="*/ 1 w 106"/>
                <a:gd name="T1" fmla="*/ 300 h 300"/>
                <a:gd name="T2" fmla="*/ 1 w 106"/>
                <a:gd name="T3" fmla="*/ 299 h 300"/>
                <a:gd name="T4" fmla="*/ 0 w 106"/>
                <a:gd name="T5" fmla="*/ 297 h 300"/>
                <a:gd name="T6" fmla="*/ 17 w 106"/>
                <a:gd name="T7" fmla="*/ 264 h 300"/>
                <a:gd name="T8" fmla="*/ 102 w 106"/>
                <a:gd name="T9" fmla="*/ 2 h 300"/>
                <a:gd name="T10" fmla="*/ 104 w 106"/>
                <a:gd name="T11" fmla="*/ 0 h 300"/>
                <a:gd name="T12" fmla="*/ 104 w 106"/>
                <a:gd name="T13" fmla="*/ 0 h 300"/>
                <a:gd name="T14" fmla="*/ 106 w 106"/>
                <a:gd name="T15" fmla="*/ 2 h 300"/>
                <a:gd name="T16" fmla="*/ 20 w 106"/>
                <a:gd name="T17" fmla="*/ 266 h 300"/>
                <a:gd name="T18" fmla="*/ 3 w 106"/>
                <a:gd name="T19" fmla="*/ 299 h 300"/>
                <a:gd name="T20" fmla="*/ 1 w 106"/>
                <a:gd name="T21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" h="300">
                  <a:moveTo>
                    <a:pt x="1" y="300"/>
                  </a:moveTo>
                  <a:cubicBezTo>
                    <a:pt x="1" y="299"/>
                    <a:pt x="1" y="299"/>
                    <a:pt x="1" y="299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" y="286"/>
                    <a:pt x="11" y="275"/>
                    <a:pt x="17" y="264"/>
                  </a:cubicBezTo>
                  <a:cubicBezTo>
                    <a:pt x="84" y="134"/>
                    <a:pt x="102" y="3"/>
                    <a:pt x="102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5" y="3"/>
                    <a:pt x="88" y="134"/>
                    <a:pt x="20" y="266"/>
                  </a:cubicBezTo>
                  <a:cubicBezTo>
                    <a:pt x="14" y="277"/>
                    <a:pt x="8" y="288"/>
                    <a:pt x="3" y="299"/>
                  </a:cubicBezTo>
                  <a:lnTo>
                    <a:pt x="1" y="300"/>
                  </a:lnTo>
                  <a:close/>
                </a:path>
              </a:pathLst>
            </a:custGeom>
            <a:solidFill>
              <a:srgbClr val="F7E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2" name="Freeform 413"/>
            <p:cNvSpPr/>
            <p:nvPr/>
          </p:nvSpPr>
          <p:spPr bwMode="auto">
            <a:xfrm>
              <a:off x="13823" y="4614"/>
              <a:ext cx="136" cy="164"/>
            </a:xfrm>
            <a:custGeom>
              <a:avLst/>
              <a:gdLst>
                <a:gd name="T0" fmla="*/ 114 w 117"/>
                <a:gd name="T1" fmla="*/ 64 h 141"/>
                <a:gd name="T2" fmla="*/ 50 w 117"/>
                <a:gd name="T3" fmla="*/ 139 h 141"/>
                <a:gd name="T4" fmla="*/ 3 w 117"/>
                <a:gd name="T5" fmla="*/ 52 h 141"/>
                <a:gd name="T6" fmla="*/ 64 w 117"/>
                <a:gd name="T7" fmla="*/ 3 h 141"/>
                <a:gd name="T8" fmla="*/ 114 w 117"/>
                <a:gd name="T9" fmla="*/ 6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41">
                  <a:moveTo>
                    <a:pt x="114" y="64"/>
                  </a:moveTo>
                  <a:cubicBezTo>
                    <a:pt x="110" y="95"/>
                    <a:pt x="70" y="141"/>
                    <a:pt x="50" y="139"/>
                  </a:cubicBezTo>
                  <a:cubicBezTo>
                    <a:pt x="27" y="136"/>
                    <a:pt x="0" y="83"/>
                    <a:pt x="3" y="52"/>
                  </a:cubicBezTo>
                  <a:cubicBezTo>
                    <a:pt x="6" y="22"/>
                    <a:pt x="34" y="0"/>
                    <a:pt x="64" y="3"/>
                  </a:cubicBezTo>
                  <a:cubicBezTo>
                    <a:pt x="95" y="6"/>
                    <a:pt x="117" y="34"/>
                    <a:pt x="114" y="6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3" name="Freeform 414"/>
            <p:cNvSpPr/>
            <p:nvPr/>
          </p:nvSpPr>
          <p:spPr bwMode="auto">
            <a:xfrm>
              <a:off x="13833" y="4622"/>
              <a:ext cx="95" cy="72"/>
            </a:xfrm>
            <a:custGeom>
              <a:avLst/>
              <a:gdLst>
                <a:gd name="T0" fmla="*/ 82 w 82"/>
                <a:gd name="T1" fmla="*/ 15 h 62"/>
                <a:gd name="T2" fmla="*/ 55 w 82"/>
                <a:gd name="T3" fmla="*/ 3 h 62"/>
                <a:gd name="T4" fmla="*/ 1 w 82"/>
                <a:gd name="T5" fmla="*/ 47 h 62"/>
                <a:gd name="T6" fmla="*/ 1 w 82"/>
                <a:gd name="T7" fmla="*/ 59 h 62"/>
                <a:gd name="T8" fmla="*/ 22 w 82"/>
                <a:gd name="T9" fmla="*/ 62 h 62"/>
                <a:gd name="T10" fmla="*/ 82 w 82"/>
                <a:gd name="T11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62">
                  <a:moveTo>
                    <a:pt x="82" y="15"/>
                  </a:moveTo>
                  <a:cubicBezTo>
                    <a:pt x="75" y="8"/>
                    <a:pt x="66" y="4"/>
                    <a:pt x="55" y="3"/>
                  </a:cubicBezTo>
                  <a:cubicBezTo>
                    <a:pt x="28" y="0"/>
                    <a:pt x="4" y="20"/>
                    <a:pt x="1" y="47"/>
                  </a:cubicBezTo>
                  <a:cubicBezTo>
                    <a:pt x="0" y="51"/>
                    <a:pt x="0" y="55"/>
                    <a:pt x="1" y="59"/>
                  </a:cubicBezTo>
                  <a:cubicBezTo>
                    <a:pt x="7" y="61"/>
                    <a:pt x="14" y="62"/>
                    <a:pt x="22" y="62"/>
                  </a:cubicBezTo>
                  <a:cubicBezTo>
                    <a:pt x="51" y="62"/>
                    <a:pt x="75" y="42"/>
                    <a:pt x="82" y="15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4" name="Freeform 415"/>
            <p:cNvSpPr/>
            <p:nvPr/>
          </p:nvSpPr>
          <p:spPr bwMode="auto">
            <a:xfrm>
              <a:off x="13855" y="4636"/>
              <a:ext cx="32" cy="27"/>
            </a:xfrm>
            <a:custGeom>
              <a:avLst/>
              <a:gdLst>
                <a:gd name="T0" fmla="*/ 26 w 28"/>
                <a:gd name="T1" fmla="*/ 4 h 23"/>
                <a:gd name="T2" fmla="*/ 18 w 28"/>
                <a:gd name="T3" fmla="*/ 18 h 23"/>
                <a:gd name="T4" fmla="*/ 2 w 28"/>
                <a:gd name="T5" fmla="*/ 19 h 23"/>
                <a:gd name="T6" fmla="*/ 10 w 28"/>
                <a:gd name="T7" fmla="*/ 5 h 23"/>
                <a:gd name="T8" fmla="*/ 26 w 28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26" y="4"/>
                  </a:moveTo>
                  <a:cubicBezTo>
                    <a:pt x="28" y="7"/>
                    <a:pt x="24" y="13"/>
                    <a:pt x="18" y="18"/>
                  </a:cubicBezTo>
                  <a:cubicBezTo>
                    <a:pt x="11" y="22"/>
                    <a:pt x="4" y="23"/>
                    <a:pt x="2" y="19"/>
                  </a:cubicBezTo>
                  <a:cubicBezTo>
                    <a:pt x="0" y="15"/>
                    <a:pt x="3" y="9"/>
                    <a:pt x="10" y="5"/>
                  </a:cubicBezTo>
                  <a:cubicBezTo>
                    <a:pt x="16" y="1"/>
                    <a:pt x="23" y="0"/>
                    <a:pt x="26" y="4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5" name="Freeform 416"/>
            <p:cNvSpPr/>
            <p:nvPr/>
          </p:nvSpPr>
          <p:spPr bwMode="auto">
            <a:xfrm>
              <a:off x="13843" y="4672"/>
              <a:ext cx="113" cy="106"/>
            </a:xfrm>
            <a:custGeom>
              <a:avLst/>
              <a:gdLst>
                <a:gd name="T0" fmla="*/ 25 w 97"/>
                <a:gd name="T1" fmla="*/ 70 h 91"/>
                <a:gd name="T2" fmla="*/ 0 w 97"/>
                <a:gd name="T3" fmla="*/ 57 h 91"/>
                <a:gd name="T4" fmla="*/ 33 w 97"/>
                <a:gd name="T5" fmla="*/ 89 h 91"/>
                <a:gd name="T6" fmla="*/ 97 w 97"/>
                <a:gd name="T7" fmla="*/ 14 h 91"/>
                <a:gd name="T8" fmla="*/ 96 w 97"/>
                <a:gd name="T9" fmla="*/ 0 h 91"/>
                <a:gd name="T10" fmla="*/ 25 w 97"/>
                <a:gd name="T11" fmla="*/ 7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" h="91">
                  <a:moveTo>
                    <a:pt x="25" y="70"/>
                  </a:moveTo>
                  <a:cubicBezTo>
                    <a:pt x="18" y="70"/>
                    <a:pt x="7" y="65"/>
                    <a:pt x="0" y="57"/>
                  </a:cubicBezTo>
                  <a:cubicBezTo>
                    <a:pt x="14" y="81"/>
                    <a:pt x="24" y="88"/>
                    <a:pt x="33" y="89"/>
                  </a:cubicBezTo>
                  <a:cubicBezTo>
                    <a:pt x="53" y="91"/>
                    <a:pt x="93" y="45"/>
                    <a:pt x="97" y="14"/>
                  </a:cubicBezTo>
                  <a:cubicBezTo>
                    <a:pt x="97" y="9"/>
                    <a:pt x="97" y="4"/>
                    <a:pt x="96" y="0"/>
                  </a:cubicBezTo>
                  <a:cubicBezTo>
                    <a:pt x="91" y="39"/>
                    <a:pt x="61" y="69"/>
                    <a:pt x="25" y="70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6" name="Freeform 417"/>
            <p:cNvSpPr/>
            <p:nvPr/>
          </p:nvSpPr>
          <p:spPr bwMode="auto">
            <a:xfrm>
              <a:off x="13868" y="4772"/>
              <a:ext cx="20" cy="18"/>
            </a:xfrm>
            <a:custGeom>
              <a:avLst/>
              <a:gdLst>
                <a:gd name="T0" fmla="*/ 1 w 18"/>
                <a:gd name="T1" fmla="*/ 13 h 16"/>
                <a:gd name="T2" fmla="*/ 11 w 18"/>
                <a:gd name="T3" fmla="*/ 1 h 16"/>
                <a:gd name="T4" fmla="*/ 17 w 18"/>
                <a:gd name="T5" fmla="*/ 16 h 16"/>
                <a:gd name="T6" fmla="*/ 1 w 18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6">
                  <a:moveTo>
                    <a:pt x="1" y="13"/>
                  </a:moveTo>
                  <a:cubicBezTo>
                    <a:pt x="0" y="12"/>
                    <a:pt x="7" y="0"/>
                    <a:pt x="11" y="1"/>
                  </a:cubicBezTo>
                  <a:cubicBezTo>
                    <a:pt x="15" y="2"/>
                    <a:pt x="18" y="15"/>
                    <a:pt x="17" y="16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7" name="Freeform 418"/>
            <p:cNvSpPr/>
            <p:nvPr/>
          </p:nvSpPr>
          <p:spPr bwMode="auto">
            <a:xfrm>
              <a:off x="14276" y="3261"/>
              <a:ext cx="114" cy="514"/>
            </a:xfrm>
            <a:custGeom>
              <a:avLst/>
              <a:gdLst>
                <a:gd name="T0" fmla="*/ 2 w 98"/>
                <a:gd name="T1" fmla="*/ 442 h 442"/>
                <a:gd name="T2" fmla="*/ 1 w 98"/>
                <a:gd name="T3" fmla="*/ 442 h 442"/>
                <a:gd name="T4" fmla="*/ 0 w 98"/>
                <a:gd name="T5" fmla="*/ 441 h 442"/>
                <a:gd name="T6" fmla="*/ 63 w 98"/>
                <a:gd name="T7" fmla="*/ 207 h 442"/>
                <a:gd name="T8" fmla="*/ 92 w 98"/>
                <a:gd name="T9" fmla="*/ 2 h 442"/>
                <a:gd name="T10" fmla="*/ 93 w 98"/>
                <a:gd name="T11" fmla="*/ 0 h 442"/>
                <a:gd name="T12" fmla="*/ 93 w 98"/>
                <a:gd name="T13" fmla="*/ 0 h 442"/>
                <a:gd name="T14" fmla="*/ 95 w 98"/>
                <a:gd name="T15" fmla="*/ 1 h 442"/>
                <a:gd name="T16" fmla="*/ 65 w 98"/>
                <a:gd name="T17" fmla="*/ 208 h 442"/>
                <a:gd name="T18" fmla="*/ 3 w 98"/>
                <a:gd name="T19" fmla="*/ 441 h 442"/>
                <a:gd name="T20" fmla="*/ 2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2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1"/>
                    <a:pt x="0" y="441"/>
                    <a:pt x="0" y="441"/>
                  </a:cubicBezTo>
                  <a:cubicBezTo>
                    <a:pt x="1" y="439"/>
                    <a:pt x="30" y="310"/>
                    <a:pt x="63" y="207"/>
                  </a:cubicBezTo>
                  <a:cubicBezTo>
                    <a:pt x="96" y="102"/>
                    <a:pt x="92" y="3"/>
                    <a:pt x="92" y="2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2"/>
                    <a:pt x="98" y="102"/>
                    <a:pt x="65" y="208"/>
                  </a:cubicBezTo>
                  <a:cubicBezTo>
                    <a:pt x="33" y="310"/>
                    <a:pt x="3" y="440"/>
                    <a:pt x="3" y="441"/>
                  </a:cubicBezTo>
                  <a:lnTo>
                    <a:pt x="2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8" name="Freeform 419"/>
            <p:cNvSpPr/>
            <p:nvPr/>
          </p:nvSpPr>
          <p:spPr bwMode="auto">
            <a:xfrm>
              <a:off x="14331" y="3144"/>
              <a:ext cx="99" cy="122"/>
            </a:xfrm>
            <a:custGeom>
              <a:avLst/>
              <a:gdLst>
                <a:gd name="T0" fmla="*/ 85 w 86"/>
                <a:gd name="T1" fmla="*/ 40 h 105"/>
                <a:gd name="T2" fmla="*/ 47 w 86"/>
                <a:gd name="T3" fmla="*/ 104 h 105"/>
                <a:gd name="T4" fmla="*/ 1 w 86"/>
                <a:gd name="T5" fmla="*/ 46 h 105"/>
                <a:gd name="T6" fmla="*/ 40 w 86"/>
                <a:gd name="T7" fmla="*/ 1 h 105"/>
                <a:gd name="T8" fmla="*/ 85 w 86"/>
                <a:gd name="T9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05">
                  <a:moveTo>
                    <a:pt x="85" y="40"/>
                  </a:moveTo>
                  <a:cubicBezTo>
                    <a:pt x="86" y="63"/>
                    <a:pt x="62" y="103"/>
                    <a:pt x="47" y="104"/>
                  </a:cubicBezTo>
                  <a:cubicBezTo>
                    <a:pt x="30" y="105"/>
                    <a:pt x="3" y="69"/>
                    <a:pt x="1" y="46"/>
                  </a:cubicBezTo>
                  <a:cubicBezTo>
                    <a:pt x="0" y="23"/>
                    <a:pt x="17" y="3"/>
                    <a:pt x="40" y="1"/>
                  </a:cubicBezTo>
                  <a:cubicBezTo>
                    <a:pt x="63" y="0"/>
                    <a:pt x="83" y="17"/>
                    <a:pt x="85" y="40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39" name="Freeform 420"/>
            <p:cNvSpPr/>
            <p:nvPr/>
          </p:nvSpPr>
          <p:spPr bwMode="auto">
            <a:xfrm>
              <a:off x="14335" y="3151"/>
              <a:ext cx="68" cy="58"/>
            </a:xfrm>
            <a:custGeom>
              <a:avLst/>
              <a:gdLst>
                <a:gd name="T0" fmla="*/ 58 w 58"/>
                <a:gd name="T1" fmla="*/ 6 h 50"/>
                <a:gd name="T2" fmla="*/ 37 w 58"/>
                <a:gd name="T3" fmla="*/ 1 h 50"/>
                <a:gd name="T4" fmla="*/ 2 w 58"/>
                <a:gd name="T5" fmla="*/ 40 h 50"/>
                <a:gd name="T6" fmla="*/ 3 w 58"/>
                <a:gd name="T7" fmla="*/ 49 h 50"/>
                <a:gd name="T8" fmla="*/ 19 w 58"/>
                <a:gd name="T9" fmla="*/ 49 h 50"/>
                <a:gd name="T10" fmla="*/ 58 w 58"/>
                <a:gd name="T1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0">
                  <a:moveTo>
                    <a:pt x="58" y="6"/>
                  </a:moveTo>
                  <a:cubicBezTo>
                    <a:pt x="52" y="2"/>
                    <a:pt x="44" y="0"/>
                    <a:pt x="37" y="1"/>
                  </a:cubicBezTo>
                  <a:cubicBezTo>
                    <a:pt x="16" y="2"/>
                    <a:pt x="0" y="20"/>
                    <a:pt x="2" y="40"/>
                  </a:cubicBezTo>
                  <a:cubicBezTo>
                    <a:pt x="2" y="43"/>
                    <a:pt x="2" y="46"/>
                    <a:pt x="3" y="49"/>
                  </a:cubicBezTo>
                  <a:cubicBezTo>
                    <a:pt x="9" y="50"/>
                    <a:pt x="14" y="50"/>
                    <a:pt x="19" y="49"/>
                  </a:cubicBezTo>
                  <a:cubicBezTo>
                    <a:pt x="41" y="45"/>
                    <a:pt x="56" y="27"/>
                    <a:pt x="58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0" name="Freeform 421"/>
            <p:cNvSpPr/>
            <p:nvPr/>
          </p:nvSpPr>
          <p:spPr bwMode="auto">
            <a:xfrm>
              <a:off x="14350" y="3161"/>
              <a:ext cx="22" cy="23"/>
            </a:xfrm>
            <a:custGeom>
              <a:avLst/>
              <a:gdLst>
                <a:gd name="T0" fmla="*/ 17 w 19"/>
                <a:gd name="T1" fmla="*/ 2 h 19"/>
                <a:gd name="T2" fmla="*/ 13 w 19"/>
                <a:gd name="T3" fmla="*/ 14 h 19"/>
                <a:gd name="T4" fmla="*/ 2 w 19"/>
                <a:gd name="T5" fmla="*/ 17 h 19"/>
                <a:gd name="T6" fmla="*/ 6 w 19"/>
                <a:gd name="T7" fmla="*/ 5 h 19"/>
                <a:gd name="T8" fmla="*/ 17 w 19"/>
                <a:gd name="T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7" y="2"/>
                  </a:moveTo>
                  <a:cubicBezTo>
                    <a:pt x="19" y="5"/>
                    <a:pt x="18" y="10"/>
                    <a:pt x="13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4"/>
                    <a:pt x="1" y="9"/>
                    <a:pt x="6" y="5"/>
                  </a:cubicBezTo>
                  <a:cubicBezTo>
                    <a:pt x="10" y="1"/>
                    <a:pt x="15" y="0"/>
                    <a:pt x="17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1" name="Freeform 422"/>
            <p:cNvSpPr/>
            <p:nvPr/>
          </p:nvSpPr>
          <p:spPr bwMode="auto">
            <a:xfrm>
              <a:off x="14353" y="3179"/>
              <a:ext cx="77" cy="86"/>
            </a:xfrm>
            <a:custGeom>
              <a:avLst/>
              <a:gdLst>
                <a:gd name="T0" fmla="*/ 20 w 67"/>
                <a:gd name="T1" fmla="*/ 61 h 74"/>
                <a:gd name="T2" fmla="*/ 0 w 67"/>
                <a:gd name="T3" fmla="*/ 54 h 74"/>
                <a:gd name="T4" fmla="*/ 28 w 67"/>
                <a:gd name="T5" fmla="*/ 74 h 74"/>
                <a:gd name="T6" fmla="*/ 66 w 67"/>
                <a:gd name="T7" fmla="*/ 10 h 74"/>
                <a:gd name="T8" fmla="*/ 64 w 67"/>
                <a:gd name="T9" fmla="*/ 0 h 74"/>
                <a:gd name="T10" fmla="*/ 20 w 67"/>
                <a:gd name="T11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74">
                  <a:moveTo>
                    <a:pt x="20" y="61"/>
                  </a:moveTo>
                  <a:cubicBezTo>
                    <a:pt x="15" y="62"/>
                    <a:pt x="6" y="60"/>
                    <a:pt x="0" y="54"/>
                  </a:cubicBezTo>
                  <a:cubicBezTo>
                    <a:pt x="13" y="70"/>
                    <a:pt x="21" y="74"/>
                    <a:pt x="28" y="74"/>
                  </a:cubicBezTo>
                  <a:cubicBezTo>
                    <a:pt x="43" y="73"/>
                    <a:pt x="67" y="33"/>
                    <a:pt x="66" y="10"/>
                  </a:cubicBezTo>
                  <a:cubicBezTo>
                    <a:pt x="66" y="6"/>
                    <a:pt x="65" y="3"/>
                    <a:pt x="64" y="0"/>
                  </a:cubicBezTo>
                  <a:cubicBezTo>
                    <a:pt x="65" y="29"/>
                    <a:pt x="47" y="55"/>
                    <a:pt x="20" y="61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2" name="Freeform 423"/>
            <p:cNvSpPr/>
            <p:nvPr/>
          </p:nvSpPr>
          <p:spPr bwMode="auto">
            <a:xfrm>
              <a:off x="14377" y="3263"/>
              <a:ext cx="15" cy="12"/>
            </a:xfrm>
            <a:custGeom>
              <a:avLst/>
              <a:gdLst>
                <a:gd name="T0" fmla="*/ 1 w 13"/>
                <a:gd name="T1" fmla="*/ 11 h 11"/>
                <a:gd name="T2" fmla="*/ 6 w 13"/>
                <a:gd name="T3" fmla="*/ 1 h 11"/>
                <a:gd name="T4" fmla="*/ 13 w 13"/>
                <a:gd name="T5" fmla="*/ 11 h 11"/>
                <a:gd name="T6" fmla="*/ 1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" y="11"/>
                  </a:moveTo>
                  <a:cubicBezTo>
                    <a:pt x="0" y="10"/>
                    <a:pt x="3" y="1"/>
                    <a:pt x="6" y="1"/>
                  </a:cubicBezTo>
                  <a:cubicBezTo>
                    <a:pt x="9" y="0"/>
                    <a:pt x="13" y="10"/>
                    <a:pt x="13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3" name="Freeform 424"/>
            <p:cNvSpPr/>
            <p:nvPr/>
          </p:nvSpPr>
          <p:spPr bwMode="auto">
            <a:xfrm>
              <a:off x="14375" y="3131"/>
              <a:ext cx="113" cy="514"/>
            </a:xfrm>
            <a:custGeom>
              <a:avLst/>
              <a:gdLst>
                <a:gd name="T0" fmla="*/ 1 w 98"/>
                <a:gd name="T1" fmla="*/ 442 h 442"/>
                <a:gd name="T2" fmla="*/ 1 w 98"/>
                <a:gd name="T3" fmla="*/ 442 h 442"/>
                <a:gd name="T4" fmla="*/ 0 w 98"/>
                <a:gd name="T5" fmla="*/ 440 h 442"/>
                <a:gd name="T6" fmla="*/ 62 w 98"/>
                <a:gd name="T7" fmla="*/ 207 h 442"/>
                <a:gd name="T8" fmla="*/ 92 w 98"/>
                <a:gd name="T9" fmla="*/ 1 h 442"/>
                <a:gd name="T10" fmla="*/ 93 w 98"/>
                <a:gd name="T11" fmla="*/ 0 h 442"/>
                <a:gd name="T12" fmla="*/ 93 w 98"/>
                <a:gd name="T13" fmla="*/ 0 h 442"/>
                <a:gd name="T14" fmla="*/ 94 w 98"/>
                <a:gd name="T15" fmla="*/ 1 h 442"/>
                <a:gd name="T16" fmla="*/ 64 w 98"/>
                <a:gd name="T17" fmla="*/ 208 h 442"/>
                <a:gd name="T18" fmla="*/ 2 w 98"/>
                <a:gd name="T19" fmla="*/ 441 h 442"/>
                <a:gd name="T20" fmla="*/ 1 w 98"/>
                <a:gd name="T21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442">
                  <a:moveTo>
                    <a:pt x="1" y="442"/>
                  </a:moveTo>
                  <a:cubicBezTo>
                    <a:pt x="1" y="442"/>
                    <a:pt x="1" y="442"/>
                    <a:pt x="1" y="442"/>
                  </a:cubicBezTo>
                  <a:cubicBezTo>
                    <a:pt x="0" y="440"/>
                    <a:pt x="0" y="440"/>
                    <a:pt x="0" y="440"/>
                  </a:cubicBezTo>
                  <a:cubicBezTo>
                    <a:pt x="0" y="439"/>
                    <a:pt x="30" y="309"/>
                    <a:pt x="62" y="207"/>
                  </a:cubicBezTo>
                  <a:cubicBezTo>
                    <a:pt x="95" y="101"/>
                    <a:pt x="92" y="2"/>
                    <a:pt x="92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2"/>
                    <a:pt x="98" y="101"/>
                    <a:pt x="64" y="208"/>
                  </a:cubicBezTo>
                  <a:cubicBezTo>
                    <a:pt x="32" y="310"/>
                    <a:pt x="3" y="439"/>
                    <a:pt x="2" y="441"/>
                  </a:cubicBezTo>
                  <a:lnTo>
                    <a:pt x="1" y="44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4" name="Freeform 425"/>
            <p:cNvSpPr/>
            <p:nvPr/>
          </p:nvSpPr>
          <p:spPr bwMode="auto">
            <a:xfrm>
              <a:off x="14428" y="3013"/>
              <a:ext cx="101" cy="122"/>
            </a:xfrm>
            <a:custGeom>
              <a:avLst/>
              <a:gdLst>
                <a:gd name="T0" fmla="*/ 85 w 87"/>
                <a:gd name="T1" fmla="*/ 41 h 105"/>
                <a:gd name="T2" fmla="*/ 47 w 87"/>
                <a:gd name="T3" fmla="*/ 104 h 105"/>
                <a:gd name="T4" fmla="*/ 2 w 87"/>
                <a:gd name="T5" fmla="*/ 46 h 105"/>
                <a:gd name="T6" fmla="*/ 41 w 87"/>
                <a:gd name="T7" fmla="*/ 2 h 105"/>
                <a:gd name="T8" fmla="*/ 85 w 87"/>
                <a:gd name="T9" fmla="*/ 4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05">
                  <a:moveTo>
                    <a:pt x="85" y="41"/>
                  </a:moveTo>
                  <a:cubicBezTo>
                    <a:pt x="87" y="64"/>
                    <a:pt x="63" y="103"/>
                    <a:pt x="47" y="104"/>
                  </a:cubicBezTo>
                  <a:cubicBezTo>
                    <a:pt x="30" y="105"/>
                    <a:pt x="3" y="69"/>
                    <a:pt x="2" y="46"/>
                  </a:cubicBezTo>
                  <a:cubicBezTo>
                    <a:pt x="0" y="23"/>
                    <a:pt x="17" y="3"/>
                    <a:pt x="41" y="2"/>
                  </a:cubicBezTo>
                  <a:cubicBezTo>
                    <a:pt x="64" y="0"/>
                    <a:pt x="84" y="17"/>
                    <a:pt x="85" y="41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5" name="Freeform 426"/>
            <p:cNvSpPr/>
            <p:nvPr/>
          </p:nvSpPr>
          <p:spPr bwMode="auto">
            <a:xfrm>
              <a:off x="14434" y="3021"/>
              <a:ext cx="66" cy="57"/>
            </a:xfrm>
            <a:custGeom>
              <a:avLst/>
              <a:gdLst>
                <a:gd name="T0" fmla="*/ 57 w 57"/>
                <a:gd name="T1" fmla="*/ 5 h 49"/>
                <a:gd name="T2" fmla="*/ 36 w 57"/>
                <a:gd name="T3" fmla="*/ 0 h 49"/>
                <a:gd name="T4" fmla="*/ 1 w 57"/>
                <a:gd name="T5" fmla="*/ 40 h 49"/>
                <a:gd name="T6" fmla="*/ 3 w 57"/>
                <a:gd name="T7" fmla="*/ 49 h 49"/>
                <a:gd name="T8" fmla="*/ 19 w 57"/>
                <a:gd name="T9" fmla="*/ 48 h 49"/>
                <a:gd name="T10" fmla="*/ 57 w 57"/>
                <a:gd name="T11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49">
                  <a:moveTo>
                    <a:pt x="57" y="5"/>
                  </a:moveTo>
                  <a:cubicBezTo>
                    <a:pt x="51" y="1"/>
                    <a:pt x="44" y="0"/>
                    <a:pt x="36" y="0"/>
                  </a:cubicBezTo>
                  <a:cubicBezTo>
                    <a:pt x="15" y="1"/>
                    <a:pt x="0" y="19"/>
                    <a:pt x="1" y="40"/>
                  </a:cubicBezTo>
                  <a:cubicBezTo>
                    <a:pt x="1" y="43"/>
                    <a:pt x="2" y="46"/>
                    <a:pt x="3" y="49"/>
                  </a:cubicBezTo>
                  <a:cubicBezTo>
                    <a:pt x="8" y="49"/>
                    <a:pt x="13" y="49"/>
                    <a:pt x="19" y="48"/>
                  </a:cubicBezTo>
                  <a:cubicBezTo>
                    <a:pt x="40" y="44"/>
                    <a:pt x="56" y="26"/>
                    <a:pt x="57" y="5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6" name="Freeform 427"/>
            <p:cNvSpPr/>
            <p:nvPr/>
          </p:nvSpPr>
          <p:spPr bwMode="auto">
            <a:xfrm>
              <a:off x="14448" y="3030"/>
              <a:ext cx="23" cy="22"/>
            </a:xfrm>
            <a:custGeom>
              <a:avLst/>
              <a:gdLst>
                <a:gd name="T0" fmla="*/ 18 w 20"/>
                <a:gd name="T1" fmla="*/ 3 h 19"/>
                <a:gd name="T2" fmla="*/ 14 w 20"/>
                <a:gd name="T3" fmla="*/ 14 h 19"/>
                <a:gd name="T4" fmla="*/ 2 w 20"/>
                <a:gd name="T5" fmla="*/ 17 h 19"/>
                <a:gd name="T6" fmla="*/ 6 w 20"/>
                <a:gd name="T7" fmla="*/ 6 h 19"/>
                <a:gd name="T8" fmla="*/ 18 w 20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18" y="3"/>
                  </a:moveTo>
                  <a:cubicBezTo>
                    <a:pt x="20" y="5"/>
                    <a:pt x="18" y="10"/>
                    <a:pt x="14" y="14"/>
                  </a:cubicBezTo>
                  <a:cubicBezTo>
                    <a:pt x="9" y="18"/>
                    <a:pt x="4" y="19"/>
                    <a:pt x="2" y="17"/>
                  </a:cubicBezTo>
                  <a:cubicBezTo>
                    <a:pt x="0" y="15"/>
                    <a:pt x="2" y="10"/>
                    <a:pt x="6" y="6"/>
                  </a:cubicBezTo>
                  <a:cubicBezTo>
                    <a:pt x="10" y="2"/>
                    <a:pt x="15" y="0"/>
                    <a:pt x="18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7" name="Freeform 428"/>
            <p:cNvSpPr/>
            <p:nvPr/>
          </p:nvSpPr>
          <p:spPr bwMode="auto">
            <a:xfrm>
              <a:off x="14450" y="3048"/>
              <a:ext cx="79" cy="87"/>
            </a:xfrm>
            <a:custGeom>
              <a:avLst/>
              <a:gdLst>
                <a:gd name="T0" fmla="*/ 20 w 68"/>
                <a:gd name="T1" fmla="*/ 61 h 75"/>
                <a:gd name="T2" fmla="*/ 0 w 68"/>
                <a:gd name="T3" fmla="*/ 55 h 75"/>
                <a:gd name="T4" fmla="*/ 28 w 68"/>
                <a:gd name="T5" fmla="*/ 74 h 75"/>
                <a:gd name="T6" fmla="*/ 66 w 68"/>
                <a:gd name="T7" fmla="*/ 11 h 75"/>
                <a:gd name="T8" fmla="*/ 64 w 68"/>
                <a:gd name="T9" fmla="*/ 0 h 75"/>
                <a:gd name="T10" fmla="*/ 20 w 68"/>
                <a:gd name="T11" fmla="*/ 6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75">
                  <a:moveTo>
                    <a:pt x="20" y="61"/>
                  </a:moveTo>
                  <a:cubicBezTo>
                    <a:pt x="15" y="62"/>
                    <a:pt x="6" y="60"/>
                    <a:pt x="0" y="55"/>
                  </a:cubicBezTo>
                  <a:cubicBezTo>
                    <a:pt x="13" y="71"/>
                    <a:pt x="22" y="75"/>
                    <a:pt x="28" y="74"/>
                  </a:cubicBezTo>
                  <a:cubicBezTo>
                    <a:pt x="44" y="73"/>
                    <a:pt x="68" y="34"/>
                    <a:pt x="66" y="11"/>
                  </a:cubicBezTo>
                  <a:cubicBezTo>
                    <a:pt x="66" y="7"/>
                    <a:pt x="65" y="3"/>
                    <a:pt x="64" y="0"/>
                  </a:cubicBezTo>
                  <a:cubicBezTo>
                    <a:pt x="65" y="30"/>
                    <a:pt x="47" y="56"/>
                    <a:pt x="20" y="61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8" name="Freeform 429"/>
            <p:cNvSpPr/>
            <p:nvPr/>
          </p:nvSpPr>
          <p:spPr bwMode="auto">
            <a:xfrm>
              <a:off x="14475" y="3132"/>
              <a:ext cx="16" cy="12"/>
            </a:xfrm>
            <a:custGeom>
              <a:avLst/>
              <a:gdLst>
                <a:gd name="T0" fmla="*/ 1 w 14"/>
                <a:gd name="T1" fmla="*/ 10 h 10"/>
                <a:gd name="T2" fmla="*/ 7 w 14"/>
                <a:gd name="T3" fmla="*/ 0 h 10"/>
                <a:gd name="T4" fmla="*/ 13 w 14"/>
                <a:gd name="T5" fmla="*/ 10 h 10"/>
                <a:gd name="T6" fmla="*/ 1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1" y="10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0" y="0"/>
                    <a:pt x="14" y="9"/>
                    <a:pt x="13" y="10"/>
                  </a:cubicBezTo>
                  <a:lnTo>
                    <a:pt x="1" y="10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49" name="Freeform 430"/>
            <p:cNvSpPr/>
            <p:nvPr/>
          </p:nvSpPr>
          <p:spPr bwMode="auto">
            <a:xfrm>
              <a:off x="14448" y="3550"/>
              <a:ext cx="145" cy="655"/>
            </a:xfrm>
            <a:custGeom>
              <a:avLst/>
              <a:gdLst>
                <a:gd name="T0" fmla="*/ 2 w 125"/>
                <a:gd name="T1" fmla="*/ 564 h 564"/>
                <a:gd name="T2" fmla="*/ 2 w 125"/>
                <a:gd name="T3" fmla="*/ 564 h 564"/>
                <a:gd name="T4" fmla="*/ 0 w 125"/>
                <a:gd name="T5" fmla="*/ 563 h 564"/>
                <a:gd name="T6" fmla="*/ 80 w 125"/>
                <a:gd name="T7" fmla="*/ 265 h 564"/>
                <a:gd name="T8" fmla="*/ 117 w 125"/>
                <a:gd name="T9" fmla="*/ 2 h 564"/>
                <a:gd name="T10" fmla="*/ 119 w 125"/>
                <a:gd name="T11" fmla="*/ 0 h 564"/>
                <a:gd name="T12" fmla="*/ 119 w 125"/>
                <a:gd name="T13" fmla="*/ 0 h 564"/>
                <a:gd name="T14" fmla="*/ 121 w 125"/>
                <a:gd name="T15" fmla="*/ 2 h 564"/>
                <a:gd name="T16" fmla="*/ 83 w 125"/>
                <a:gd name="T17" fmla="*/ 266 h 564"/>
                <a:gd name="T18" fmla="*/ 3 w 125"/>
                <a:gd name="T19" fmla="*/ 563 h 564"/>
                <a:gd name="T20" fmla="*/ 2 w 125"/>
                <a:gd name="T21" fmla="*/ 564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564">
                  <a:moveTo>
                    <a:pt x="2" y="564"/>
                  </a:moveTo>
                  <a:cubicBezTo>
                    <a:pt x="2" y="564"/>
                    <a:pt x="2" y="564"/>
                    <a:pt x="2" y="564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1" y="561"/>
                    <a:pt x="38" y="395"/>
                    <a:pt x="80" y="265"/>
                  </a:cubicBezTo>
                  <a:cubicBezTo>
                    <a:pt x="122" y="130"/>
                    <a:pt x="117" y="3"/>
                    <a:pt x="117" y="2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2"/>
                    <a:pt x="121" y="2"/>
                    <a:pt x="121" y="2"/>
                  </a:cubicBezTo>
                  <a:cubicBezTo>
                    <a:pt x="121" y="3"/>
                    <a:pt x="125" y="130"/>
                    <a:pt x="83" y="266"/>
                  </a:cubicBezTo>
                  <a:cubicBezTo>
                    <a:pt x="42" y="396"/>
                    <a:pt x="4" y="562"/>
                    <a:pt x="3" y="563"/>
                  </a:cubicBezTo>
                  <a:lnTo>
                    <a:pt x="2" y="564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0" name="Freeform 431"/>
            <p:cNvSpPr/>
            <p:nvPr/>
          </p:nvSpPr>
          <p:spPr bwMode="auto">
            <a:xfrm>
              <a:off x="14516" y="3398"/>
              <a:ext cx="129" cy="157"/>
            </a:xfrm>
            <a:custGeom>
              <a:avLst/>
              <a:gdLst>
                <a:gd name="T0" fmla="*/ 109 w 111"/>
                <a:gd name="T1" fmla="*/ 52 h 135"/>
                <a:gd name="T2" fmla="*/ 61 w 111"/>
                <a:gd name="T3" fmla="*/ 133 h 135"/>
                <a:gd name="T4" fmla="*/ 2 w 111"/>
                <a:gd name="T5" fmla="*/ 59 h 135"/>
                <a:gd name="T6" fmla="*/ 52 w 111"/>
                <a:gd name="T7" fmla="*/ 2 h 135"/>
                <a:gd name="T8" fmla="*/ 109 w 111"/>
                <a:gd name="T9" fmla="*/ 5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5">
                  <a:moveTo>
                    <a:pt x="109" y="52"/>
                  </a:moveTo>
                  <a:cubicBezTo>
                    <a:pt x="111" y="82"/>
                    <a:pt x="80" y="132"/>
                    <a:pt x="61" y="133"/>
                  </a:cubicBezTo>
                  <a:cubicBezTo>
                    <a:pt x="39" y="135"/>
                    <a:pt x="4" y="89"/>
                    <a:pt x="2" y="59"/>
                  </a:cubicBezTo>
                  <a:cubicBezTo>
                    <a:pt x="0" y="30"/>
                    <a:pt x="23" y="4"/>
                    <a:pt x="52" y="2"/>
                  </a:cubicBezTo>
                  <a:cubicBezTo>
                    <a:pt x="82" y="0"/>
                    <a:pt x="107" y="23"/>
                    <a:pt x="109" y="52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1" name="Freeform 432"/>
            <p:cNvSpPr/>
            <p:nvPr/>
          </p:nvSpPr>
          <p:spPr bwMode="auto">
            <a:xfrm>
              <a:off x="14523" y="3409"/>
              <a:ext cx="86" cy="73"/>
            </a:xfrm>
            <a:custGeom>
              <a:avLst/>
              <a:gdLst>
                <a:gd name="T0" fmla="*/ 74 w 74"/>
                <a:gd name="T1" fmla="*/ 7 h 63"/>
                <a:gd name="T2" fmla="*/ 47 w 74"/>
                <a:gd name="T3" fmla="*/ 0 h 63"/>
                <a:gd name="T4" fmla="*/ 2 w 74"/>
                <a:gd name="T5" fmla="*/ 51 h 63"/>
                <a:gd name="T6" fmla="*/ 4 w 74"/>
                <a:gd name="T7" fmla="*/ 62 h 63"/>
                <a:gd name="T8" fmla="*/ 25 w 74"/>
                <a:gd name="T9" fmla="*/ 62 h 63"/>
                <a:gd name="T10" fmla="*/ 74 w 74"/>
                <a:gd name="T11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3">
                  <a:moveTo>
                    <a:pt x="74" y="7"/>
                  </a:moveTo>
                  <a:cubicBezTo>
                    <a:pt x="66" y="2"/>
                    <a:pt x="57" y="0"/>
                    <a:pt x="47" y="0"/>
                  </a:cubicBezTo>
                  <a:cubicBezTo>
                    <a:pt x="20" y="2"/>
                    <a:pt x="0" y="25"/>
                    <a:pt x="2" y="51"/>
                  </a:cubicBezTo>
                  <a:cubicBezTo>
                    <a:pt x="2" y="55"/>
                    <a:pt x="3" y="58"/>
                    <a:pt x="4" y="62"/>
                  </a:cubicBezTo>
                  <a:cubicBezTo>
                    <a:pt x="11" y="63"/>
                    <a:pt x="18" y="63"/>
                    <a:pt x="25" y="62"/>
                  </a:cubicBezTo>
                  <a:cubicBezTo>
                    <a:pt x="52" y="57"/>
                    <a:pt x="72" y="34"/>
                    <a:pt x="74" y="7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2" name="Freeform 433"/>
            <p:cNvSpPr/>
            <p:nvPr/>
          </p:nvSpPr>
          <p:spPr bwMode="auto">
            <a:xfrm>
              <a:off x="14542" y="3422"/>
              <a:ext cx="29" cy="28"/>
            </a:xfrm>
            <a:custGeom>
              <a:avLst/>
              <a:gdLst>
                <a:gd name="T0" fmla="*/ 22 w 25"/>
                <a:gd name="T1" fmla="*/ 3 h 24"/>
                <a:gd name="T2" fmla="*/ 18 w 25"/>
                <a:gd name="T3" fmla="*/ 18 h 24"/>
                <a:gd name="T4" fmla="*/ 3 w 25"/>
                <a:gd name="T5" fmla="*/ 21 h 24"/>
                <a:gd name="T6" fmla="*/ 8 w 25"/>
                <a:gd name="T7" fmla="*/ 7 h 24"/>
                <a:gd name="T8" fmla="*/ 22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22" y="3"/>
                  </a:moveTo>
                  <a:cubicBezTo>
                    <a:pt x="25" y="6"/>
                    <a:pt x="23" y="12"/>
                    <a:pt x="18" y="18"/>
                  </a:cubicBezTo>
                  <a:cubicBezTo>
                    <a:pt x="12" y="23"/>
                    <a:pt x="5" y="24"/>
                    <a:pt x="3" y="21"/>
                  </a:cubicBezTo>
                  <a:cubicBezTo>
                    <a:pt x="0" y="18"/>
                    <a:pt x="2" y="12"/>
                    <a:pt x="8" y="7"/>
                  </a:cubicBezTo>
                  <a:cubicBezTo>
                    <a:pt x="13" y="2"/>
                    <a:pt x="20" y="0"/>
                    <a:pt x="22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3" name="Freeform 434"/>
            <p:cNvSpPr/>
            <p:nvPr/>
          </p:nvSpPr>
          <p:spPr bwMode="auto">
            <a:xfrm>
              <a:off x="14545" y="3444"/>
              <a:ext cx="100" cy="110"/>
            </a:xfrm>
            <a:custGeom>
              <a:avLst/>
              <a:gdLst>
                <a:gd name="T0" fmla="*/ 26 w 86"/>
                <a:gd name="T1" fmla="*/ 78 h 95"/>
                <a:gd name="T2" fmla="*/ 0 w 86"/>
                <a:gd name="T3" fmla="*/ 70 h 95"/>
                <a:gd name="T4" fmla="*/ 36 w 86"/>
                <a:gd name="T5" fmla="*/ 94 h 95"/>
                <a:gd name="T6" fmla="*/ 84 w 86"/>
                <a:gd name="T7" fmla="*/ 13 h 95"/>
                <a:gd name="T8" fmla="*/ 81 w 86"/>
                <a:gd name="T9" fmla="*/ 0 h 95"/>
                <a:gd name="T10" fmla="*/ 26 w 86"/>
                <a:gd name="T11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95">
                  <a:moveTo>
                    <a:pt x="26" y="78"/>
                  </a:moveTo>
                  <a:cubicBezTo>
                    <a:pt x="19" y="79"/>
                    <a:pt x="7" y="76"/>
                    <a:pt x="0" y="70"/>
                  </a:cubicBezTo>
                  <a:cubicBezTo>
                    <a:pt x="16" y="90"/>
                    <a:pt x="27" y="95"/>
                    <a:pt x="36" y="94"/>
                  </a:cubicBezTo>
                  <a:cubicBezTo>
                    <a:pt x="55" y="93"/>
                    <a:pt x="86" y="43"/>
                    <a:pt x="84" y="13"/>
                  </a:cubicBezTo>
                  <a:cubicBezTo>
                    <a:pt x="84" y="8"/>
                    <a:pt x="83" y="4"/>
                    <a:pt x="81" y="0"/>
                  </a:cubicBezTo>
                  <a:cubicBezTo>
                    <a:pt x="83" y="38"/>
                    <a:pt x="60" y="71"/>
                    <a:pt x="26" y="78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4" name="Freeform 435"/>
            <p:cNvSpPr/>
            <p:nvPr/>
          </p:nvSpPr>
          <p:spPr bwMode="auto">
            <a:xfrm>
              <a:off x="14577" y="3552"/>
              <a:ext cx="19" cy="15"/>
            </a:xfrm>
            <a:custGeom>
              <a:avLst/>
              <a:gdLst>
                <a:gd name="T0" fmla="*/ 1 w 17"/>
                <a:gd name="T1" fmla="*/ 13 h 13"/>
                <a:gd name="T2" fmla="*/ 8 w 17"/>
                <a:gd name="T3" fmla="*/ 0 h 13"/>
                <a:gd name="T4" fmla="*/ 16 w 17"/>
                <a:gd name="T5" fmla="*/ 13 h 13"/>
                <a:gd name="T6" fmla="*/ 1 w 17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1" y="13"/>
                  </a:moveTo>
                  <a:cubicBezTo>
                    <a:pt x="0" y="12"/>
                    <a:pt x="4" y="0"/>
                    <a:pt x="8" y="0"/>
                  </a:cubicBezTo>
                  <a:cubicBezTo>
                    <a:pt x="12" y="0"/>
                    <a:pt x="17" y="12"/>
                    <a:pt x="16" y="13"/>
                  </a:cubicBezTo>
                  <a:lnTo>
                    <a:pt x="1" y="13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5" name="Freeform 436"/>
            <p:cNvSpPr/>
            <p:nvPr/>
          </p:nvSpPr>
          <p:spPr bwMode="auto">
            <a:xfrm>
              <a:off x="10214" y="2730"/>
              <a:ext cx="124" cy="562"/>
            </a:xfrm>
            <a:custGeom>
              <a:avLst/>
              <a:gdLst>
                <a:gd name="T0" fmla="*/ 1 w 107"/>
                <a:gd name="T1" fmla="*/ 483 h 483"/>
                <a:gd name="T2" fmla="*/ 1 w 107"/>
                <a:gd name="T3" fmla="*/ 483 h 483"/>
                <a:gd name="T4" fmla="*/ 0 w 107"/>
                <a:gd name="T5" fmla="*/ 481 h 483"/>
                <a:gd name="T6" fmla="*/ 68 w 107"/>
                <a:gd name="T7" fmla="*/ 227 h 483"/>
                <a:gd name="T8" fmla="*/ 100 w 107"/>
                <a:gd name="T9" fmla="*/ 2 h 483"/>
                <a:gd name="T10" fmla="*/ 101 w 107"/>
                <a:gd name="T11" fmla="*/ 0 h 483"/>
                <a:gd name="T12" fmla="*/ 101 w 107"/>
                <a:gd name="T13" fmla="*/ 0 h 483"/>
                <a:gd name="T14" fmla="*/ 103 w 107"/>
                <a:gd name="T15" fmla="*/ 2 h 483"/>
                <a:gd name="T16" fmla="*/ 70 w 107"/>
                <a:gd name="T17" fmla="*/ 227 h 483"/>
                <a:gd name="T18" fmla="*/ 2 w 107"/>
                <a:gd name="T19" fmla="*/ 482 h 483"/>
                <a:gd name="T20" fmla="*/ 1 w 107"/>
                <a:gd name="T21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483">
                  <a:moveTo>
                    <a:pt x="1" y="483"/>
                  </a:moveTo>
                  <a:cubicBezTo>
                    <a:pt x="1" y="483"/>
                    <a:pt x="1" y="483"/>
                    <a:pt x="1" y="483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80"/>
                    <a:pt x="32" y="338"/>
                    <a:pt x="68" y="227"/>
                  </a:cubicBezTo>
                  <a:cubicBezTo>
                    <a:pt x="104" y="111"/>
                    <a:pt x="100" y="3"/>
                    <a:pt x="100" y="2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3" y="3"/>
                    <a:pt x="107" y="111"/>
                    <a:pt x="70" y="227"/>
                  </a:cubicBezTo>
                  <a:cubicBezTo>
                    <a:pt x="35" y="339"/>
                    <a:pt x="3" y="480"/>
                    <a:pt x="2" y="482"/>
                  </a:cubicBezTo>
                  <a:lnTo>
                    <a:pt x="1" y="483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6" name="Freeform 437"/>
            <p:cNvSpPr/>
            <p:nvPr/>
          </p:nvSpPr>
          <p:spPr bwMode="auto">
            <a:xfrm>
              <a:off x="10272" y="2601"/>
              <a:ext cx="110" cy="134"/>
            </a:xfrm>
            <a:custGeom>
              <a:avLst/>
              <a:gdLst>
                <a:gd name="T0" fmla="*/ 93 w 95"/>
                <a:gd name="T1" fmla="*/ 45 h 115"/>
                <a:gd name="T2" fmla="*/ 52 w 95"/>
                <a:gd name="T3" fmla="*/ 114 h 115"/>
                <a:gd name="T4" fmla="*/ 2 w 95"/>
                <a:gd name="T5" fmla="*/ 51 h 115"/>
                <a:gd name="T6" fmla="*/ 44 w 95"/>
                <a:gd name="T7" fmla="*/ 2 h 115"/>
                <a:gd name="T8" fmla="*/ 93 w 95"/>
                <a:gd name="T9" fmla="*/ 4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93" y="45"/>
                  </a:moveTo>
                  <a:cubicBezTo>
                    <a:pt x="95" y="70"/>
                    <a:pt x="69" y="113"/>
                    <a:pt x="52" y="114"/>
                  </a:cubicBezTo>
                  <a:cubicBezTo>
                    <a:pt x="33" y="115"/>
                    <a:pt x="3" y="76"/>
                    <a:pt x="2" y="51"/>
                  </a:cubicBezTo>
                  <a:cubicBezTo>
                    <a:pt x="0" y="26"/>
                    <a:pt x="19" y="4"/>
                    <a:pt x="44" y="2"/>
                  </a:cubicBezTo>
                  <a:cubicBezTo>
                    <a:pt x="70" y="0"/>
                    <a:pt x="91" y="19"/>
                    <a:pt x="93" y="45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7" name="Freeform 438"/>
            <p:cNvSpPr/>
            <p:nvPr/>
          </p:nvSpPr>
          <p:spPr bwMode="auto">
            <a:xfrm>
              <a:off x="10278" y="2611"/>
              <a:ext cx="73" cy="62"/>
            </a:xfrm>
            <a:custGeom>
              <a:avLst/>
              <a:gdLst>
                <a:gd name="T0" fmla="*/ 63 w 63"/>
                <a:gd name="T1" fmla="*/ 6 h 54"/>
                <a:gd name="T2" fmla="*/ 40 w 63"/>
                <a:gd name="T3" fmla="*/ 0 h 54"/>
                <a:gd name="T4" fmla="*/ 2 w 63"/>
                <a:gd name="T5" fmla="*/ 44 h 54"/>
                <a:gd name="T6" fmla="*/ 4 w 63"/>
                <a:gd name="T7" fmla="*/ 53 h 54"/>
                <a:gd name="T8" fmla="*/ 21 w 63"/>
                <a:gd name="T9" fmla="*/ 53 h 54"/>
                <a:gd name="T10" fmla="*/ 63 w 63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4">
                  <a:moveTo>
                    <a:pt x="63" y="6"/>
                  </a:moveTo>
                  <a:cubicBezTo>
                    <a:pt x="56" y="2"/>
                    <a:pt x="48" y="0"/>
                    <a:pt x="40" y="0"/>
                  </a:cubicBezTo>
                  <a:cubicBezTo>
                    <a:pt x="17" y="2"/>
                    <a:pt x="0" y="21"/>
                    <a:pt x="2" y="44"/>
                  </a:cubicBezTo>
                  <a:cubicBezTo>
                    <a:pt x="2" y="47"/>
                    <a:pt x="3" y="50"/>
                    <a:pt x="4" y="53"/>
                  </a:cubicBezTo>
                  <a:cubicBezTo>
                    <a:pt x="9" y="54"/>
                    <a:pt x="15" y="54"/>
                    <a:pt x="21" y="53"/>
                  </a:cubicBezTo>
                  <a:cubicBezTo>
                    <a:pt x="45" y="48"/>
                    <a:pt x="61" y="28"/>
                    <a:pt x="63" y="6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8" name="Freeform 439"/>
            <p:cNvSpPr/>
            <p:nvPr/>
          </p:nvSpPr>
          <p:spPr bwMode="auto">
            <a:xfrm>
              <a:off x="10294" y="2621"/>
              <a:ext cx="24" cy="25"/>
            </a:xfrm>
            <a:custGeom>
              <a:avLst/>
              <a:gdLst>
                <a:gd name="T0" fmla="*/ 19 w 21"/>
                <a:gd name="T1" fmla="*/ 3 h 21"/>
                <a:gd name="T2" fmla="*/ 15 w 21"/>
                <a:gd name="T3" fmla="*/ 15 h 21"/>
                <a:gd name="T4" fmla="*/ 2 w 21"/>
                <a:gd name="T5" fmla="*/ 19 h 21"/>
                <a:gd name="T6" fmla="*/ 6 w 21"/>
                <a:gd name="T7" fmla="*/ 6 h 21"/>
                <a:gd name="T8" fmla="*/ 19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21" y="5"/>
                    <a:pt x="19" y="11"/>
                    <a:pt x="15" y="15"/>
                  </a:cubicBezTo>
                  <a:cubicBezTo>
                    <a:pt x="10" y="20"/>
                    <a:pt x="4" y="21"/>
                    <a:pt x="2" y="19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1" y="2"/>
                    <a:pt x="17" y="0"/>
                    <a:pt x="19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59" name="Freeform 440"/>
            <p:cNvSpPr/>
            <p:nvPr/>
          </p:nvSpPr>
          <p:spPr bwMode="auto">
            <a:xfrm>
              <a:off x="10296" y="2640"/>
              <a:ext cx="86" cy="95"/>
            </a:xfrm>
            <a:custGeom>
              <a:avLst/>
              <a:gdLst>
                <a:gd name="T0" fmla="*/ 22 w 74"/>
                <a:gd name="T1" fmla="*/ 67 h 82"/>
                <a:gd name="T2" fmla="*/ 0 w 74"/>
                <a:gd name="T3" fmla="*/ 60 h 82"/>
                <a:gd name="T4" fmla="*/ 31 w 74"/>
                <a:gd name="T5" fmla="*/ 81 h 82"/>
                <a:gd name="T6" fmla="*/ 72 w 74"/>
                <a:gd name="T7" fmla="*/ 12 h 82"/>
                <a:gd name="T8" fmla="*/ 70 w 74"/>
                <a:gd name="T9" fmla="*/ 0 h 82"/>
                <a:gd name="T10" fmla="*/ 2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22" y="67"/>
                  </a:moveTo>
                  <a:cubicBezTo>
                    <a:pt x="17" y="68"/>
                    <a:pt x="7" y="66"/>
                    <a:pt x="0" y="60"/>
                  </a:cubicBezTo>
                  <a:cubicBezTo>
                    <a:pt x="14" y="77"/>
                    <a:pt x="24" y="82"/>
                    <a:pt x="31" y="81"/>
                  </a:cubicBezTo>
                  <a:cubicBezTo>
                    <a:pt x="48" y="80"/>
                    <a:pt x="74" y="37"/>
                    <a:pt x="72" y="12"/>
                  </a:cubicBezTo>
                  <a:cubicBezTo>
                    <a:pt x="72" y="8"/>
                    <a:pt x="71" y="4"/>
                    <a:pt x="70" y="0"/>
                  </a:cubicBezTo>
                  <a:cubicBezTo>
                    <a:pt x="71" y="33"/>
                    <a:pt x="51" y="61"/>
                    <a:pt x="22" y="67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0" name="Freeform 441"/>
            <p:cNvSpPr/>
            <p:nvPr/>
          </p:nvSpPr>
          <p:spPr bwMode="auto">
            <a:xfrm>
              <a:off x="10323" y="2733"/>
              <a:ext cx="17" cy="13"/>
            </a:xfrm>
            <a:custGeom>
              <a:avLst/>
              <a:gdLst>
                <a:gd name="T0" fmla="*/ 1 w 15"/>
                <a:gd name="T1" fmla="*/ 11 h 11"/>
                <a:gd name="T2" fmla="*/ 7 w 15"/>
                <a:gd name="T3" fmla="*/ 0 h 11"/>
                <a:gd name="T4" fmla="*/ 14 w 15"/>
                <a:gd name="T5" fmla="*/ 11 h 11"/>
                <a:gd name="T6" fmla="*/ 1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" y="11"/>
                  </a:moveTo>
                  <a:cubicBezTo>
                    <a:pt x="0" y="10"/>
                    <a:pt x="4" y="0"/>
                    <a:pt x="7" y="0"/>
                  </a:cubicBezTo>
                  <a:cubicBezTo>
                    <a:pt x="11" y="0"/>
                    <a:pt x="15" y="10"/>
                    <a:pt x="14" y="11"/>
                  </a:cubicBezTo>
                  <a:lnTo>
                    <a:pt x="1" y="11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1" name="Freeform 442"/>
            <p:cNvSpPr/>
            <p:nvPr/>
          </p:nvSpPr>
          <p:spPr bwMode="auto">
            <a:xfrm>
              <a:off x="7926" y="3922"/>
              <a:ext cx="159" cy="722"/>
            </a:xfrm>
            <a:custGeom>
              <a:avLst/>
              <a:gdLst>
                <a:gd name="T0" fmla="*/ 136 w 137"/>
                <a:gd name="T1" fmla="*/ 621 h 621"/>
                <a:gd name="T2" fmla="*/ 136 w 137"/>
                <a:gd name="T3" fmla="*/ 621 h 621"/>
                <a:gd name="T4" fmla="*/ 137 w 137"/>
                <a:gd name="T5" fmla="*/ 619 h 621"/>
                <a:gd name="T6" fmla="*/ 50 w 137"/>
                <a:gd name="T7" fmla="*/ 291 h 621"/>
                <a:gd name="T8" fmla="*/ 8 w 137"/>
                <a:gd name="T9" fmla="*/ 2 h 621"/>
                <a:gd name="T10" fmla="*/ 7 w 137"/>
                <a:gd name="T11" fmla="*/ 0 h 621"/>
                <a:gd name="T12" fmla="*/ 7 w 137"/>
                <a:gd name="T13" fmla="*/ 0 h 621"/>
                <a:gd name="T14" fmla="*/ 5 w 137"/>
                <a:gd name="T15" fmla="*/ 2 h 621"/>
                <a:gd name="T16" fmla="*/ 47 w 137"/>
                <a:gd name="T17" fmla="*/ 292 h 621"/>
                <a:gd name="T18" fmla="*/ 134 w 137"/>
                <a:gd name="T19" fmla="*/ 620 h 621"/>
                <a:gd name="T20" fmla="*/ 136 w 137"/>
                <a:gd name="T21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" h="621">
                  <a:moveTo>
                    <a:pt x="136" y="621"/>
                  </a:moveTo>
                  <a:cubicBezTo>
                    <a:pt x="136" y="621"/>
                    <a:pt x="136" y="621"/>
                    <a:pt x="136" y="621"/>
                  </a:cubicBezTo>
                  <a:cubicBezTo>
                    <a:pt x="137" y="619"/>
                    <a:pt x="137" y="619"/>
                    <a:pt x="137" y="619"/>
                  </a:cubicBezTo>
                  <a:cubicBezTo>
                    <a:pt x="137" y="617"/>
                    <a:pt x="95" y="435"/>
                    <a:pt x="50" y="291"/>
                  </a:cubicBezTo>
                  <a:cubicBezTo>
                    <a:pt x="3" y="142"/>
                    <a:pt x="8" y="3"/>
                    <a:pt x="8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43"/>
                    <a:pt x="47" y="292"/>
                  </a:cubicBezTo>
                  <a:cubicBezTo>
                    <a:pt x="92" y="436"/>
                    <a:pt x="133" y="618"/>
                    <a:pt x="134" y="620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2" name="Freeform 443"/>
            <p:cNvSpPr/>
            <p:nvPr/>
          </p:nvSpPr>
          <p:spPr bwMode="auto">
            <a:xfrm>
              <a:off x="7868" y="3756"/>
              <a:ext cx="142" cy="172"/>
            </a:xfrm>
            <a:custGeom>
              <a:avLst/>
              <a:gdLst>
                <a:gd name="T0" fmla="*/ 3 w 122"/>
                <a:gd name="T1" fmla="*/ 57 h 148"/>
                <a:gd name="T2" fmla="*/ 56 w 122"/>
                <a:gd name="T3" fmla="*/ 147 h 148"/>
                <a:gd name="T4" fmla="*/ 120 w 122"/>
                <a:gd name="T5" fmla="*/ 65 h 148"/>
                <a:gd name="T6" fmla="*/ 65 w 122"/>
                <a:gd name="T7" fmla="*/ 2 h 148"/>
                <a:gd name="T8" fmla="*/ 3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3" y="57"/>
                  </a:moveTo>
                  <a:cubicBezTo>
                    <a:pt x="0" y="90"/>
                    <a:pt x="34" y="145"/>
                    <a:pt x="56" y="147"/>
                  </a:cubicBezTo>
                  <a:cubicBezTo>
                    <a:pt x="80" y="148"/>
                    <a:pt x="118" y="97"/>
                    <a:pt x="120" y="65"/>
                  </a:cubicBezTo>
                  <a:cubicBezTo>
                    <a:pt x="122" y="32"/>
                    <a:pt x="98" y="4"/>
                    <a:pt x="65" y="2"/>
                  </a:cubicBezTo>
                  <a:cubicBezTo>
                    <a:pt x="33" y="0"/>
                    <a:pt x="5" y="24"/>
                    <a:pt x="3" y="57"/>
                  </a:cubicBezTo>
                  <a:close/>
                </a:path>
              </a:pathLst>
            </a:custGeom>
            <a:solidFill>
              <a:srgbClr val="88DC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3" name="Freeform 444"/>
            <p:cNvSpPr/>
            <p:nvPr/>
          </p:nvSpPr>
          <p:spPr bwMode="auto">
            <a:xfrm>
              <a:off x="7909" y="37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1 h 70"/>
                <a:gd name="T4" fmla="*/ 79 w 81"/>
                <a:gd name="T5" fmla="*/ 57 h 70"/>
                <a:gd name="T6" fmla="*/ 76 w 81"/>
                <a:gd name="T7" fmla="*/ 69 h 70"/>
                <a:gd name="T8" fmla="*/ 54 w 81"/>
                <a:gd name="T9" fmla="*/ 69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8" y="3"/>
                    <a:pt x="19" y="0"/>
                    <a:pt x="30" y="1"/>
                  </a:cubicBezTo>
                  <a:cubicBezTo>
                    <a:pt x="59" y="3"/>
                    <a:pt x="81" y="28"/>
                    <a:pt x="79" y="57"/>
                  </a:cubicBezTo>
                  <a:cubicBezTo>
                    <a:pt x="79" y="61"/>
                    <a:pt x="78" y="65"/>
                    <a:pt x="76" y="69"/>
                  </a:cubicBezTo>
                  <a:cubicBezTo>
                    <a:pt x="69" y="70"/>
                    <a:pt x="62" y="70"/>
                    <a:pt x="54" y="69"/>
                  </a:cubicBezTo>
                  <a:cubicBezTo>
                    <a:pt x="24" y="63"/>
                    <a:pt x="2" y="37"/>
                    <a:pt x="0" y="8"/>
                  </a:cubicBezTo>
                  <a:close/>
                </a:path>
              </a:pathLst>
            </a:custGeom>
            <a:solidFill>
              <a:srgbClr val="AEE7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4" name="Freeform 445"/>
            <p:cNvSpPr/>
            <p:nvPr/>
          </p:nvSpPr>
          <p:spPr bwMode="auto">
            <a:xfrm>
              <a:off x="7951" y="3782"/>
              <a:ext cx="32" cy="30"/>
            </a:xfrm>
            <a:custGeom>
              <a:avLst/>
              <a:gdLst>
                <a:gd name="T0" fmla="*/ 3 w 28"/>
                <a:gd name="T1" fmla="*/ 3 h 26"/>
                <a:gd name="T2" fmla="*/ 8 w 28"/>
                <a:gd name="T3" fmla="*/ 19 h 26"/>
                <a:gd name="T4" fmla="*/ 24 w 28"/>
                <a:gd name="T5" fmla="*/ 23 h 26"/>
                <a:gd name="T6" fmla="*/ 19 w 28"/>
                <a:gd name="T7" fmla="*/ 7 h 26"/>
                <a:gd name="T8" fmla="*/ 3 w 28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3" y="3"/>
                  </a:moveTo>
                  <a:cubicBezTo>
                    <a:pt x="0" y="6"/>
                    <a:pt x="2" y="13"/>
                    <a:pt x="8" y="19"/>
                  </a:cubicBezTo>
                  <a:cubicBezTo>
                    <a:pt x="14" y="24"/>
                    <a:pt x="21" y="26"/>
                    <a:pt x="24" y="23"/>
                  </a:cubicBezTo>
                  <a:cubicBezTo>
                    <a:pt x="28" y="20"/>
                    <a:pt x="25" y="13"/>
                    <a:pt x="19" y="7"/>
                  </a:cubicBezTo>
                  <a:cubicBezTo>
                    <a:pt x="13" y="2"/>
                    <a:pt x="6" y="0"/>
                    <a:pt x="3" y="3"/>
                  </a:cubicBezTo>
                  <a:close/>
                </a:path>
              </a:pathLst>
            </a:custGeom>
            <a:solidFill>
              <a:srgbClr val="DC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5" name="Freeform 446"/>
            <p:cNvSpPr/>
            <p:nvPr/>
          </p:nvSpPr>
          <p:spPr bwMode="auto">
            <a:xfrm>
              <a:off x="7868" y="3805"/>
              <a:ext cx="111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6 w 95"/>
                <a:gd name="T5" fmla="*/ 105 h 105"/>
                <a:gd name="T6" fmla="*/ 3 w 95"/>
                <a:gd name="T7" fmla="*/ 15 h 105"/>
                <a:gd name="T8" fmla="*/ 6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4" y="87"/>
                    <a:pt x="87" y="85"/>
                    <a:pt x="95" y="77"/>
                  </a:cubicBezTo>
                  <a:cubicBezTo>
                    <a:pt x="77" y="99"/>
                    <a:pt x="65" y="105"/>
                    <a:pt x="56" y="105"/>
                  </a:cubicBezTo>
                  <a:cubicBezTo>
                    <a:pt x="34" y="103"/>
                    <a:pt x="0" y="48"/>
                    <a:pt x="3" y="15"/>
                  </a:cubicBezTo>
                  <a:cubicBezTo>
                    <a:pt x="3" y="10"/>
                    <a:pt x="4" y="5"/>
                    <a:pt x="6" y="0"/>
                  </a:cubicBezTo>
                  <a:cubicBezTo>
                    <a:pt x="4" y="42"/>
                    <a:pt x="29" y="79"/>
                    <a:pt x="67" y="86"/>
                  </a:cubicBez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6" name="Freeform 447"/>
            <p:cNvSpPr/>
            <p:nvPr/>
          </p:nvSpPr>
          <p:spPr bwMode="auto">
            <a:xfrm>
              <a:off x="7923" y="3925"/>
              <a:ext cx="22" cy="16"/>
            </a:xfrm>
            <a:custGeom>
              <a:avLst/>
              <a:gdLst>
                <a:gd name="T0" fmla="*/ 17 w 19"/>
                <a:gd name="T1" fmla="*/ 14 h 14"/>
                <a:gd name="T2" fmla="*/ 10 w 19"/>
                <a:gd name="T3" fmla="*/ 0 h 14"/>
                <a:gd name="T4" fmla="*/ 1 w 19"/>
                <a:gd name="T5" fmla="*/ 14 h 14"/>
                <a:gd name="T6" fmla="*/ 17 w 19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17" y="14"/>
                  </a:moveTo>
                  <a:cubicBezTo>
                    <a:pt x="19" y="13"/>
                    <a:pt x="14" y="0"/>
                    <a:pt x="10" y="0"/>
                  </a:cubicBezTo>
                  <a:cubicBezTo>
                    <a:pt x="5" y="0"/>
                    <a:pt x="0" y="13"/>
                    <a:pt x="1" y="14"/>
                  </a:cubicBezTo>
                  <a:lnTo>
                    <a:pt x="17" y="14"/>
                  </a:lnTo>
                  <a:close/>
                </a:path>
              </a:pathLst>
            </a:custGeom>
            <a:solidFill>
              <a:srgbClr val="51CD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7" name="Freeform 448"/>
            <p:cNvSpPr/>
            <p:nvPr/>
          </p:nvSpPr>
          <p:spPr bwMode="auto">
            <a:xfrm>
              <a:off x="9660" y="4459"/>
              <a:ext cx="126" cy="565"/>
            </a:xfrm>
            <a:custGeom>
              <a:avLst/>
              <a:gdLst>
                <a:gd name="T0" fmla="*/ 106 w 108"/>
                <a:gd name="T1" fmla="*/ 486 h 486"/>
                <a:gd name="T2" fmla="*/ 107 w 108"/>
                <a:gd name="T3" fmla="*/ 486 h 486"/>
                <a:gd name="T4" fmla="*/ 108 w 108"/>
                <a:gd name="T5" fmla="*/ 484 h 486"/>
                <a:gd name="T6" fmla="*/ 39 w 108"/>
                <a:gd name="T7" fmla="*/ 228 h 486"/>
                <a:gd name="T8" fmla="*/ 7 w 108"/>
                <a:gd name="T9" fmla="*/ 2 h 486"/>
                <a:gd name="T10" fmla="*/ 6 w 108"/>
                <a:gd name="T11" fmla="*/ 0 h 486"/>
                <a:gd name="T12" fmla="*/ 6 w 108"/>
                <a:gd name="T13" fmla="*/ 0 h 486"/>
                <a:gd name="T14" fmla="*/ 4 w 108"/>
                <a:gd name="T15" fmla="*/ 2 h 486"/>
                <a:gd name="T16" fmla="*/ 37 w 108"/>
                <a:gd name="T17" fmla="*/ 229 h 486"/>
                <a:gd name="T18" fmla="*/ 105 w 108"/>
                <a:gd name="T19" fmla="*/ 485 h 486"/>
                <a:gd name="T20" fmla="*/ 106 w 108"/>
                <a:gd name="T21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486">
                  <a:moveTo>
                    <a:pt x="106" y="486"/>
                  </a:moveTo>
                  <a:cubicBezTo>
                    <a:pt x="107" y="486"/>
                    <a:pt x="107" y="486"/>
                    <a:pt x="107" y="486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3"/>
                    <a:pt x="75" y="340"/>
                    <a:pt x="39" y="228"/>
                  </a:cubicBezTo>
                  <a:cubicBezTo>
                    <a:pt x="3" y="112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0" y="112"/>
                    <a:pt x="37" y="229"/>
                  </a:cubicBezTo>
                  <a:cubicBezTo>
                    <a:pt x="72" y="341"/>
                    <a:pt x="105" y="483"/>
                    <a:pt x="105" y="485"/>
                  </a:cubicBezTo>
                  <a:lnTo>
                    <a:pt x="106" y="486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8" name="Freeform 449"/>
            <p:cNvSpPr/>
            <p:nvPr/>
          </p:nvSpPr>
          <p:spPr bwMode="auto">
            <a:xfrm>
              <a:off x="9616" y="4330"/>
              <a:ext cx="111" cy="134"/>
            </a:xfrm>
            <a:custGeom>
              <a:avLst/>
              <a:gdLst>
                <a:gd name="T0" fmla="*/ 1 w 95"/>
                <a:gd name="T1" fmla="*/ 44 h 115"/>
                <a:gd name="T2" fmla="*/ 43 w 95"/>
                <a:gd name="T3" fmla="*/ 114 h 115"/>
                <a:gd name="T4" fmla="*/ 93 w 95"/>
                <a:gd name="T5" fmla="*/ 50 h 115"/>
                <a:gd name="T6" fmla="*/ 50 w 95"/>
                <a:gd name="T7" fmla="*/ 1 h 115"/>
                <a:gd name="T8" fmla="*/ 1 w 95"/>
                <a:gd name="T9" fmla="*/ 4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5">
                  <a:moveTo>
                    <a:pt x="1" y="44"/>
                  </a:moveTo>
                  <a:cubicBezTo>
                    <a:pt x="0" y="70"/>
                    <a:pt x="26" y="113"/>
                    <a:pt x="43" y="114"/>
                  </a:cubicBezTo>
                  <a:cubicBezTo>
                    <a:pt x="62" y="115"/>
                    <a:pt x="92" y="76"/>
                    <a:pt x="93" y="50"/>
                  </a:cubicBezTo>
                  <a:cubicBezTo>
                    <a:pt x="95" y="25"/>
                    <a:pt x="76" y="3"/>
                    <a:pt x="50" y="1"/>
                  </a:cubicBezTo>
                  <a:cubicBezTo>
                    <a:pt x="25" y="0"/>
                    <a:pt x="3" y="19"/>
                    <a:pt x="1" y="44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69" name="Freeform 450"/>
            <p:cNvSpPr/>
            <p:nvPr/>
          </p:nvSpPr>
          <p:spPr bwMode="auto">
            <a:xfrm>
              <a:off x="9646" y="4338"/>
              <a:ext cx="75" cy="64"/>
            </a:xfrm>
            <a:custGeom>
              <a:avLst/>
              <a:gdLst>
                <a:gd name="T0" fmla="*/ 0 w 64"/>
                <a:gd name="T1" fmla="*/ 6 h 55"/>
                <a:gd name="T2" fmla="*/ 24 w 64"/>
                <a:gd name="T3" fmla="*/ 0 h 55"/>
                <a:gd name="T4" fmla="*/ 62 w 64"/>
                <a:gd name="T5" fmla="*/ 44 h 55"/>
                <a:gd name="T6" fmla="*/ 60 w 64"/>
                <a:gd name="T7" fmla="*/ 54 h 55"/>
                <a:gd name="T8" fmla="*/ 43 w 64"/>
                <a:gd name="T9" fmla="*/ 53 h 55"/>
                <a:gd name="T10" fmla="*/ 0 w 64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5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4"/>
                  </a:cubicBezTo>
                  <a:cubicBezTo>
                    <a:pt x="55" y="55"/>
                    <a:pt x="49" y="55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0" name="Freeform 451"/>
            <p:cNvSpPr/>
            <p:nvPr/>
          </p:nvSpPr>
          <p:spPr bwMode="auto">
            <a:xfrm>
              <a:off x="9680" y="4350"/>
              <a:ext cx="24" cy="24"/>
            </a:xfrm>
            <a:custGeom>
              <a:avLst/>
              <a:gdLst>
                <a:gd name="T0" fmla="*/ 2 w 21"/>
                <a:gd name="T1" fmla="*/ 2 h 21"/>
                <a:gd name="T2" fmla="*/ 6 w 21"/>
                <a:gd name="T3" fmla="*/ 15 h 21"/>
                <a:gd name="T4" fmla="*/ 19 w 21"/>
                <a:gd name="T5" fmla="*/ 18 h 21"/>
                <a:gd name="T6" fmla="*/ 15 w 21"/>
                <a:gd name="T7" fmla="*/ 5 h 21"/>
                <a:gd name="T8" fmla="*/ 2 w 21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2"/>
                  </a:moveTo>
                  <a:cubicBezTo>
                    <a:pt x="0" y="5"/>
                    <a:pt x="2" y="10"/>
                    <a:pt x="6" y="15"/>
                  </a:cubicBezTo>
                  <a:cubicBezTo>
                    <a:pt x="11" y="19"/>
                    <a:pt x="17" y="21"/>
                    <a:pt x="19" y="18"/>
                  </a:cubicBezTo>
                  <a:cubicBezTo>
                    <a:pt x="21" y="15"/>
                    <a:pt x="19" y="10"/>
                    <a:pt x="15" y="5"/>
                  </a:cubicBezTo>
                  <a:cubicBezTo>
                    <a:pt x="10" y="1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1" name="Freeform 452"/>
            <p:cNvSpPr/>
            <p:nvPr/>
          </p:nvSpPr>
          <p:spPr bwMode="auto">
            <a:xfrm>
              <a:off x="9616" y="4369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0 h 82"/>
                <a:gd name="T4" fmla="*/ 43 w 74"/>
                <a:gd name="T5" fmla="*/ 81 h 82"/>
                <a:gd name="T6" fmla="*/ 1 w 74"/>
                <a:gd name="T7" fmla="*/ 11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0"/>
                  </a:cubicBezTo>
                  <a:cubicBezTo>
                    <a:pt x="60" y="77"/>
                    <a:pt x="50" y="82"/>
                    <a:pt x="43" y="81"/>
                  </a:cubicBezTo>
                  <a:cubicBezTo>
                    <a:pt x="26" y="80"/>
                    <a:pt x="0" y="37"/>
                    <a:pt x="1" y="11"/>
                  </a:cubicBezTo>
                  <a:cubicBezTo>
                    <a:pt x="2" y="7"/>
                    <a:pt x="2" y="3"/>
                    <a:pt x="4" y="0"/>
                  </a:cubicBezTo>
                  <a:cubicBezTo>
                    <a:pt x="2" y="32"/>
                    <a:pt x="22" y="61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2" name="Freeform 453"/>
            <p:cNvSpPr/>
            <p:nvPr/>
          </p:nvSpPr>
          <p:spPr bwMode="auto">
            <a:xfrm>
              <a:off x="9658" y="4462"/>
              <a:ext cx="17" cy="12"/>
            </a:xfrm>
            <a:custGeom>
              <a:avLst/>
              <a:gdLst>
                <a:gd name="T0" fmla="*/ 14 w 15"/>
                <a:gd name="T1" fmla="*/ 11 h 11"/>
                <a:gd name="T2" fmla="*/ 8 w 15"/>
                <a:gd name="T3" fmla="*/ 0 h 11"/>
                <a:gd name="T4" fmla="*/ 1 w 15"/>
                <a:gd name="T5" fmla="*/ 11 h 11"/>
                <a:gd name="T6" fmla="*/ 14 w 15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cubicBezTo>
                    <a:pt x="15" y="10"/>
                    <a:pt x="11" y="0"/>
                    <a:pt x="8" y="0"/>
                  </a:cubicBezTo>
                  <a:cubicBezTo>
                    <a:pt x="4" y="0"/>
                    <a:pt x="0" y="10"/>
                    <a:pt x="1" y="11"/>
                  </a:cubicBezTo>
                  <a:lnTo>
                    <a:pt x="14" y="11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3" name="Freeform 454"/>
            <p:cNvSpPr/>
            <p:nvPr/>
          </p:nvSpPr>
          <p:spPr bwMode="auto">
            <a:xfrm>
              <a:off x="7498" y="4240"/>
              <a:ext cx="126" cy="563"/>
            </a:xfrm>
            <a:custGeom>
              <a:avLst/>
              <a:gdLst>
                <a:gd name="T0" fmla="*/ 106 w 108"/>
                <a:gd name="T1" fmla="*/ 485 h 485"/>
                <a:gd name="T2" fmla="*/ 107 w 108"/>
                <a:gd name="T3" fmla="*/ 485 h 485"/>
                <a:gd name="T4" fmla="*/ 108 w 108"/>
                <a:gd name="T5" fmla="*/ 484 h 485"/>
                <a:gd name="T6" fmla="*/ 39 w 108"/>
                <a:gd name="T7" fmla="*/ 228 h 485"/>
                <a:gd name="T8" fmla="*/ 7 w 108"/>
                <a:gd name="T9" fmla="*/ 2 h 485"/>
                <a:gd name="T10" fmla="*/ 6 w 108"/>
                <a:gd name="T11" fmla="*/ 0 h 485"/>
                <a:gd name="T12" fmla="*/ 4 w 108"/>
                <a:gd name="T13" fmla="*/ 1 h 485"/>
                <a:gd name="T14" fmla="*/ 37 w 108"/>
                <a:gd name="T15" fmla="*/ 228 h 485"/>
                <a:gd name="T16" fmla="*/ 105 w 108"/>
                <a:gd name="T17" fmla="*/ 484 h 485"/>
                <a:gd name="T18" fmla="*/ 106 w 108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485">
                  <a:moveTo>
                    <a:pt x="106" y="485"/>
                  </a:moveTo>
                  <a:cubicBezTo>
                    <a:pt x="107" y="485"/>
                    <a:pt x="107" y="485"/>
                    <a:pt x="107" y="485"/>
                  </a:cubicBezTo>
                  <a:cubicBezTo>
                    <a:pt x="108" y="484"/>
                    <a:pt x="108" y="484"/>
                    <a:pt x="108" y="484"/>
                  </a:cubicBezTo>
                  <a:cubicBezTo>
                    <a:pt x="107" y="482"/>
                    <a:pt x="75" y="340"/>
                    <a:pt x="39" y="228"/>
                  </a:cubicBezTo>
                  <a:cubicBezTo>
                    <a:pt x="3" y="111"/>
                    <a:pt x="7" y="3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0" y="112"/>
                    <a:pt x="37" y="228"/>
                  </a:cubicBezTo>
                  <a:cubicBezTo>
                    <a:pt x="72" y="341"/>
                    <a:pt x="105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4" name="Freeform 455"/>
            <p:cNvSpPr/>
            <p:nvPr/>
          </p:nvSpPr>
          <p:spPr bwMode="auto">
            <a:xfrm>
              <a:off x="7454" y="4110"/>
              <a:ext cx="110" cy="134"/>
            </a:xfrm>
            <a:custGeom>
              <a:avLst/>
              <a:gdLst>
                <a:gd name="T0" fmla="*/ 1 w 95"/>
                <a:gd name="T1" fmla="*/ 45 h 116"/>
                <a:gd name="T2" fmla="*/ 43 w 95"/>
                <a:gd name="T3" fmla="*/ 115 h 116"/>
                <a:gd name="T4" fmla="*/ 93 w 95"/>
                <a:gd name="T5" fmla="*/ 51 h 116"/>
                <a:gd name="T6" fmla="*/ 50 w 95"/>
                <a:gd name="T7" fmla="*/ 2 h 116"/>
                <a:gd name="T8" fmla="*/ 1 w 95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16">
                  <a:moveTo>
                    <a:pt x="1" y="45"/>
                  </a:moveTo>
                  <a:cubicBezTo>
                    <a:pt x="0" y="70"/>
                    <a:pt x="26" y="114"/>
                    <a:pt x="43" y="115"/>
                  </a:cubicBezTo>
                  <a:cubicBezTo>
                    <a:pt x="62" y="116"/>
                    <a:pt x="92" y="76"/>
                    <a:pt x="93" y="51"/>
                  </a:cubicBezTo>
                  <a:cubicBezTo>
                    <a:pt x="95" y="26"/>
                    <a:pt x="76" y="4"/>
                    <a:pt x="50" y="2"/>
                  </a:cubicBezTo>
                  <a:cubicBezTo>
                    <a:pt x="25" y="0"/>
                    <a:pt x="3" y="20"/>
                    <a:pt x="1" y="45"/>
                  </a:cubicBezTo>
                  <a:close/>
                </a:path>
              </a:pathLst>
            </a:custGeom>
            <a:solidFill>
              <a:srgbClr val="B4D1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5" name="Freeform 456"/>
            <p:cNvSpPr/>
            <p:nvPr/>
          </p:nvSpPr>
          <p:spPr bwMode="auto">
            <a:xfrm>
              <a:off x="7484" y="4119"/>
              <a:ext cx="75" cy="63"/>
            </a:xfrm>
            <a:custGeom>
              <a:avLst/>
              <a:gdLst>
                <a:gd name="T0" fmla="*/ 0 w 64"/>
                <a:gd name="T1" fmla="*/ 6 h 54"/>
                <a:gd name="T2" fmla="*/ 24 w 64"/>
                <a:gd name="T3" fmla="*/ 0 h 54"/>
                <a:gd name="T4" fmla="*/ 62 w 64"/>
                <a:gd name="T5" fmla="*/ 44 h 54"/>
                <a:gd name="T6" fmla="*/ 60 w 64"/>
                <a:gd name="T7" fmla="*/ 53 h 54"/>
                <a:gd name="T8" fmla="*/ 43 w 64"/>
                <a:gd name="T9" fmla="*/ 53 h 54"/>
                <a:gd name="T10" fmla="*/ 0 w 64"/>
                <a:gd name="T11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4">
                  <a:moveTo>
                    <a:pt x="0" y="6"/>
                  </a:moveTo>
                  <a:cubicBezTo>
                    <a:pt x="7" y="2"/>
                    <a:pt x="15" y="0"/>
                    <a:pt x="24" y="0"/>
                  </a:cubicBezTo>
                  <a:cubicBezTo>
                    <a:pt x="47" y="2"/>
                    <a:pt x="64" y="21"/>
                    <a:pt x="62" y="44"/>
                  </a:cubicBezTo>
                  <a:cubicBezTo>
                    <a:pt x="62" y="47"/>
                    <a:pt x="61" y="50"/>
                    <a:pt x="60" y="53"/>
                  </a:cubicBezTo>
                  <a:cubicBezTo>
                    <a:pt x="55" y="54"/>
                    <a:pt x="49" y="54"/>
                    <a:pt x="43" y="53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D1E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6" name="Freeform 457"/>
            <p:cNvSpPr/>
            <p:nvPr/>
          </p:nvSpPr>
          <p:spPr bwMode="auto">
            <a:xfrm>
              <a:off x="7518" y="4129"/>
              <a:ext cx="24" cy="25"/>
            </a:xfrm>
            <a:custGeom>
              <a:avLst/>
              <a:gdLst>
                <a:gd name="T0" fmla="*/ 2 w 21"/>
                <a:gd name="T1" fmla="*/ 3 h 21"/>
                <a:gd name="T2" fmla="*/ 6 w 21"/>
                <a:gd name="T3" fmla="*/ 15 h 21"/>
                <a:gd name="T4" fmla="*/ 19 w 21"/>
                <a:gd name="T5" fmla="*/ 19 h 21"/>
                <a:gd name="T6" fmla="*/ 15 w 21"/>
                <a:gd name="T7" fmla="*/ 6 h 21"/>
                <a:gd name="T8" fmla="*/ 2 w 21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2" y="3"/>
                  </a:moveTo>
                  <a:cubicBezTo>
                    <a:pt x="0" y="5"/>
                    <a:pt x="2" y="11"/>
                    <a:pt x="6" y="15"/>
                  </a:cubicBezTo>
                  <a:cubicBezTo>
                    <a:pt x="11" y="20"/>
                    <a:pt x="17" y="21"/>
                    <a:pt x="19" y="19"/>
                  </a:cubicBezTo>
                  <a:cubicBezTo>
                    <a:pt x="21" y="16"/>
                    <a:pt x="19" y="11"/>
                    <a:pt x="15" y="6"/>
                  </a:cubicBezTo>
                  <a:cubicBezTo>
                    <a:pt x="10" y="2"/>
                    <a:pt x="4" y="0"/>
                    <a:pt x="2" y="3"/>
                  </a:cubicBezTo>
                  <a:close/>
                </a:path>
              </a:pathLst>
            </a:custGeom>
            <a:solidFill>
              <a:srgbClr val="E3E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7" name="Freeform 458"/>
            <p:cNvSpPr/>
            <p:nvPr/>
          </p:nvSpPr>
          <p:spPr bwMode="auto">
            <a:xfrm>
              <a:off x="7454" y="4148"/>
              <a:ext cx="86" cy="95"/>
            </a:xfrm>
            <a:custGeom>
              <a:avLst/>
              <a:gdLst>
                <a:gd name="T0" fmla="*/ 52 w 74"/>
                <a:gd name="T1" fmla="*/ 67 h 82"/>
                <a:gd name="T2" fmla="*/ 74 w 74"/>
                <a:gd name="T3" fmla="*/ 61 h 82"/>
                <a:gd name="T4" fmla="*/ 43 w 74"/>
                <a:gd name="T5" fmla="*/ 82 h 82"/>
                <a:gd name="T6" fmla="*/ 1 w 74"/>
                <a:gd name="T7" fmla="*/ 12 h 82"/>
                <a:gd name="T8" fmla="*/ 4 w 74"/>
                <a:gd name="T9" fmla="*/ 0 h 82"/>
                <a:gd name="T10" fmla="*/ 52 w 74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82">
                  <a:moveTo>
                    <a:pt x="52" y="67"/>
                  </a:moveTo>
                  <a:cubicBezTo>
                    <a:pt x="57" y="68"/>
                    <a:pt x="67" y="66"/>
                    <a:pt x="74" y="61"/>
                  </a:cubicBezTo>
                  <a:cubicBezTo>
                    <a:pt x="60" y="78"/>
                    <a:pt x="50" y="82"/>
                    <a:pt x="43" y="82"/>
                  </a:cubicBezTo>
                  <a:cubicBezTo>
                    <a:pt x="26" y="81"/>
                    <a:pt x="0" y="37"/>
                    <a:pt x="1" y="12"/>
                  </a:cubicBezTo>
                  <a:cubicBezTo>
                    <a:pt x="2" y="8"/>
                    <a:pt x="2" y="4"/>
                    <a:pt x="4" y="0"/>
                  </a:cubicBezTo>
                  <a:cubicBezTo>
                    <a:pt x="2" y="33"/>
                    <a:pt x="22" y="62"/>
                    <a:pt x="52" y="67"/>
                  </a:cubicBez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8" name="Freeform 459"/>
            <p:cNvSpPr/>
            <p:nvPr/>
          </p:nvSpPr>
          <p:spPr bwMode="auto">
            <a:xfrm>
              <a:off x="7496" y="4241"/>
              <a:ext cx="17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1" y="1"/>
                    <a:pt x="8" y="0"/>
                  </a:cubicBezTo>
                  <a:cubicBezTo>
                    <a:pt x="4" y="0"/>
                    <a:pt x="0" y="11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99AD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79" name="Freeform 460"/>
            <p:cNvSpPr/>
            <p:nvPr/>
          </p:nvSpPr>
          <p:spPr bwMode="auto">
            <a:xfrm>
              <a:off x="9042" y="3425"/>
              <a:ext cx="124" cy="564"/>
            </a:xfrm>
            <a:custGeom>
              <a:avLst/>
              <a:gdLst>
                <a:gd name="T0" fmla="*/ 106 w 107"/>
                <a:gd name="T1" fmla="*/ 485 h 485"/>
                <a:gd name="T2" fmla="*/ 106 w 107"/>
                <a:gd name="T3" fmla="*/ 485 h 485"/>
                <a:gd name="T4" fmla="*/ 107 w 107"/>
                <a:gd name="T5" fmla="*/ 484 h 485"/>
                <a:gd name="T6" fmla="*/ 39 w 107"/>
                <a:gd name="T7" fmla="*/ 227 h 485"/>
                <a:gd name="T8" fmla="*/ 7 w 107"/>
                <a:gd name="T9" fmla="*/ 1 h 485"/>
                <a:gd name="T10" fmla="*/ 5 w 107"/>
                <a:gd name="T11" fmla="*/ 0 h 485"/>
                <a:gd name="T12" fmla="*/ 4 w 107"/>
                <a:gd name="T13" fmla="*/ 1 h 485"/>
                <a:gd name="T14" fmla="*/ 37 w 107"/>
                <a:gd name="T15" fmla="*/ 228 h 485"/>
                <a:gd name="T16" fmla="*/ 105 w 107"/>
                <a:gd name="T17" fmla="*/ 484 h 485"/>
                <a:gd name="T18" fmla="*/ 106 w 107"/>
                <a:gd name="T19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485">
                  <a:moveTo>
                    <a:pt x="106" y="485"/>
                  </a:moveTo>
                  <a:cubicBezTo>
                    <a:pt x="106" y="485"/>
                    <a:pt x="106" y="485"/>
                    <a:pt x="106" y="485"/>
                  </a:cubicBezTo>
                  <a:cubicBezTo>
                    <a:pt x="107" y="484"/>
                    <a:pt x="107" y="484"/>
                    <a:pt x="107" y="484"/>
                  </a:cubicBezTo>
                  <a:cubicBezTo>
                    <a:pt x="107" y="482"/>
                    <a:pt x="75" y="340"/>
                    <a:pt x="39" y="227"/>
                  </a:cubicBezTo>
                  <a:cubicBezTo>
                    <a:pt x="2" y="111"/>
                    <a:pt x="7" y="2"/>
                    <a:pt x="7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0" y="112"/>
                    <a:pt x="37" y="228"/>
                  </a:cubicBezTo>
                  <a:cubicBezTo>
                    <a:pt x="72" y="340"/>
                    <a:pt x="104" y="483"/>
                    <a:pt x="105" y="484"/>
                  </a:cubicBezTo>
                  <a:lnTo>
                    <a:pt x="106" y="485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0" name="Freeform 461"/>
            <p:cNvSpPr/>
            <p:nvPr/>
          </p:nvSpPr>
          <p:spPr bwMode="auto">
            <a:xfrm>
              <a:off x="8996" y="3295"/>
              <a:ext cx="112" cy="135"/>
            </a:xfrm>
            <a:custGeom>
              <a:avLst/>
              <a:gdLst>
                <a:gd name="T0" fmla="*/ 2 w 96"/>
                <a:gd name="T1" fmla="*/ 45 h 116"/>
                <a:gd name="T2" fmla="*/ 44 w 96"/>
                <a:gd name="T3" fmla="*/ 115 h 116"/>
                <a:gd name="T4" fmla="*/ 94 w 96"/>
                <a:gd name="T5" fmla="*/ 51 h 116"/>
                <a:gd name="T6" fmla="*/ 51 w 96"/>
                <a:gd name="T7" fmla="*/ 2 h 116"/>
                <a:gd name="T8" fmla="*/ 2 w 96"/>
                <a:gd name="T9" fmla="*/ 4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6">
                  <a:moveTo>
                    <a:pt x="2" y="45"/>
                  </a:moveTo>
                  <a:cubicBezTo>
                    <a:pt x="0" y="70"/>
                    <a:pt x="27" y="114"/>
                    <a:pt x="44" y="115"/>
                  </a:cubicBezTo>
                  <a:cubicBezTo>
                    <a:pt x="62" y="116"/>
                    <a:pt x="92" y="76"/>
                    <a:pt x="94" y="51"/>
                  </a:cubicBezTo>
                  <a:cubicBezTo>
                    <a:pt x="96" y="25"/>
                    <a:pt x="76" y="3"/>
                    <a:pt x="51" y="2"/>
                  </a:cubicBezTo>
                  <a:cubicBezTo>
                    <a:pt x="26" y="0"/>
                    <a:pt x="4" y="19"/>
                    <a:pt x="2" y="45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1" name="Freeform 462"/>
            <p:cNvSpPr/>
            <p:nvPr/>
          </p:nvSpPr>
          <p:spPr bwMode="auto">
            <a:xfrm>
              <a:off x="9028" y="3303"/>
              <a:ext cx="73" cy="64"/>
            </a:xfrm>
            <a:custGeom>
              <a:avLst/>
              <a:gdLst>
                <a:gd name="T0" fmla="*/ 0 w 63"/>
                <a:gd name="T1" fmla="*/ 6 h 55"/>
                <a:gd name="T2" fmla="*/ 24 w 63"/>
                <a:gd name="T3" fmla="*/ 1 h 55"/>
                <a:gd name="T4" fmla="*/ 62 w 63"/>
                <a:gd name="T5" fmla="*/ 45 h 55"/>
                <a:gd name="T6" fmla="*/ 60 w 63"/>
                <a:gd name="T7" fmla="*/ 54 h 55"/>
                <a:gd name="T8" fmla="*/ 42 w 63"/>
                <a:gd name="T9" fmla="*/ 54 h 55"/>
                <a:gd name="T10" fmla="*/ 0 w 63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5">
                  <a:moveTo>
                    <a:pt x="0" y="6"/>
                  </a:moveTo>
                  <a:cubicBezTo>
                    <a:pt x="7" y="2"/>
                    <a:pt x="15" y="0"/>
                    <a:pt x="24" y="1"/>
                  </a:cubicBezTo>
                  <a:cubicBezTo>
                    <a:pt x="46" y="2"/>
                    <a:pt x="63" y="22"/>
                    <a:pt x="62" y="45"/>
                  </a:cubicBezTo>
                  <a:cubicBezTo>
                    <a:pt x="62" y="48"/>
                    <a:pt x="61" y="51"/>
                    <a:pt x="60" y="54"/>
                  </a:cubicBezTo>
                  <a:cubicBezTo>
                    <a:pt x="54" y="55"/>
                    <a:pt x="48" y="55"/>
                    <a:pt x="42" y="54"/>
                  </a:cubicBezTo>
                  <a:cubicBezTo>
                    <a:pt x="19" y="49"/>
                    <a:pt x="2" y="29"/>
                    <a:pt x="0" y="6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2" name="Freeform 463"/>
            <p:cNvSpPr/>
            <p:nvPr/>
          </p:nvSpPr>
          <p:spPr bwMode="auto">
            <a:xfrm>
              <a:off x="9060" y="3315"/>
              <a:ext cx="26" cy="24"/>
            </a:xfrm>
            <a:custGeom>
              <a:avLst/>
              <a:gdLst>
                <a:gd name="T0" fmla="*/ 3 w 22"/>
                <a:gd name="T1" fmla="*/ 3 h 21"/>
                <a:gd name="T2" fmla="*/ 7 w 22"/>
                <a:gd name="T3" fmla="*/ 15 h 21"/>
                <a:gd name="T4" fmla="*/ 20 w 22"/>
                <a:gd name="T5" fmla="*/ 18 h 21"/>
                <a:gd name="T6" fmla="*/ 15 w 22"/>
                <a:gd name="T7" fmla="*/ 6 h 21"/>
                <a:gd name="T8" fmla="*/ 3 w 22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3" y="3"/>
                  </a:moveTo>
                  <a:cubicBezTo>
                    <a:pt x="0" y="5"/>
                    <a:pt x="2" y="11"/>
                    <a:pt x="7" y="15"/>
                  </a:cubicBezTo>
                  <a:cubicBezTo>
                    <a:pt x="12" y="19"/>
                    <a:pt x="17" y="21"/>
                    <a:pt x="20" y="18"/>
                  </a:cubicBezTo>
                  <a:cubicBezTo>
                    <a:pt x="22" y="16"/>
                    <a:pt x="20" y="10"/>
                    <a:pt x="15" y="6"/>
                  </a:cubicBezTo>
                  <a:cubicBezTo>
                    <a:pt x="11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3" name="Freeform 464"/>
            <p:cNvSpPr/>
            <p:nvPr/>
          </p:nvSpPr>
          <p:spPr bwMode="auto">
            <a:xfrm>
              <a:off x="8996" y="3333"/>
              <a:ext cx="88" cy="96"/>
            </a:xfrm>
            <a:custGeom>
              <a:avLst/>
              <a:gdLst>
                <a:gd name="T0" fmla="*/ 52 w 75"/>
                <a:gd name="T1" fmla="*/ 67 h 82"/>
                <a:gd name="T2" fmla="*/ 75 w 75"/>
                <a:gd name="T3" fmla="*/ 60 h 82"/>
                <a:gd name="T4" fmla="*/ 44 w 75"/>
                <a:gd name="T5" fmla="*/ 82 h 82"/>
                <a:gd name="T6" fmla="*/ 2 w 75"/>
                <a:gd name="T7" fmla="*/ 12 h 82"/>
                <a:gd name="T8" fmla="*/ 4 w 75"/>
                <a:gd name="T9" fmla="*/ 0 h 82"/>
                <a:gd name="T10" fmla="*/ 52 w 75"/>
                <a:gd name="T11" fmla="*/ 6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2">
                  <a:moveTo>
                    <a:pt x="52" y="67"/>
                  </a:moveTo>
                  <a:cubicBezTo>
                    <a:pt x="58" y="68"/>
                    <a:pt x="68" y="66"/>
                    <a:pt x="75" y="60"/>
                  </a:cubicBezTo>
                  <a:cubicBezTo>
                    <a:pt x="60" y="78"/>
                    <a:pt x="51" y="82"/>
                    <a:pt x="44" y="82"/>
                  </a:cubicBezTo>
                  <a:cubicBezTo>
                    <a:pt x="27" y="81"/>
                    <a:pt x="0" y="37"/>
                    <a:pt x="2" y="12"/>
                  </a:cubicBezTo>
                  <a:cubicBezTo>
                    <a:pt x="2" y="8"/>
                    <a:pt x="3" y="4"/>
                    <a:pt x="4" y="0"/>
                  </a:cubicBezTo>
                  <a:cubicBezTo>
                    <a:pt x="3" y="33"/>
                    <a:pt x="23" y="62"/>
                    <a:pt x="52" y="67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4" name="Freeform 465"/>
            <p:cNvSpPr/>
            <p:nvPr/>
          </p:nvSpPr>
          <p:spPr bwMode="auto">
            <a:xfrm>
              <a:off x="9038" y="3426"/>
              <a:ext cx="18" cy="14"/>
            </a:xfrm>
            <a:custGeom>
              <a:avLst/>
              <a:gdLst>
                <a:gd name="T0" fmla="*/ 14 w 15"/>
                <a:gd name="T1" fmla="*/ 12 h 12"/>
                <a:gd name="T2" fmla="*/ 8 w 15"/>
                <a:gd name="T3" fmla="*/ 0 h 12"/>
                <a:gd name="T4" fmla="*/ 1 w 15"/>
                <a:gd name="T5" fmla="*/ 11 h 12"/>
                <a:gd name="T6" fmla="*/ 14 w 1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14" y="12"/>
                  </a:moveTo>
                  <a:cubicBezTo>
                    <a:pt x="15" y="11"/>
                    <a:pt x="12" y="0"/>
                    <a:pt x="8" y="0"/>
                  </a:cubicBezTo>
                  <a:cubicBezTo>
                    <a:pt x="5" y="0"/>
                    <a:pt x="0" y="10"/>
                    <a:pt x="1" y="11"/>
                  </a:cubicBezTo>
                  <a:lnTo>
                    <a:pt x="14" y="12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5" name="Freeform 466"/>
            <p:cNvSpPr/>
            <p:nvPr/>
          </p:nvSpPr>
          <p:spPr bwMode="auto">
            <a:xfrm>
              <a:off x="12489" y="3787"/>
              <a:ext cx="168" cy="757"/>
            </a:xfrm>
            <a:custGeom>
              <a:avLst/>
              <a:gdLst>
                <a:gd name="T0" fmla="*/ 2 w 145"/>
                <a:gd name="T1" fmla="*/ 652 h 652"/>
                <a:gd name="T2" fmla="*/ 2 w 145"/>
                <a:gd name="T3" fmla="*/ 652 h 652"/>
                <a:gd name="T4" fmla="*/ 0 w 145"/>
                <a:gd name="T5" fmla="*/ 650 h 652"/>
                <a:gd name="T6" fmla="*/ 92 w 145"/>
                <a:gd name="T7" fmla="*/ 305 h 652"/>
                <a:gd name="T8" fmla="*/ 136 w 145"/>
                <a:gd name="T9" fmla="*/ 2 h 652"/>
                <a:gd name="T10" fmla="*/ 137 w 145"/>
                <a:gd name="T11" fmla="*/ 0 h 652"/>
                <a:gd name="T12" fmla="*/ 139 w 145"/>
                <a:gd name="T13" fmla="*/ 2 h 652"/>
                <a:gd name="T14" fmla="*/ 96 w 145"/>
                <a:gd name="T15" fmla="*/ 307 h 652"/>
                <a:gd name="T16" fmla="*/ 4 w 145"/>
                <a:gd name="T17" fmla="*/ 651 h 652"/>
                <a:gd name="T18" fmla="*/ 2 w 145"/>
                <a:gd name="T19" fmla="*/ 652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" h="652">
                  <a:moveTo>
                    <a:pt x="2" y="652"/>
                  </a:moveTo>
                  <a:cubicBezTo>
                    <a:pt x="2" y="652"/>
                    <a:pt x="2" y="652"/>
                    <a:pt x="2" y="652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" y="648"/>
                    <a:pt x="44" y="456"/>
                    <a:pt x="92" y="305"/>
                  </a:cubicBezTo>
                  <a:cubicBezTo>
                    <a:pt x="141" y="149"/>
                    <a:pt x="136" y="3"/>
                    <a:pt x="136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9" y="2"/>
                    <a:pt x="139" y="2"/>
                    <a:pt x="139" y="2"/>
                  </a:cubicBezTo>
                  <a:cubicBezTo>
                    <a:pt x="139" y="3"/>
                    <a:pt x="145" y="150"/>
                    <a:pt x="96" y="307"/>
                  </a:cubicBezTo>
                  <a:cubicBezTo>
                    <a:pt x="48" y="457"/>
                    <a:pt x="4" y="649"/>
                    <a:pt x="4" y="651"/>
                  </a:cubicBezTo>
                  <a:lnTo>
                    <a:pt x="2" y="652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6" name="Freeform 467"/>
            <p:cNvSpPr/>
            <p:nvPr/>
          </p:nvSpPr>
          <p:spPr bwMode="auto">
            <a:xfrm>
              <a:off x="12569" y="3612"/>
              <a:ext cx="148" cy="180"/>
            </a:xfrm>
            <a:custGeom>
              <a:avLst/>
              <a:gdLst>
                <a:gd name="T0" fmla="*/ 125 w 128"/>
                <a:gd name="T1" fmla="*/ 60 h 155"/>
                <a:gd name="T2" fmla="*/ 70 w 128"/>
                <a:gd name="T3" fmla="*/ 154 h 155"/>
                <a:gd name="T4" fmla="*/ 2 w 128"/>
                <a:gd name="T5" fmla="*/ 68 h 155"/>
                <a:gd name="T6" fmla="*/ 59 w 128"/>
                <a:gd name="T7" fmla="*/ 2 h 155"/>
                <a:gd name="T8" fmla="*/ 125 w 128"/>
                <a:gd name="T9" fmla="*/ 6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5">
                  <a:moveTo>
                    <a:pt x="125" y="60"/>
                  </a:moveTo>
                  <a:cubicBezTo>
                    <a:pt x="128" y="94"/>
                    <a:pt x="92" y="152"/>
                    <a:pt x="70" y="154"/>
                  </a:cubicBezTo>
                  <a:cubicBezTo>
                    <a:pt x="44" y="155"/>
                    <a:pt x="4" y="102"/>
                    <a:pt x="2" y="68"/>
                  </a:cubicBezTo>
                  <a:cubicBezTo>
                    <a:pt x="0" y="34"/>
                    <a:pt x="25" y="4"/>
                    <a:pt x="59" y="2"/>
                  </a:cubicBezTo>
                  <a:cubicBezTo>
                    <a:pt x="94" y="0"/>
                    <a:pt x="123" y="25"/>
                    <a:pt x="125" y="60"/>
                  </a:cubicBezTo>
                  <a:close/>
                </a:path>
              </a:pathLst>
            </a:custGeom>
            <a:solidFill>
              <a:srgbClr val="FFD6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7" name="Freeform 468"/>
            <p:cNvSpPr/>
            <p:nvPr/>
          </p:nvSpPr>
          <p:spPr bwMode="auto">
            <a:xfrm>
              <a:off x="12576" y="3623"/>
              <a:ext cx="100" cy="86"/>
            </a:xfrm>
            <a:custGeom>
              <a:avLst/>
              <a:gdLst>
                <a:gd name="T0" fmla="*/ 86 w 86"/>
                <a:gd name="T1" fmla="*/ 9 h 74"/>
                <a:gd name="T2" fmla="*/ 54 w 86"/>
                <a:gd name="T3" fmla="*/ 1 h 74"/>
                <a:gd name="T4" fmla="*/ 3 w 86"/>
                <a:gd name="T5" fmla="*/ 60 h 74"/>
                <a:gd name="T6" fmla="*/ 5 w 86"/>
                <a:gd name="T7" fmla="*/ 73 h 74"/>
                <a:gd name="T8" fmla="*/ 29 w 86"/>
                <a:gd name="T9" fmla="*/ 72 h 74"/>
                <a:gd name="T10" fmla="*/ 86 w 86"/>
                <a:gd name="T1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4">
                  <a:moveTo>
                    <a:pt x="86" y="9"/>
                  </a:moveTo>
                  <a:cubicBezTo>
                    <a:pt x="76" y="3"/>
                    <a:pt x="65" y="0"/>
                    <a:pt x="54" y="1"/>
                  </a:cubicBezTo>
                  <a:cubicBezTo>
                    <a:pt x="24" y="3"/>
                    <a:pt x="0" y="29"/>
                    <a:pt x="3" y="60"/>
                  </a:cubicBezTo>
                  <a:cubicBezTo>
                    <a:pt x="3" y="64"/>
                    <a:pt x="4" y="68"/>
                    <a:pt x="5" y="73"/>
                  </a:cubicBezTo>
                  <a:cubicBezTo>
                    <a:pt x="13" y="74"/>
                    <a:pt x="21" y="74"/>
                    <a:pt x="29" y="72"/>
                  </a:cubicBezTo>
                  <a:cubicBezTo>
                    <a:pt x="61" y="66"/>
                    <a:pt x="83" y="39"/>
                    <a:pt x="86" y="9"/>
                  </a:cubicBezTo>
                  <a:close/>
                </a:path>
              </a:pathLst>
            </a:custGeom>
            <a:solidFill>
              <a:srgbClr val="FFE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8" name="Freeform 469"/>
            <p:cNvSpPr/>
            <p:nvPr/>
          </p:nvSpPr>
          <p:spPr bwMode="auto">
            <a:xfrm>
              <a:off x="12598" y="3638"/>
              <a:ext cx="33" cy="33"/>
            </a:xfrm>
            <a:custGeom>
              <a:avLst/>
              <a:gdLst>
                <a:gd name="T0" fmla="*/ 26 w 29"/>
                <a:gd name="T1" fmla="*/ 4 h 29"/>
                <a:gd name="T2" fmla="*/ 20 w 29"/>
                <a:gd name="T3" fmla="*/ 21 h 29"/>
                <a:gd name="T4" fmla="*/ 3 w 29"/>
                <a:gd name="T5" fmla="*/ 25 h 29"/>
                <a:gd name="T6" fmla="*/ 8 w 29"/>
                <a:gd name="T7" fmla="*/ 8 h 29"/>
                <a:gd name="T8" fmla="*/ 26 w 29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9">
                  <a:moveTo>
                    <a:pt x="26" y="4"/>
                  </a:moveTo>
                  <a:cubicBezTo>
                    <a:pt x="29" y="7"/>
                    <a:pt x="26" y="15"/>
                    <a:pt x="20" y="21"/>
                  </a:cubicBezTo>
                  <a:cubicBezTo>
                    <a:pt x="14" y="27"/>
                    <a:pt x="6" y="29"/>
                    <a:pt x="3" y="25"/>
                  </a:cubicBezTo>
                  <a:cubicBezTo>
                    <a:pt x="0" y="22"/>
                    <a:pt x="2" y="14"/>
                    <a:pt x="8" y="8"/>
                  </a:cubicBezTo>
                  <a:cubicBezTo>
                    <a:pt x="15" y="2"/>
                    <a:pt x="22" y="0"/>
                    <a:pt x="26" y="4"/>
                  </a:cubicBezTo>
                  <a:close/>
                </a:path>
              </a:pathLst>
            </a:custGeom>
            <a:solidFill>
              <a:srgbClr val="FFF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89" name="Freeform 470"/>
            <p:cNvSpPr/>
            <p:nvPr/>
          </p:nvSpPr>
          <p:spPr bwMode="auto">
            <a:xfrm>
              <a:off x="12601" y="3663"/>
              <a:ext cx="116" cy="128"/>
            </a:xfrm>
            <a:custGeom>
              <a:avLst/>
              <a:gdLst>
                <a:gd name="T0" fmla="*/ 30 w 100"/>
                <a:gd name="T1" fmla="*/ 90 h 110"/>
                <a:gd name="T2" fmla="*/ 0 w 100"/>
                <a:gd name="T3" fmla="*/ 81 h 110"/>
                <a:gd name="T4" fmla="*/ 42 w 100"/>
                <a:gd name="T5" fmla="*/ 110 h 110"/>
                <a:gd name="T6" fmla="*/ 97 w 100"/>
                <a:gd name="T7" fmla="*/ 16 h 110"/>
                <a:gd name="T8" fmla="*/ 94 w 100"/>
                <a:gd name="T9" fmla="*/ 0 h 110"/>
                <a:gd name="T10" fmla="*/ 30 w 100"/>
                <a:gd name="T11" fmla="*/ 9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10">
                  <a:moveTo>
                    <a:pt x="30" y="90"/>
                  </a:moveTo>
                  <a:cubicBezTo>
                    <a:pt x="22" y="91"/>
                    <a:pt x="9" y="89"/>
                    <a:pt x="0" y="81"/>
                  </a:cubicBezTo>
                  <a:cubicBezTo>
                    <a:pt x="19" y="104"/>
                    <a:pt x="32" y="110"/>
                    <a:pt x="42" y="110"/>
                  </a:cubicBezTo>
                  <a:cubicBezTo>
                    <a:pt x="64" y="108"/>
                    <a:pt x="100" y="50"/>
                    <a:pt x="97" y="16"/>
                  </a:cubicBezTo>
                  <a:cubicBezTo>
                    <a:pt x="97" y="10"/>
                    <a:pt x="96" y="5"/>
                    <a:pt x="94" y="0"/>
                  </a:cubicBezTo>
                  <a:cubicBezTo>
                    <a:pt x="96" y="44"/>
                    <a:pt x="69" y="83"/>
                    <a:pt x="30" y="90"/>
                  </a:cubicBez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0" name="Freeform 471"/>
            <p:cNvSpPr/>
            <p:nvPr/>
          </p:nvSpPr>
          <p:spPr bwMode="auto">
            <a:xfrm>
              <a:off x="12637" y="3788"/>
              <a:ext cx="24" cy="18"/>
            </a:xfrm>
            <a:custGeom>
              <a:avLst/>
              <a:gdLst>
                <a:gd name="T0" fmla="*/ 1 w 20"/>
                <a:gd name="T1" fmla="*/ 16 h 16"/>
                <a:gd name="T2" fmla="*/ 10 w 20"/>
                <a:gd name="T3" fmla="*/ 1 h 16"/>
                <a:gd name="T4" fmla="*/ 19 w 20"/>
                <a:gd name="T5" fmla="*/ 15 h 16"/>
                <a:gd name="T6" fmla="*/ 1 w 20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6">
                  <a:moveTo>
                    <a:pt x="1" y="16"/>
                  </a:moveTo>
                  <a:cubicBezTo>
                    <a:pt x="0" y="15"/>
                    <a:pt x="5" y="1"/>
                    <a:pt x="10" y="1"/>
                  </a:cubicBezTo>
                  <a:cubicBezTo>
                    <a:pt x="14" y="0"/>
                    <a:pt x="20" y="14"/>
                    <a:pt x="19" y="15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FFB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1" name="Freeform 472"/>
            <p:cNvSpPr/>
            <p:nvPr/>
          </p:nvSpPr>
          <p:spPr bwMode="auto">
            <a:xfrm>
              <a:off x="9383" y="4070"/>
              <a:ext cx="146" cy="660"/>
            </a:xfrm>
            <a:custGeom>
              <a:avLst/>
              <a:gdLst>
                <a:gd name="T0" fmla="*/ 125 w 126"/>
                <a:gd name="T1" fmla="*/ 568 h 568"/>
                <a:gd name="T2" fmla="*/ 125 w 126"/>
                <a:gd name="T3" fmla="*/ 568 h 568"/>
                <a:gd name="T4" fmla="*/ 126 w 126"/>
                <a:gd name="T5" fmla="*/ 567 h 568"/>
                <a:gd name="T6" fmla="*/ 47 w 126"/>
                <a:gd name="T7" fmla="*/ 266 h 568"/>
                <a:gd name="T8" fmla="*/ 9 w 126"/>
                <a:gd name="T9" fmla="*/ 2 h 568"/>
                <a:gd name="T10" fmla="*/ 7 w 126"/>
                <a:gd name="T11" fmla="*/ 0 h 568"/>
                <a:gd name="T12" fmla="*/ 5 w 126"/>
                <a:gd name="T13" fmla="*/ 2 h 568"/>
                <a:gd name="T14" fmla="*/ 44 w 126"/>
                <a:gd name="T15" fmla="*/ 267 h 568"/>
                <a:gd name="T16" fmla="*/ 123 w 126"/>
                <a:gd name="T17" fmla="*/ 567 h 568"/>
                <a:gd name="T18" fmla="*/ 125 w 126"/>
                <a:gd name="T19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568">
                  <a:moveTo>
                    <a:pt x="125" y="568"/>
                  </a:moveTo>
                  <a:cubicBezTo>
                    <a:pt x="125" y="568"/>
                    <a:pt x="125" y="568"/>
                    <a:pt x="125" y="568"/>
                  </a:cubicBezTo>
                  <a:cubicBezTo>
                    <a:pt x="126" y="567"/>
                    <a:pt x="126" y="567"/>
                    <a:pt x="126" y="567"/>
                  </a:cubicBezTo>
                  <a:cubicBezTo>
                    <a:pt x="126" y="565"/>
                    <a:pt x="88" y="398"/>
                    <a:pt x="47" y="266"/>
                  </a:cubicBezTo>
                  <a:cubicBezTo>
                    <a:pt x="4" y="130"/>
                    <a:pt x="8" y="3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0" y="131"/>
                    <a:pt x="44" y="267"/>
                  </a:cubicBezTo>
                  <a:cubicBezTo>
                    <a:pt x="85" y="399"/>
                    <a:pt x="123" y="566"/>
                    <a:pt x="123" y="567"/>
                  </a:cubicBezTo>
                  <a:lnTo>
                    <a:pt x="125" y="568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2" name="Freeform 473"/>
            <p:cNvSpPr/>
            <p:nvPr/>
          </p:nvSpPr>
          <p:spPr bwMode="auto">
            <a:xfrm>
              <a:off x="9331" y="3918"/>
              <a:ext cx="130" cy="158"/>
            </a:xfrm>
            <a:custGeom>
              <a:avLst/>
              <a:gdLst>
                <a:gd name="T0" fmla="*/ 2 w 112"/>
                <a:gd name="T1" fmla="*/ 52 h 136"/>
                <a:gd name="T2" fmla="*/ 51 w 112"/>
                <a:gd name="T3" fmla="*/ 134 h 136"/>
                <a:gd name="T4" fmla="*/ 110 w 112"/>
                <a:gd name="T5" fmla="*/ 60 h 136"/>
                <a:gd name="T6" fmla="*/ 60 w 112"/>
                <a:gd name="T7" fmla="*/ 2 h 136"/>
                <a:gd name="T8" fmla="*/ 2 w 112"/>
                <a:gd name="T9" fmla="*/ 5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36">
                  <a:moveTo>
                    <a:pt x="2" y="52"/>
                  </a:moveTo>
                  <a:cubicBezTo>
                    <a:pt x="0" y="82"/>
                    <a:pt x="31" y="133"/>
                    <a:pt x="51" y="134"/>
                  </a:cubicBezTo>
                  <a:cubicBezTo>
                    <a:pt x="73" y="136"/>
                    <a:pt x="108" y="89"/>
                    <a:pt x="110" y="60"/>
                  </a:cubicBezTo>
                  <a:cubicBezTo>
                    <a:pt x="112" y="30"/>
                    <a:pt x="90" y="4"/>
                    <a:pt x="60" y="2"/>
                  </a:cubicBezTo>
                  <a:cubicBezTo>
                    <a:pt x="30" y="0"/>
                    <a:pt x="4" y="23"/>
                    <a:pt x="2" y="52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3" name="Freeform 474"/>
            <p:cNvSpPr/>
            <p:nvPr/>
          </p:nvSpPr>
          <p:spPr bwMode="auto">
            <a:xfrm>
              <a:off x="9368" y="3928"/>
              <a:ext cx="86" cy="75"/>
            </a:xfrm>
            <a:custGeom>
              <a:avLst/>
              <a:gdLst>
                <a:gd name="T0" fmla="*/ 0 w 74"/>
                <a:gd name="T1" fmla="*/ 7 h 64"/>
                <a:gd name="T2" fmla="*/ 27 w 74"/>
                <a:gd name="T3" fmla="*/ 0 h 64"/>
                <a:gd name="T4" fmla="*/ 72 w 74"/>
                <a:gd name="T5" fmla="*/ 51 h 64"/>
                <a:gd name="T6" fmla="*/ 70 w 74"/>
                <a:gd name="T7" fmla="*/ 63 h 64"/>
                <a:gd name="T8" fmla="*/ 49 w 74"/>
                <a:gd name="T9" fmla="*/ 62 h 64"/>
                <a:gd name="T10" fmla="*/ 0 w 74"/>
                <a:gd name="T11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8" y="2"/>
                    <a:pt x="17" y="0"/>
                    <a:pt x="27" y="0"/>
                  </a:cubicBezTo>
                  <a:cubicBezTo>
                    <a:pt x="54" y="2"/>
                    <a:pt x="74" y="25"/>
                    <a:pt x="72" y="51"/>
                  </a:cubicBezTo>
                  <a:cubicBezTo>
                    <a:pt x="72" y="55"/>
                    <a:pt x="71" y="59"/>
                    <a:pt x="70" y="63"/>
                  </a:cubicBezTo>
                  <a:cubicBezTo>
                    <a:pt x="63" y="64"/>
                    <a:pt x="56" y="64"/>
                    <a:pt x="49" y="62"/>
                  </a:cubicBezTo>
                  <a:cubicBezTo>
                    <a:pt x="22" y="57"/>
                    <a:pt x="2" y="34"/>
                    <a:pt x="0" y="7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4" name="Freeform 475"/>
            <p:cNvSpPr/>
            <p:nvPr/>
          </p:nvSpPr>
          <p:spPr bwMode="auto">
            <a:xfrm>
              <a:off x="9406" y="3941"/>
              <a:ext cx="29" cy="28"/>
            </a:xfrm>
            <a:custGeom>
              <a:avLst/>
              <a:gdLst>
                <a:gd name="T0" fmla="*/ 3 w 25"/>
                <a:gd name="T1" fmla="*/ 3 h 24"/>
                <a:gd name="T2" fmla="*/ 8 w 25"/>
                <a:gd name="T3" fmla="*/ 18 h 24"/>
                <a:gd name="T4" fmla="*/ 23 w 25"/>
                <a:gd name="T5" fmla="*/ 22 h 24"/>
                <a:gd name="T6" fmla="*/ 18 w 25"/>
                <a:gd name="T7" fmla="*/ 7 h 24"/>
                <a:gd name="T8" fmla="*/ 3 w 25"/>
                <a:gd name="T9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4">
                  <a:moveTo>
                    <a:pt x="3" y="3"/>
                  </a:moveTo>
                  <a:cubicBezTo>
                    <a:pt x="0" y="6"/>
                    <a:pt x="2" y="13"/>
                    <a:pt x="8" y="18"/>
                  </a:cubicBezTo>
                  <a:cubicBezTo>
                    <a:pt x="13" y="23"/>
                    <a:pt x="20" y="24"/>
                    <a:pt x="23" y="22"/>
                  </a:cubicBezTo>
                  <a:cubicBezTo>
                    <a:pt x="25" y="19"/>
                    <a:pt x="23" y="12"/>
                    <a:pt x="18" y="7"/>
                  </a:cubicBezTo>
                  <a:cubicBezTo>
                    <a:pt x="12" y="2"/>
                    <a:pt x="5" y="0"/>
                    <a:pt x="3" y="3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5" name="Freeform 476"/>
            <p:cNvSpPr/>
            <p:nvPr/>
          </p:nvSpPr>
          <p:spPr bwMode="auto">
            <a:xfrm>
              <a:off x="9331" y="3963"/>
              <a:ext cx="101" cy="112"/>
            </a:xfrm>
            <a:custGeom>
              <a:avLst/>
              <a:gdLst>
                <a:gd name="T0" fmla="*/ 61 w 87"/>
                <a:gd name="T1" fmla="*/ 78 h 96"/>
                <a:gd name="T2" fmla="*/ 87 w 87"/>
                <a:gd name="T3" fmla="*/ 70 h 96"/>
                <a:gd name="T4" fmla="*/ 51 w 87"/>
                <a:gd name="T5" fmla="*/ 95 h 96"/>
                <a:gd name="T6" fmla="*/ 2 w 87"/>
                <a:gd name="T7" fmla="*/ 13 h 96"/>
                <a:gd name="T8" fmla="*/ 5 w 87"/>
                <a:gd name="T9" fmla="*/ 0 h 96"/>
                <a:gd name="T10" fmla="*/ 61 w 87"/>
                <a:gd name="T11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96">
                  <a:moveTo>
                    <a:pt x="61" y="78"/>
                  </a:moveTo>
                  <a:cubicBezTo>
                    <a:pt x="68" y="80"/>
                    <a:pt x="80" y="77"/>
                    <a:pt x="87" y="70"/>
                  </a:cubicBezTo>
                  <a:cubicBezTo>
                    <a:pt x="71" y="91"/>
                    <a:pt x="60" y="96"/>
                    <a:pt x="51" y="95"/>
                  </a:cubicBezTo>
                  <a:cubicBezTo>
                    <a:pt x="31" y="94"/>
                    <a:pt x="0" y="43"/>
                    <a:pt x="2" y="13"/>
                  </a:cubicBezTo>
                  <a:cubicBezTo>
                    <a:pt x="3" y="9"/>
                    <a:pt x="4" y="4"/>
                    <a:pt x="5" y="0"/>
                  </a:cubicBezTo>
                  <a:cubicBezTo>
                    <a:pt x="4" y="38"/>
                    <a:pt x="27" y="72"/>
                    <a:pt x="61" y="78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6" name="Freeform 477"/>
            <p:cNvSpPr/>
            <p:nvPr/>
          </p:nvSpPr>
          <p:spPr bwMode="auto">
            <a:xfrm>
              <a:off x="9381" y="4071"/>
              <a:ext cx="19" cy="16"/>
            </a:xfrm>
            <a:custGeom>
              <a:avLst/>
              <a:gdLst>
                <a:gd name="T0" fmla="*/ 16 w 17"/>
                <a:gd name="T1" fmla="*/ 14 h 14"/>
                <a:gd name="T2" fmla="*/ 9 w 17"/>
                <a:gd name="T3" fmla="*/ 1 h 14"/>
                <a:gd name="T4" fmla="*/ 1 w 17"/>
                <a:gd name="T5" fmla="*/ 14 h 14"/>
                <a:gd name="T6" fmla="*/ 16 w 17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16" y="14"/>
                  </a:moveTo>
                  <a:cubicBezTo>
                    <a:pt x="17" y="13"/>
                    <a:pt x="13" y="1"/>
                    <a:pt x="9" y="1"/>
                  </a:cubicBezTo>
                  <a:cubicBezTo>
                    <a:pt x="5" y="0"/>
                    <a:pt x="0" y="12"/>
                    <a:pt x="1" y="14"/>
                  </a:cubicBezTo>
                  <a:lnTo>
                    <a:pt x="16" y="14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7" name="Freeform 478"/>
            <p:cNvSpPr/>
            <p:nvPr/>
          </p:nvSpPr>
          <p:spPr bwMode="auto">
            <a:xfrm>
              <a:off x="8125" y="4122"/>
              <a:ext cx="160" cy="722"/>
            </a:xfrm>
            <a:custGeom>
              <a:avLst/>
              <a:gdLst>
                <a:gd name="T0" fmla="*/ 136 w 138"/>
                <a:gd name="T1" fmla="*/ 621 h 621"/>
                <a:gd name="T2" fmla="*/ 137 w 138"/>
                <a:gd name="T3" fmla="*/ 621 h 621"/>
                <a:gd name="T4" fmla="*/ 138 w 138"/>
                <a:gd name="T5" fmla="*/ 619 h 621"/>
                <a:gd name="T6" fmla="*/ 51 w 138"/>
                <a:gd name="T7" fmla="*/ 291 h 621"/>
                <a:gd name="T8" fmla="*/ 9 w 138"/>
                <a:gd name="T9" fmla="*/ 1 h 621"/>
                <a:gd name="T10" fmla="*/ 7 w 138"/>
                <a:gd name="T11" fmla="*/ 0 h 621"/>
                <a:gd name="T12" fmla="*/ 6 w 138"/>
                <a:gd name="T13" fmla="*/ 1 h 621"/>
                <a:gd name="T14" fmla="*/ 47 w 138"/>
                <a:gd name="T15" fmla="*/ 292 h 621"/>
                <a:gd name="T16" fmla="*/ 134 w 138"/>
                <a:gd name="T17" fmla="*/ 619 h 621"/>
                <a:gd name="T18" fmla="*/ 136 w 138"/>
                <a:gd name="T19" fmla="*/ 621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621">
                  <a:moveTo>
                    <a:pt x="136" y="621"/>
                  </a:moveTo>
                  <a:cubicBezTo>
                    <a:pt x="137" y="621"/>
                    <a:pt x="137" y="621"/>
                    <a:pt x="137" y="621"/>
                  </a:cubicBezTo>
                  <a:cubicBezTo>
                    <a:pt x="138" y="619"/>
                    <a:pt x="138" y="619"/>
                    <a:pt x="138" y="619"/>
                  </a:cubicBezTo>
                  <a:cubicBezTo>
                    <a:pt x="137" y="617"/>
                    <a:pt x="96" y="434"/>
                    <a:pt x="51" y="291"/>
                  </a:cubicBezTo>
                  <a:cubicBezTo>
                    <a:pt x="4" y="142"/>
                    <a:pt x="9" y="3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3"/>
                    <a:pt x="0" y="142"/>
                    <a:pt x="47" y="292"/>
                  </a:cubicBezTo>
                  <a:cubicBezTo>
                    <a:pt x="93" y="435"/>
                    <a:pt x="134" y="618"/>
                    <a:pt x="134" y="619"/>
                  </a:cubicBezTo>
                  <a:lnTo>
                    <a:pt x="136" y="621"/>
                  </a:lnTo>
                  <a:close/>
                </a:path>
              </a:pathLst>
            </a:custGeom>
            <a:solidFill>
              <a:srgbClr val="FFF2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8" name="Freeform 479"/>
            <p:cNvSpPr/>
            <p:nvPr/>
          </p:nvSpPr>
          <p:spPr bwMode="auto">
            <a:xfrm>
              <a:off x="8068" y="3956"/>
              <a:ext cx="142" cy="172"/>
            </a:xfrm>
            <a:custGeom>
              <a:avLst/>
              <a:gdLst>
                <a:gd name="T0" fmla="*/ 2 w 122"/>
                <a:gd name="T1" fmla="*/ 57 h 148"/>
                <a:gd name="T2" fmla="*/ 55 w 122"/>
                <a:gd name="T3" fmla="*/ 146 h 148"/>
                <a:gd name="T4" fmla="*/ 120 w 122"/>
                <a:gd name="T5" fmla="*/ 64 h 148"/>
                <a:gd name="T6" fmla="*/ 65 w 122"/>
                <a:gd name="T7" fmla="*/ 2 h 148"/>
                <a:gd name="T8" fmla="*/ 2 w 122"/>
                <a:gd name="T9" fmla="*/ 5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48">
                  <a:moveTo>
                    <a:pt x="2" y="57"/>
                  </a:moveTo>
                  <a:cubicBezTo>
                    <a:pt x="0" y="89"/>
                    <a:pt x="34" y="145"/>
                    <a:pt x="55" y="146"/>
                  </a:cubicBezTo>
                  <a:cubicBezTo>
                    <a:pt x="80" y="148"/>
                    <a:pt x="118" y="97"/>
                    <a:pt x="120" y="64"/>
                  </a:cubicBezTo>
                  <a:cubicBezTo>
                    <a:pt x="122" y="32"/>
                    <a:pt x="97" y="4"/>
                    <a:pt x="65" y="2"/>
                  </a:cubicBezTo>
                  <a:cubicBezTo>
                    <a:pt x="32" y="0"/>
                    <a:pt x="4" y="24"/>
                    <a:pt x="2" y="57"/>
                  </a:cubicBezTo>
                  <a:close/>
                </a:path>
              </a:pathLst>
            </a:custGeom>
            <a:solidFill>
              <a:srgbClr val="FB7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499" name="Freeform 480"/>
            <p:cNvSpPr/>
            <p:nvPr/>
          </p:nvSpPr>
          <p:spPr bwMode="auto">
            <a:xfrm>
              <a:off x="8107" y="3967"/>
              <a:ext cx="94" cy="81"/>
            </a:xfrm>
            <a:custGeom>
              <a:avLst/>
              <a:gdLst>
                <a:gd name="T0" fmla="*/ 0 w 81"/>
                <a:gd name="T1" fmla="*/ 8 h 70"/>
                <a:gd name="T2" fmla="*/ 30 w 81"/>
                <a:gd name="T3" fmla="*/ 0 h 70"/>
                <a:gd name="T4" fmla="*/ 79 w 81"/>
                <a:gd name="T5" fmla="*/ 56 h 70"/>
                <a:gd name="T6" fmla="*/ 77 w 81"/>
                <a:gd name="T7" fmla="*/ 69 h 70"/>
                <a:gd name="T8" fmla="*/ 55 w 81"/>
                <a:gd name="T9" fmla="*/ 68 h 70"/>
                <a:gd name="T10" fmla="*/ 0 w 81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70">
                  <a:moveTo>
                    <a:pt x="0" y="8"/>
                  </a:moveTo>
                  <a:cubicBezTo>
                    <a:pt x="9" y="2"/>
                    <a:pt x="19" y="0"/>
                    <a:pt x="30" y="0"/>
                  </a:cubicBezTo>
                  <a:cubicBezTo>
                    <a:pt x="59" y="2"/>
                    <a:pt x="81" y="27"/>
                    <a:pt x="79" y="56"/>
                  </a:cubicBezTo>
                  <a:cubicBezTo>
                    <a:pt x="79" y="60"/>
                    <a:pt x="78" y="64"/>
                    <a:pt x="77" y="69"/>
                  </a:cubicBezTo>
                  <a:cubicBezTo>
                    <a:pt x="70" y="70"/>
                    <a:pt x="62" y="70"/>
                    <a:pt x="55" y="68"/>
                  </a:cubicBezTo>
                  <a:cubicBezTo>
                    <a:pt x="24" y="62"/>
                    <a:pt x="3" y="37"/>
                    <a:pt x="0" y="8"/>
                  </a:cubicBezTo>
                  <a:close/>
                </a:path>
              </a:pathLst>
            </a:custGeom>
            <a:solidFill>
              <a:srgbClr val="FC9C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0" name="Freeform 481"/>
            <p:cNvSpPr/>
            <p:nvPr/>
          </p:nvSpPr>
          <p:spPr bwMode="auto">
            <a:xfrm>
              <a:off x="8149" y="3981"/>
              <a:ext cx="33" cy="31"/>
            </a:xfrm>
            <a:custGeom>
              <a:avLst/>
              <a:gdLst>
                <a:gd name="T0" fmla="*/ 3 w 28"/>
                <a:gd name="T1" fmla="*/ 4 h 27"/>
                <a:gd name="T2" fmla="*/ 9 w 28"/>
                <a:gd name="T3" fmla="*/ 19 h 27"/>
                <a:gd name="T4" fmla="*/ 25 w 28"/>
                <a:gd name="T5" fmla="*/ 24 h 27"/>
                <a:gd name="T6" fmla="*/ 20 w 28"/>
                <a:gd name="T7" fmla="*/ 8 h 27"/>
                <a:gd name="T8" fmla="*/ 3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3" y="4"/>
                  </a:moveTo>
                  <a:cubicBezTo>
                    <a:pt x="0" y="7"/>
                    <a:pt x="3" y="14"/>
                    <a:pt x="9" y="19"/>
                  </a:cubicBezTo>
                  <a:cubicBezTo>
                    <a:pt x="15" y="25"/>
                    <a:pt x="22" y="27"/>
                    <a:pt x="25" y="24"/>
                  </a:cubicBezTo>
                  <a:cubicBezTo>
                    <a:pt x="28" y="20"/>
                    <a:pt x="26" y="13"/>
                    <a:pt x="20" y="8"/>
                  </a:cubicBezTo>
                  <a:cubicBezTo>
                    <a:pt x="14" y="2"/>
                    <a:pt x="6" y="0"/>
                    <a:pt x="3" y="4"/>
                  </a:cubicBezTo>
                  <a:close/>
                </a:path>
              </a:pathLst>
            </a:custGeom>
            <a:solidFill>
              <a:srgbClr val="FE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1" name="Freeform 482"/>
            <p:cNvSpPr/>
            <p:nvPr/>
          </p:nvSpPr>
          <p:spPr bwMode="auto">
            <a:xfrm>
              <a:off x="8068" y="4005"/>
              <a:ext cx="110" cy="122"/>
            </a:xfrm>
            <a:custGeom>
              <a:avLst/>
              <a:gdLst>
                <a:gd name="T0" fmla="*/ 67 w 95"/>
                <a:gd name="T1" fmla="*/ 86 h 105"/>
                <a:gd name="T2" fmla="*/ 95 w 95"/>
                <a:gd name="T3" fmla="*/ 77 h 105"/>
                <a:gd name="T4" fmla="*/ 55 w 95"/>
                <a:gd name="T5" fmla="*/ 104 h 105"/>
                <a:gd name="T6" fmla="*/ 2 w 95"/>
                <a:gd name="T7" fmla="*/ 15 h 105"/>
                <a:gd name="T8" fmla="*/ 5 w 95"/>
                <a:gd name="T9" fmla="*/ 0 h 105"/>
                <a:gd name="T10" fmla="*/ 67 w 95"/>
                <a:gd name="T11" fmla="*/ 8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105">
                  <a:moveTo>
                    <a:pt x="67" y="86"/>
                  </a:moveTo>
                  <a:cubicBezTo>
                    <a:pt x="73" y="87"/>
                    <a:pt x="87" y="84"/>
                    <a:pt x="95" y="77"/>
                  </a:cubicBezTo>
                  <a:cubicBezTo>
                    <a:pt x="77" y="99"/>
                    <a:pt x="65" y="105"/>
                    <a:pt x="55" y="104"/>
                  </a:cubicBezTo>
                  <a:cubicBezTo>
                    <a:pt x="34" y="103"/>
                    <a:pt x="0" y="47"/>
                    <a:pt x="2" y="15"/>
                  </a:cubicBezTo>
                  <a:cubicBezTo>
                    <a:pt x="2" y="9"/>
                    <a:pt x="4" y="4"/>
                    <a:pt x="5" y="0"/>
                  </a:cubicBezTo>
                  <a:cubicBezTo>
                    <a:pt x="4" y="41"/>
                    <a:pt x="29" y="78"/>
                    <a:pt x="67" y="86"/>
                  </a:cubicBez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  <p:sp>
          <p:nvSpPr>
            <p:cNvPr id="502" name="Freeform 483"/>
            <p:cNvSpPr/>
            <p:nvPr/>
          </p:nvSpPr>
          <p:spPr bwMode="auto">
            <a:xfrm>
              <a:off x="8121" y="4123"/>
              <a:ext cx="22" cy="18"/>
            </a:xfrm>
            <a:custGeom>
              <a:avLst/>
              <a:gdLst>
                <a:gd name="T0" fmla="*/ 18 w 19"/>
                <a:gd name="T1" fmla="*/ 15 h 15"/>
                <a:gd name="T2" fmla="*/ 10 w 19"/>
                <a:gd name="T3" fmla="*/ 0 h 15"/>
                <a:gd name="T4" fmla="*/ 1 w 19"/>
                <a:gd name="T5" fmla="*/ 14 h 15"/>
                <a:gd name="T6" fmla="*/ 18 w 1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5">
                  <a:moveTo>
                    <a:pt x="18" y="15"/>
                  </a:moveTo>
                  <a:cubicBezTo>
                    <a:pt x="19" y="14"/>
                    <a:pt x="15" y="0"/>
                    <a:pt x="10" y="0"/>
                  </a:cubicBezTo>
                  <a:cubicBezTo>
                    <a:pt x="6" y="0"/>
                    <a:pt x="0" y="13"/>
                    <a:pt x="1" y="14"/>
                  </a:cubicBezTo>
                  <a:lnTo>
                    <a:pt x="18" y="15"/>
                  </a:lnTo>
                  <a:close/>
                </a:path>
              </a:pathLst>
            </a:custGeom>
            <a:solidFill>
              <a:srgbClr val="F94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555354"/>
                </a:solidFill>
              </a:endParaRPr>
            </a:p>
          </p:txBody>
        </p:sp>
      </p:grpSp>
      <p:sp>
        <p:nvSpPr>
          <p:cNvPr id="91" name="Freeform 25"/>
          <p:cNvSpPr/>
          <p:nvPr/>
        </p:nvSpPr>
        <p:spPr bwMode="auto">
          <a:xfrm>
            <a:off x="1379078" y="1065287"/>
            <a:ext cx="835302" cy="47688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2" name="Freeform 25"/>
          <p:cNvSpPr/>
          <p:nvPr/>
        </p:nvSpPr>
        <p:spPr bwMode="auto">
          <a:xfrm flipH="1">
            <a:off x="7928682" y="247696"/>
            <a:ext cx="797676" cy="455401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3" name="Freeform 25"/>
          <p:cNvSpPr/>
          <p:nvPr/>
        </p:nvSpPr>
        <p:spPr bwMode="auto">
          <a:xfrm flipH="1">
            <a:off x="10096499" y="1256445"/>
            <a:ext cx="635891" cy="363036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83" name="Khung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4200" r="24063" b="15477"/>
          <a:stretch>
            <a:fillRect/>
          </a:stretch>
        </p:blipFill>
        <p:spPr>
          <a:xfrm>
            <a:off x="2017283" y="1112111"/>
            <a:ext cx="7430105" cy="3590242"/>
          </a:xfrm>
          <a:prstGeom prst="rect">
            <a:avLst/>
          </a:prstGeom>
        </p:spPr>
      </p:pic>
      <p:pic>
        <p:nvPicPr>
          <p:cNvPr id="85" name="Cá vo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79" y="6137548"/>
            <a:ext cx="732754" cy="732754"/>
          </a:xfrm>
          <a:prstGeom prst="rect">
            <a:avLst/>
          </a:prstGeom>
        </p:spPr>
      </p:pic>
      <p:pic>
        <p:nvPicPr>
          <p:cNvPr id="5" name="Picture 4" descr="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073" y="1622485"/>
            <a:ext cx="5713670" cy="1629310"/>
          </a:xfrm>
          <a:prstGeom prst="rect">
            <a:avLst/>
          </a:prstGeom>
        </p:spPr>
      </p:pic>
      <p:pic>
        <p:nvPicPr>
          <p:cNvPr id="89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6567" y="2895621"/>
            <a:ext cx="1808763" cy="3313533"/>
          </a:xfrm>
          <a:prstGeom prst="rect">
            <a:avLst/>
          </a:prstGeom>
        </p:spPr>
      </p:pic>
      <p:sp>
        <p:nvSpPr>
          <p:cNvPr id="90" name="Freeform: Shape 89"/>
          <p:cNvSpPr/>
          <p:nvPr/>
        </p:nvSpPr>
        <p:spPr>
          <a:xfrm>
            <a:off x="0" y="5921714"/>
            <a:ext cx="10737669" cy="574880"/>
          </a:xfrm>
          <a:custGeom>
            <a:avLst/>
            <a:gdLst>
              <a:gd name="connsiteX0" fmla="*/ 0 w 10737669"/>
              <a:gd name="connsiteY0" fmla="*/ 574880 h 574880"/>
              <a:gd name="connsiteX1" fmla="*/ 1236617 w 10737669"/>
              <a:gd name="connsiteY1" fmla="*/ 115 h 574880"/>
              <a:gd name="connsiteX2" fmla="*/ 3657600 w 10737669"/>
              <a:gd name="connsiteY2" fmla="*/ 522629 h 574880"/>
              <a:gd name="connsiteX3" fmla="*/ 8029303 w 10737669"/>
              <a:gd name="connsiteY3" fmla="*/ 278789 h 574880"/>
              <a:gd name="connsiteX4" fmla="*/ 10737669 w 10737669"/>
              <a:gd name="connsiteY4" fmla="*/ 139452 h 5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7669" h="574880">
                <a:moveTo>
                  <a:pt x="0" y="574880"/>
                </a:moveTo>
                <a:cubicBezTo>
                  <a:pt x="313508" y="291851"/>
                  <a:pt x="627017" y="8823"/>
                  <a:pt x="1236617" y="115"/>
                </a:cubicBezTo>
                <a:cubicBezTo>
                  <a:pt x="1846217" y="-8593"/>
                  <a:pt x="2525486" y="476183"/>
                  <a:pt x="3657600" y="522629"/>
                </a:cubicBezTo>
                <a:cubicBezTo>
                  <a:pt x="4789714" y="569075"/>
                  <a:pt x="8029303" y="278789"/>
                  <a:pt x="8029303" y="278789"/>
                </a:cubicBezTo>
                <a:lnTo>
                  <a:pt x="10737669" y="13945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3320" y="6209154"/>
            <a:ext cx="531028" cy="525213"/>
          </a:xfrm>
          <a:prstGeom prst="rect">
            <a:avLst/>
          </a:prstGeom>
        </p:spPr>
      </p:pic>
      <p:pic>
        <p:nvPicPr>
          <p:cNvPr id="9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140" y="5971381"/>
            <a:ext cx="531028" cy="52521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0" y="3139978"/>
            <a:ext cx="3430622" cy="3430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4103" y="2743226"/>
            <a:ext cx="5808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Em hãy trả lời các câu hỏi sau để đưa thuyền đến bến ở ngọn hải đăng nhé!</a:t>
            </a:r>
            <a:endParaRPr 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38204" y="455198"/>
            <a:ext cx="7463145" cy="729168"/>
            <a:chOff x="2238204" y="455198"/>
            <a:chExt cx="7463145" cy="729168"/>
          </a:xfrm>
        </p:grpSpPr>
        <p:sp>
          <p:nvSpPr>
            <p:cNvPr id="7" name="圆角矩形 6"/>
            <p:cNvSpPr/>
            <p:nvPr/>
          </p:nvSpPr>
          <p:spPr>
            <a:xfrm>
              <a:off x="2238204" y="521812"/>
              <a:ext cx="6740334" cy="662554"/>
            </a:xfrm>
            <a:custGeom>
              <a:avLst/>
              <a:gdLst>
                <a:gd name="connsiteX0" fmla="*/ 0 w 6740334"/>
                <a:gd name="connsiteY0" fmla="*/ 110428 h 662554"/>
                <a:gd name="connsiteX1" fmla="*/ 110428 w 6740334"/>
                <a:gd name="connsiteY1" fmla="*/ 0 h 662554"/>
                <a:gd name="connsiteX2" fmla="*/ 637913 w 6740334"/>
                <a:gd name="connsiteY2" fmla="*/ 0 h 662554"/>
                <a:gd name="connsiteX3" fmla="*/ 1360982 w 6740334"/>
                <a:gd name="connsiteY3" fmla="*/ 0 h 662554"/>
                <a:gd name="connsiteX4" fmla="*/ 1888467 w 6740334"/>
                <a:gd name="connsiteY4" fmla="*/ 0 h 662554"/>
                <a:gd name="connsiteX5" fmla="*/ 2481147 w 6740334"/>
                <a:gd name="connsiteY5" fmla="*/ 0 h 662554"/>
                <a:gd name="connsiteX6" fmla="*/ 3008632 w 6740334"/>
                <a:gd name="connsiteY6" fmla="*/ 0 h 662554"/>
                <a:gd name="connsiteX7" fmla="*/ 3731702 w 6740334"/>
                <a:gd name="connsiteY7" fmla="*/ 0 h 662554"/>
                <a:gd name="connsiteX8" fmla="*/ 4324382 w 6740334"/>
                <a:gd name="connsiteY8" fmla="*/ 0 h 662554"/>
                <a:gd name="connsiteX9" fmla="*/ 4721477 w 6740334"/>
                <a:gd name="connsiteY9" fmla="*/ 0 h 662554"/>
                <a:gd name="connsiteX10" fmla="*/ 5314157 w 6740334"/>
                <a:gd name="connsiteY10" fmla="*/ 0 h 662554"/>
                <a:gd name="connsiteX11" fmla="*/ 5711252 w 6740334"/>
                <a:gd name="connsiteY11" fmla="*/ 0 h 662554"/>
                <a:gd name="connsiteX12" fmla="*/ 6629906 w 6740334"/>
                <a:gd name="connsiteY12" fmla="*/ 0 h 662554"/>
                <a:gd name="connsiteX13" fmla="*/ 6740334 w 6740334"/>
                <a:gd name="connsiteY13" fmla="*/ 110428 h 662554"/>
                <a:gd name="connsiteX14" fmla="*/ 6740334 w 6740334"/>
                <a:gd name="connsiteY14" fmla="*/ 552126 h 662554"/>
                <a:gd name="connsiteX15" fmla="*/ 6629906 w 6740334"/>
                <a:gd name="connsiteY15" fmla="*/ 662554 h 662554"/>
                <a:gd name="connsiteX16" fmla="*/ 6037226 w 6740334"/>
                <a:gd name="connsiteY16" fmla="*/ 662554 h 662554"/>
                <a:gd name="connsiteX17" fmla="*/ 5640131 w 6740334"/>
                <a:gd name="connsiteY17" fmla="*/ 662554 h 662554"/>
                <a:gd name="connsiteX18" fmla="*/ 5243035 w 6740334"/>
                <a:gd name="connsiteY18" fmla="*/ 662554 h 662554"/>
                <a:gd name="connsiteX19" fmla="*/ 4585161 w 6740334"/>
                <a:gd name="connsiteY19" fmla="*/ 662554 h 662554"/>
                <a:gd name="connsiteX20" fmla="*/ 4122870 w 6740334"/>
                <a:gd name="connsiteY20" fmla="*/ 662554 h 662554"/>
                <a:gd name="connsiteX21" fmla="*/ 3530191 w 6740334"/>
                <a:gd name="connsiteY21" fmla="*/ 662554 h 662554"/>
                <a:gd name="connsiteX22" fmla="*/ 2807121 w 6740334"/>
                <a:gd name="connsiteY22" fmla="*/ 662554 h 662554"/>
                <a:gd name="connsiteX23" fmla="*/ 2149247 w 6740334"/>
                <a:gd name="connsiteY23" fmla="*/ 662554 h 662554"/>
                <a:gd name="connsiteX24" fmla="*/ 1426177 w 6740334"/>
                <a:gd name="connsiteY24" fmla="*/ 662554 h 662554"/>
                <a:gd name="connsiteX25" fmla="*/ 898692 w 6740334"/>
                <a:gd name="connsiteY25" fmla="*/ 662554 h 662554"/>
                <a:gd name="connsiteX26" fmla="*/ 110428 w 6740334"/>
                <a:gd name="connsiteY26" fmla="*/ 662554 h 662554"/>
                <a:gd name="connsiteX27" fmla="*/ 0 w 6740334"/>
                <a:gd name="connsiteY27" fmla="*/ 552126 h 662554"/>
                <a:gd name="connsiteX28" fmla="*/ 0 w 6740334"/>
                <a:gd name="connsiteY28" fmla="*/ 110428 h 66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40334" h="662554" fill="none" extrusionOk="0">
                  <a:moveTo>
                    <a:pt x="0" y="110428"/>
                  </a:moveTo>
                  <a:cubicBezTo>
                    <a:pt x="-3181" y="44608"/>
                    <a:pt x="49491" y="9539"/>
                    <a:pt x="110428" y="0"/>
                  </a:cubicBezTo>
                  <a:cubicBezTo>
                    <a:pt x="217249" y="-39725"/>
                    <a:pt x="442665" y="14833"/>
                    <a:pt x="637913" y="0"/>
                  </a:cubicBezTo>
                  <a:cubicBezTo>
                    <a:pt x="833162" y="-14833"/>
                    <a:pt x="1140280" y="46689"/>
                    <a:pt x="1360982" y="0"/>
                  </a:cubicBezTo>
                  <a:cubicBezTo>
                    <a:pt x="1581684" y="-46689"/>
                    <a:pt x="1655236" y="36891"/>
                    <a:pt x="1888467" y="0"/>
                  </a:cubicBezTo>
                  <a:cubicBezTo>
                    <a:pt x="2121699" y="-36891"/>
                    <a:pt x="2315186" y="27085"/>
                    <a:pt x="2481147" y="0"/>
                  </a:cubicBezTo>
                  <a:cubicBezTo>
                    <a:pt x="2647108" y="-27085"/>
                    <a:pt x="2902657" y="17305"/>
                    <a:pt x="3008632" y="0"/>
                  </a:cubicBezTo>
                  <a:cubicBezTo>
                    <a:pt x="3114607" y="-17305"/>
                    <a:pt x="3437276" y="31211"/>
                    <a:pt x="3731702" y="0"/>
                  </a:cubicBezTo>
                  <a:cubicBezTo>
                    <a:pt x="4026128" y="-31211"/>
                    <a:pt x="4143386" y="41411"/>
                    <a:pt x="4324382" y="0"/>
                  </a:cubicBezTo>
                  <a:cubicBezTo>
                    <a:pt x="4505378" y="-41411"/>
                    <a:pt x="4603749" y="20469"/>
                    <a:pt x="4721477" y="0"/>
                  </a:cubicBezTo>
                  <a:cubicBezTo>
                    <a:pt x="4839206" y="-20469"/>
                    <a:pt x="5036434" y="57833"/>
                    <a:pt x="5314157" y="0"/>
                  </a:cubicBezTo>
                  <a:cubicBezTo>
                    <a:pt x="5591880" y="-57833"/>
                    <a:pt x="5628293" y="13474"/>
                    <a:pt x="5711252" y="0"/>
                  </a:cubicBezTo>
                  <a:cubicBezTo>
                    <a:pt x="5794211" y="-13474"/>
                    <a:pt x="6272035" y="101711"/>
                    <a:pt x="6629906" y="0"/>
                  </a:cubicBezTo>
                  <a:cubicBezTo>
                    <a:pt x="6699377" y="-2146"/>
                    <a:pt x="6750085" y="45791"/>
                    <a:pt x="6740334" y="110428"/>
                  </a:cubicBezTo>
                  <a:cubicBezTo>
                    <a:pt x="6742671" y="312180"/>
                    <a:pt x="6739163" y="418354"/>
                    <a:pt x="6740334" y="552126"/>
                  </a:cubicBezTo>
                  <a:cubicBezTo>
                    <a:pt x="6747715" y="603203"/>
                    <a:pt x="6685578" y="674445"/>
                    <a:pt x="6629906" y="662554"/>
                  </a:cubicBezTo>
                  <a:cubicBezTo>
                    <a:pt x="6341345" y="677760"/>
                    <a:pt x="6182889" y="644942"/>
                    <a:pt x="6037226" y="662554"/>
                  </a:cubicBezTo>
                  <a:cubicBezTo>
                    <a:pt x="5891563" y="680166"/>
                    <a:pt x="5743117" y="651269"/>
                    <a:pt x="5640131" y="662554"/>
                  </a:cubicBezTo>
                  <a:cubicBezTo>
                    <a:pt x="5537145" y="673839"/>
                    <a:pt x="5381415" y="632004"/>
                    <a:pt x="5243035" y="662554"/>
                  </a:cubicBezTo>
                  <a:cubicBezTo>
                    <a:pt x="5104655" y="693104"/>
                    <a:pt x="4867332" y="644846"/>
                    <a:pt x="4585161" y="662554"/>
                  </a:cubicBezTo>
                  <a:cubicBezTo>
                    <a:pt x="4302990" y="680262"/>
                    <a:pt x="4288804" y="653336"/>
                    <a:pt x="4122870" y="662554"/>
                  </a:cubicBezTo>
                  <a:cubicBezTo>
                    <a:pt x="3956936" y="671772"/>
                    <a:pt x="3777435" y="655212"/>
                    <a:pt x="3530191" y="662554"/>
                  </a:cubicBezTo>
                  <a:cubicBezTo>
                    <a:pt x="3282947" y="669896"/>
                    <a:pt x="2986041" y="593073"/>
                    <a:pt x="2807121" y="662554"/>
                  </a:cubicBezTo>
                  <a:cubicBezTo>
                    <a:pt x="2628201" y="732035"/>
                    <a:pt x="2286772" y="608989"/>
                    <a:pt x="2149247" y="662554"/>
                  </a:cubicBezTo>
                  <a:cubicBezTo>
                    <a:pt x="2011722" y="716119"/>
                    <a:pt x="1699760" y="601132"/>
                    <a:pt x="1426177" y="662554"/>
                  </a:cubicBezTo>
                  <a:cubicBezTo>
                    <a:pt x="1152594" y="723976"/>
                    <a:pt x="1049344" y="635702"/>
                    <a:pt x="898692" y="662554"/>
                  </a:cubicBezTo>
                  <a:cubicBezTo>
                    <a:pt x="748041" y="689406"/>
                    <a:pt x="351993" y="572826"/>
                    <a:pt x="110428" y="662554"/>
                  </a:cubicBezTo>
                  <a:cubicBezTo>
                    <a:pt x="55234" y="664591"/>
                    <a:pt x="-2008" y="613237"/>
                    <a:pt x="0" y="552126"/>
                  </a:cubicBezTo>
                  <a:cubicBezTo>
                    <a:pt x="-39434" y="458059"/>
                    <a:pt x="22572" y="207490"/>
                    <a:pt x="0" y="110428"/>
                  </a:cubicBezTo>
                  <a:close/>
                </a:path>
                <a:path w="6740334" h="662554" stroke="0" extrusionOk="0">
                  <a:moveTo>
                    <a:pt x="0" y="110428"/>
                  </a:moveTo>
                  <a:cubicBezTo>
                    <a:pt x="-12655" y="49588"/>
                    <a:pt x="31522" y="1606"/>
                    <a:pt x="110428" y="0"/>
                  </a:cubicBezTo>
                  <a:cubicBezTo>
                    <a:pt x="355297" y="-28528"/>
                    <a:pt x="518077" y="46621"/>
                    <a:pt x="768303" y="0"/>
                  </a:cubicBezTo>
                  <a:cubicBezTo>
                    <a:pt x="1018529" y="-46621"/>
                    <a:pt x="1077081" y="51641"/>
                    <a:pt x="1230593" y="0"/>
                  </a:cubicBezTo>
                  <a:cubicBezTo>
                    <a:pt x="1384105" y="-51641"/>
                    <a:pt x="1476752" y="4498"/>
                    <a:pt x="1692883" y="0"/>
                  </a:cubicBezTo>
                  <a:cubicBezTo>
                    <a:pt x="1909014" y="-4498"/>
                    <a:pt x="1986529" y="7081"/>
                    <a:pt x="2089979" y="0"/>
                  </a:cubicBezTo>
                  <a:cubicBezTo>
                    <a:pt x="2193429" y="-7081"/>
                    <a:pt x="2460065" y="60274"/>
                    <a:pt x="2617464" y="0"/>
                  </a:cubicBezTo>
                  <a:cubicBezTo>
                    <a:pt x="2774863" y="-60274"/>
                    <a:pt x="3081942" y="36307"/>
                    <a:pt x="3210143" y="0"/>
                  </a:cubicBezTo>
                  <a:cubicBezTo>
                    <a:pt x="3338344" y="-36307"/>
                    <a:pt x="3493049" y="50936"/>
                    <a:pt x="3737628" y="0"/>
                  </a:cubicBezTo>
                  <a:cubicBezTo>
                    <a:pt x="3982207" y="-50936"/>
                    <a:pt x="4014654" y="25319"/>
                    <a:pt x="4134724" y="0"/>
                  </a:cubicBezTo>
                  <a:cubicBezTo>
                    <a:pt x="4254794" y="-25319"/>
                    <a:pt x="4465260" y="32887"/>
                    <a:pt x="4727404" y="0"/>
                  </a:cubicBezTo>
                  <a:cubicBezTo>
                    <a:pt x="4989548" y="-32887"/>
                    <a:pt x="5100679" y="26184"/>
                    <a:pt x="5320084" y="0"/>
                  </a:cubicBezTo>
                  <a:cubicBezTo>
                    <a:pt x="5539489" y="-26184"/>
                    <a:pt x="5596364" y="37862"/>
                    <a:pt x="5717179" y="0"/>
                  </a:cubicBezTo>
                  <a:cubicBezTo>
                    <a:pt x="5837995" y="-37862"/>
                    <a:pt x="6259535" y="90008"/>
                    <a:pt x="6629906" y="0"/>
                  </a:cubicBezTo>
                  <a:cubicBezTo>
                    <a:pt x="6680229" y="-12910"/>
                    <a:pt x="6737017" y="50277"/>
                    <a:pt x="6740334" y="110428"/>
                  </a:cubicBezTo>
                  <a:cubicBezTo>
                    <a:pt x="6790232" y="283943"/>
                    <a:pt x="6702440" y="394736"/>
                    <a:pt x="6740334" y="552126"/>
                  </a:cubicBezTo>
                  <a:cubicBezTo>
                    <a:pt x="6736217" y="611879"/>
                    <a:pt x="6686224" y="659843"/>
                    <a:pt x="6629906" y="662554"/>
                  </a:cubicBezTo>
                  <a:cubicBezTo>
                    <a:pt x="6522390" y="668210"/>
                    <a:pt x="6333405" y="626065"/>
                    <a:pt x="6102421" y="662554"/>
                  </a:cubicBezTo>
                  <a:cubicBezTo>
                    <a:pt x="5871437" y="699043"/>
                    <a:pt x="5733995" y="633429"/>
                    <a:pt x="5379352" y="662554"/>
                  </a:cubicBezTo>
                  <a:cubicBezTo>
                    <a:pt x="5024709" y="691679"/>
                    <a:pt x="4913803" y="626956"/>
                    <a:pt x="4786672" y="662554"/>
                  </a:cubicBezTo>
                  <a:cubicBezTo>
                    <a:pt x="4659541" y="698152"/>
                    <a:pt x="4388946" y="641543"/>
                    <a:pt x="4128797" y="662554"/>
                  </a:cubicBezTo>
                  <a:cubicBezTo>
                    <a:pt x="3868648" y="683565"/>
                    <a:pt x="3664603" y="659950"/>
                    <a:pt x="3470923" y="662554"/>
                  </a:cubicBezTo>
                  <a:cubicBezTo>
                    <a:pt x="3277243" y="665158"/>
                    <a:pt x="3038828" y="655856"/>
                    <a:pt x="2747853" y="662554"/>
                  </a:cubicBezTo>
                  <a:cubicBezTo>
                    <a:pt x="2456878" y="669252"/>
                    <a:pt x="2530523" y="644658"/>
                    <a:pt x="2350758" y="662554"/>
                  </a:cubicBezTo>
                  <a:cubicBezTo>
                    <a:pt x="2170993" y="680450"/>
                    <a:pt x="1876099" y="645575"/>
                    <a:pt x="1627688" y="662554"/>
                  </a:cubicBezTo>
                  <a:cubicBezTo>
                    <a:pt x="1379277" y="679533"/>
                    <a:pt x="1305449" y="639473"/>
                    <a:pt x="1165398" y="662554"/>
                  </a:cubicBezTo>
                  <a:cubicBezTo>
                    <a:pt x="1025347" y="685635"/>
                    <a:pt x="803324" y="639551"/>
                    <a:pt x="703108" y="662554"/>
                  </a:cubicBezTo>
                  <a:cubicBezTo>
                    <a:pt x="602892" y="685557"/>
                    <a:pt x="406620" y="626584"/>
                    <a:pt x="110428" y="662554"/>
                  </a:cubicBezTo>
                  <a:cubicBezTo>
                    <a:pt x="47792" y="646965"/>
                    <a:pt x="7689" y="600661"/>
                    <a:pt x="0" y="552126"/>
                  </a:cubicBezTo>
                  <a:cubicBezTo>
                    <a:pt x="-7017" y="364260"/>
                    <a:pt x="40067" y="289232"/>
                    <a:pt x="0" y="110428"/>
                  </a:cubicBezTo>
                  <a:close/>
                </a:path>
              </a:pathLst>
            </a:custGeom>
            <a:solidFill>
              <a:srgbClr val="FFFBD5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39"/>
            <p:cNvSpPr>
              <a:spLocks noChangeArrowheads="1"/>
            </p:cNvSpPr>
            <p:nvPr/>
          </p:nvSpPr>
          <p:spPr bwMode="auto">
            <a:xfrm>
              <a:off x="2371578" y="455198"/>
              <a:ext cx="7329771" cy="65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vi-VN" altLang="zh-CN" sz="2800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LiSu" panose="02010509060101010101" pitchFamily="49" charset="-122"/>
                  <a:cs typeface="SimSun" panose="02010600030101010101" pitchFamily="2" charset="-122"/>
                </a:rPr>
                <a:t>Đọc bưu thiếp sau và trả lời câu hỏi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iSu" panose="02010509060101010101" pitchFamily="49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5" y="107305"/>
            <a:ext cx="1687031" cy="1574562"/>
          </a:xfrm>
          <a:prstGeom prst="rect">
            <a:avLst/>
          </a:prstGeom>
        </p:spPr>
      </p:pic>
      <p:pic>
        <p:nvPicPr>
          <p:cNvPr id="22" name="Picture 21" descr="A picture containing text, businesscard, screenshot, vector graphics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9" y="1834619"/>
            <a:ext cx="7103762" cy="3336355"/>
          </a:xfrm>
          <a:prstGeom prst="rect">
            <a:avLst/>
          </a:prstGeom>
        </p:spPr>
      </p:pic>
      <p:sp>
        <p:nvSpPr>
          <p:cNvPr id="3" name="Freeform: Shape 2"/>
          <p:cNvSpPr/>
          <p:nvPr/>
        </p:nvSpPr>
        <p:spPr>
          <a:xfrm>
            <a:off x="0" y="5921714"/>
            <a:ext cx="10737669" cy="574880"/>
          </a:xfrm>
          <a:custGeom>
            <a:avLst/>
            <a:gdLst>
              <a:gd name="connsiteX0" fmla="*/ 0 w 10737669"/>
              <a:gd name="connsiteY0" fmla="*/ 574880 h 574880"/>
              <a:gd name="connsiteX1" fmla="*/ 1236617 w 10737669"/>
              <a:gd name="connsiteY1" fmla="*/ 115 h 574880"/>
              <a:gd name="connsiteX2" fmla="*/ 3657600 w 10737669"/>
              <a:gd name="connsiteY2" fmla="*/ 522629 h 574880"/>
              <a:gd name="connsiteX3" fmla="*/ 8029303 w 10737669"/>
              <a:gd name="connsiteY3" fmla="*/ 278789 h 574880"/>
              <a:gd name="connsiteX4" fmla="*/ 10737669 w 10737669"/>
              <a:gd name="connsiteY4" fmla="*/ 139452 h 5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7669" h="574880">
                <a:moveTo>
                  <a:pt x="0" y="574880"/>
                </a:moveTo>
                <a:cubicBezTo>
                  <a:pt x="313508" y="291851"/>
                  <a:pt x="627017" y="8823"/>
                  <a:pt x="1236617" y="115"/>
                </a:cubicBezTo>
                <a:cubicBezTo>
                  <a:pt x="1846217" y="-8593"/>
                  <a:pt x="2525486" y="476183"/>
                  <a:pt x="3657600" y="522629"/>
                </a:cubicBezTo>
                <a:cubicBezTo>
                  <a:pt x="4789714" y="569075"/>
                  <a:pt x="8029303" y="278789"/>
                  <a:pt x="8029303" y="278789"/>
                </a:cubicBezTo>
                <a:lnTo>
                  <a:pt x="10737669" y="13945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4331" y="5340044"/>
            <a:ext cx="1738220" cy="1738220"/>
          </a:xfrm>
          <a:prstGeom prst="rect">
            <a:avLst/>
          </a:prstGeom>
        </p:spPr>
      </p:pic>
      <p:grpSp>
        <p:nvGrpSpPr>
          <p:cNvPr id="12" name="组合 6"/>
          <p:cNvGrpSpPr/>
          <p:nvPr/>
        </p:nvGrpSpPr>
        <p:grpSpPr>
          <a:xfrm>
            <a:off x="6177776" y="1695703"/>
            <a:ext cx="6120731" cy="745669"/>
            <a:chOff x="5482818" y="1006576"/>
            <a:chExt cx="9379438" cy="2059353"/>
          </a:xfrm>
        </p:grpSpPr>
        <p:sp>
          <p:nvSpPr>
            <p:cNvPr id="13" name="圆角矩形 2"/>
            <p:cNvSpPr/>
            <p:nvPr/>
          </p:nvSpPr>
          <p:spPr>
            <a:xfrm>
              <a:off x="5482818" y="1113563"/>
              <a:ext cx="8987925" cy="1952366"/>
            </a:xfrm>
            <a:custGeom>
              <a:avLst/>
              <a:gdLst>
                <a:gd name="connsiteX0" fmla="*/ 0 w 5865242"/>
                <a:gd name="connsiteY0" fmla="*/ 118743 h 706930"/>
                <a:gd name="connsiteX1" fmla="*/ 118743 w 5865242"/>
                <a:gd name="connsiteY1" fmla="*/ 0 h 706930"/>
                <a:gd name="connsiteX2" fmla="*/ 681519 w 5865242"/>
                <a:gd name="connsiteY2" fmla="*/ 0 h 706930"/>
                <a:gd name="connsiteX3" fmla="*/ 1300572 w 5865242"/>
                <a:gd name="connsiteY3" fmla="*/ 0 h 706930"/>
                <a:gd name="connsiteX4" fmla="*/ 1863347 w 5865242"/>
                <a:gd name="connsiteY4" fmla="*/ 0 h 706930"/>
                <a:gd name="connsiteX5" fmla="*/ 2257290 w 5865242"/>
                <a:gd name="connsiteY5" fmla="*/ 0 h 706930"/>
                <a:gd name="connsiteX6" fmla="*/ 2876343 w 5865242"/>
                <a:gd name="connsiteY6" fmla="*/ 0 h 706930"/>
                <a:gd name="connsiteX7" fmla="*/ 3495397 w 5865242"/>
                <a:gd name="connsiteY7" fmla="*/ 0 h 706930"/>
                <a:gd name="connsiteX8" fmla="*/ 3945617 w 5865242"/>
                <a:gd name="connsiteY8" fmla="*/ 0 h 706930"/>
                <a:gd name="connsiteX9" fmla="*/ 4395838 w 5865242"/>
                <a:gd name="connsiteY9" fmla="*/ 0 h 706930"/>
                <a:gd name="connsiteX10" fmla="*/ 4958613 w 5865242"/>
                <a:gd name="connsiteY10" fmla="*/ 0 h 706930"/>
                <a:gd name="connsiteX11" fmla="*/ 5746499 w 5865242"/>
                <a:gd name="connsiteY11" fmla="*/ 0 h 706930"/>
                <a:gd name="connsiteX12" fmla="*/ 5865242 w 5865242"/>
                <a:gd name="connsiteY12" fmla="*/ 118743 h 706930"/>
                <a:gd name="connsiteX13" fmla="*/ 5865242 w 5865242"/>
                <a:gd name="connsiteY13" fmla="*/ 588187 h 706930"/>
                <a:gd name="connsiteX14" fmla="*/ 5746499 w 5865242"/>
                <a:gd name="connsiteY14" fmla="*/ 706930 h 706930"/>
                <a:gd name="connsiteX15" fmla="*/ 5071168 w 5865242"/>
                <a:gd name="connsiteY15" fmla="*/ 706930 h 706930"/>
                <a:gd name="connsiteX16" fmla="*/ 4395838 w 5865242"/>
                <a:gd name="connsiteY16" fmla="*/ 706930 h 706930"/>
                <a:gd name="connsiteX17" fmla="*/ 4001895 w 5865242"/>
                <a:gd name="connsiteY17" fmla="*/ 706930 h 706930"/>
                <a:gd name="connsiteX18" fmla="*/ 3551674 w 5865242"/>
                <a:gd name="connsiteY18" fmla="*/ 706930 h 706930"/>
                <a:gd name="connsiteX19" fmla="*/ 2988899 w 5865242"/>
                <a:gd name="connsiteY19" fmla="*/ 706930 h 706930"/>
                <a:gd name="connsiteX20" fmla="*/ 2369845 w 5865242"/>
                <a:gd name="connsiteY20" fmla="*/ 706930 h 706930"/>
                <a:gd name="connsiteX21" fmla="*/ 1750792 w 5865242"/>
                <a:gd name="connsiteY21" fmla="*/ 706930 h 706930"/>
                <a:gd name="connsiteX22" fmla="*/ 1131739 w 5865242"/>
                <a:gd name="connsiteY22" fmla="*/ 706930 h 706930"/>
                <a:gd name="connsiteX23" fmla="*/ 118743 w 5865242"/>
                <a:gd name="connsiteY23" fmla="*/ 706930 h 706930"/>
                <a:gd name="connsiteX24" fmla="*/ 0 w 5865242"/>
                <a:gd name="connsiteY24" fmla="*/ 588187 h 706930"/>
                <a:gd name="connsiteX25" fmla="*/ 0 w 5865242"/>
                <a:gd name="connsiteY25" fmla="*/ 118743 h 70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65242" h="706930" fill="none" extrusionOk="0">
                  <a:moveTo>
                    <a:pt x="0" y="118743"/>
                  </a:moveTo>
                  <a:cubicBezTo>
                    <a:pt x="12269" y="47687"/>
                    <a:pt x="54579" y="15475"/>
                    <a:pt x="118743" y="0"/>
                  </a:cubicBezTo>
                  <a:cubicBezTo>
                    <a:pt x="259234" y="-56534"/>
                    <a:pt x="422777" y="14313"/>
                    <a:pt x="681519" y="0"/>
                  </a:cubicBezTo>
                  <a:cubicBezTo>
                    <a:pt x="940261" y="-14313"/>
                    <a:pt x="1146930" y="31285"/>
                    <a:pt x="1300572" y="0"/>
                  </a:cubicBezTo>
                  <a:cubicBezTo>
                    <a:pt x="1454214" y="-31285"/>
                    <a:pt x="1729273" y="62"/>
                    <a:pt x="1863347" y="0"/>
                  </a:cubicBezTo>
                  <a:cubicBezTo>
                    <a:pt x="1997422" y="-62"/>
                    <a:pt x="2130100" y="27614"/>
                    <a:pt x="2257290" y="0"/>
                  </a:cubicBezTo>
                  <a:cubicBezTo>
                    <a:pt x="2384480" y="-27614"/>
                    <a:pt x="2683632" y="20845"/>
                    <a:pt x="2876343" y="0"/>
                  </a:cubicBezTo>
                  <a:cubicBezTo>
                    <a:pt x="3069054" y="-20845"/>
                    <a:pt x="3307816" y="35427"/>
                    <a:pt x="3495397" y="0"/>
                  </a:cubicBezTo>
                  <a:cubicBezTo>
                    <a:pt x="3682978" y="-35427"/>
                    <a:pt x="3771041" y="27058"/>
                    <a:pt x="3945617" y="0"/>
                  </a:cubicBezTo>
                  <a:cubicBezTo>
                    <a:pt x="4120193" y="-27058"/>
                    <a:pt x="4240324" y="5248"/>
                    <a:pt x="4395838" y="0"/>
                  </a:cubicBezTo>
                  <a:cubicBezTo>
                    <a:pt x="4551352" y="-5248"/>
                    <a:pt x="4713580" y="16438"/>
                    <a:pt x="4958613" y="0"/>
                  </a:cubicBezTo>
                  <a:cubicBezTo>
                    <a:pt x="5203646" y="-16438"/>
                    <a:pt x="5564725" y="87107"/>
                    <a:pt x="5746499" y="0"/>
                  </a:cubicBezTo>
                  <a:cubicBezTo>
                    <a:pt x="5797203" y="4549"/>
                    <a:pt x="5866374" y="49486"/>
                    <a:pt x="5865242" y="118743"/>
                  </a:cubicBezTo>
                  <a:cubicBezTo>
                    <a:pt x="5920731" y="329747"/>
                    <a:pt x="5840139" y="401350"/>
                    <a:pt x="5865242" y="588187"/>
                  </a:cubicBezTo>
                  <a:cubicBezTo>
                    <a:pt x="5865253" y="646985"/>
                    <a:pt x="5811840" y="716143"/>
                    <a:pt x="5746499" y="706930"/>
                  </a:cubicBezTo>
                  <a:cubicBezTo>
                    <a:pt x="5592088" y="732937"/>
                    <a:pt x="5298952" y="651608"/>
                    <a:pt x="5071168" y="706930"/>
                  </a:cubicBezTo>
                  <a:cubicBezTo>
                    <a:pt x="4843384" y="762252"/>
                    <a:pt x="4631491" y="695050"/>
                    <a:pt x="4395838" y="706930"/>
                  </a:cubicBezTo>
                  <a:cubicBezTo>
                    <a:pt x="4160185" y="718810"/>
                    <a:pt x="4132006" y="672186"/>
                    <a:pt x="4001895" y="706930"/>
                  </a:cubicBezTo>
                  <a:cubicBezTo>
                    <a:pt x="3871784" y="741674"/>
                    <a:pt x="3684883" y="652989"/>
                    <a:pt x="3551674" y="706930"/>
                  </a:cubicBezTo>
                  <a:cubicBezTo>
                    <a:pt x="3418465" y="760871"/>
                    <a:pt x="3158165" y="689639"/>
                    <a:pt x="2988899" y="706930"/>
                  </a:cubicBezTo>
                  <a:cubicBezTo>
                    <a:pt x="2819633" y="724221"/>
                    <a:pt x="2601085" y="656660"/>
                    <a:pt x="2369845" y="706930"/>
                  </a:cubicBezTo>
                  <a:cubicBezTo>
                    <a:pt x="2138605" y="757200"/>
                    <a:pt x="2009077" y="651836"/>
                    <a:pt x="1750792" y="706930"/>
                  </a:cubicBezTo>
                  <a:cubicBezTo>
                    <a:pt x="1492507" y="762024"/>
                    <a:pt x="1319642" y="651655"/>
                    <a:pt x="1131739" y="706930"/>
                  </a:cubicBezTo>
                  <a:cubicBezTo>
                    <a:pt x="943836" y="762205"/>
                    <a:pt x="564625" y="650588"/>
                    <a:pt x="118743" y="706930"/>
                  </a:cubicBezTo>
                  <a:cubicBezTo>
                    <a:pt x="63903" y="710517"/>
                    <a:pt x="10579" y="659627"/>
                    <a:pt x="0" y="588187"/>
                  </a:cubicBezTo>
                  <a:cubicBezTo>
                    <a:pt x="-22963" y="381387"/>
                    <a:pt x="45896" y="314248"/>
                    <a:pt x="0" y="118743"/>
                  </a:cubicBezTo>
                  <a:close/>
                </a:path>
                <a:path w="5865242" h="706930" stroke="0" extrusionOk="0">
                  <a:moveTo>
                    <a:pt x="0" y="118743"/>
                  </a:moveTo>
                  <a:cubicBezTo>
                    <a:pt x="-10381" y="48820"/>
                    <a:pt x="50225" y="-3233"/>
                    <a:pt x="118743" y="0"/>
                  </a:cubicBezTo>
                  <a:cubicBezTo>
                    <a:pt x="295344" y="-39172"/>
                    <a:pt x="346195" y="49491"/>
                    <a:pt x="568963" y="0"/>
                  </a:cubicBezTo>
                  <a:cubicBezTo>
                    <a:pt x="791731" y="-49491"/>
                    <a:pt x="897987" y="41958"/>
                    <a:pt x="1019184" y="0"/>
                  </a:cubicBezTo>
                  <a:cubicBezTo>
                    <a:pt x="1140381" y="-41958"/>
                    <a:pt x="1371172" y="18345"/>
                    <a:pt x="1469404" y="0"/>
                  </a:cubicBezTo>
                  <a:cubicBezTo>
                    <a:pt x="1567636" y="-18345"/>
                    <a:pt x="1687029" y="28927"/>
                    <a:pt x="1863347" y="0"/>
                  </a:cubicBezTo>
                  <a:cubicBezTo>
                    <a:pt x="2039665" y="-28927"/>
                    <a:pt x="2167109" y="2536"/>
                    <a:pt x="2369845" y="0"/>
                  </a:cubicBezTo>
                  <a:cubicBezTo>
                    <a:pt x="2572581" y="-2536"/>
                    <a:pt x="2728772" y="13856"/>
                    <a:pt x="2932621" y="0"/>
                  </a:cubicBezTo>
                  <a:cubicBezTo>
                    <a:pt x="3136470" y="-13856"/>
                    <a:pt x="3161035" y="39085"/>
                    <a:pt x="3326564" y="0"/>
                  </a:cubicBezTo>
                  <a:cubicBezTo>
                    <a:pt x="3492093" y="-39085"/>
                    <a:pt x="3691765" y="15669"/>
                    <a:pt x="3889340" y="0"/>
                  </a:cubicBezTo>
                  <a:cubicBezTo>
                    <a:pt x="4086915" y="-15669"/>
                    <a:pt x="4250564" y="33267"/>
                    <a:pt x="4564670" y="0"/>
                  </a:cubicBezTo>
                  <a:cubicBezTo>
                    <a:pt x="4878776" y="-33267"/>
                    <a:pt x="4827409" y="46830"/>
                    <a:pt x="5071168" y="0"/>
                  </a:cubicBezTo>
                  <a:cubicBezTo>
                    <a:pt x="5314927" y="-46830"/>
                    <a:pt x="5596052" y="73405"/>
                    <a:pt x="5746499" y="0"/>
                  </a:cubicBezTo>
                  <a:cubicBezTo>
                    <a:pt x="5813353" y="-6848"/>
                    <a:pt x="5871270" y="56153"/>
                    <a:pt x="5865242" y="118743"/>
                  </a:cubicBezTo>
                  <a:cubicBezTo>
                    <a:pt x="5894054" y="254602"/>
                    <a:pt x="5812113" y="367580"/>
                    <a:pt x="5865242" y="588187"/>
                  </a:cubicBezTo>
                  <a:cubicBezTo>
                    <a:pt x="5846113" y="654893"/>
                    <a:pt x="5818282" y="707921"/>
                    <a:pt x="5746499" y="706930"/>
                  </a:cubicBezTo>
                  <a:cubicBezTo>
                    <a:pt x="5474002" y="767385"/>
                    <a:pt x="5420224" y="651828"/>
                    <a:pt x="5127446" y="706930"/>
                  </a:cubicBezTo>
                  <a:cubicBezTo>
                    <a:pt x="4834668" y="762032"/>
                    <a:pt x="4643235" y="684221"/>
                    <a:pt x="4452115" y="706930"/>
                  </a:cubicBezTo>
                  <a:cubicBezTo>
                    <a:pt x="4260995" y="729639"/>
                    <a:pt x="3962750" y="643900"/>
                    <a:pt x="3776784" y="706930"/>
                  </a:cubicBezTo>
                  <a:cubicBezTo>
                    <a:pt x="3590818" y="769960"/>
                    <a:pt x="3525577" y="663885"/>
                    <a:pt x="3382841" y="706930"/>
                  </a:cubicBezTo>
                  <a:cubicBezTo>
                    <a:pt x="3240105" y="749975"/>
                    <a:pt x="2976859" y="679210"/>
                    <a:pt x="2820066" y="706930"/>
                  </a:cubicBezTo>
                  <a:cubicBezTo>
                    <a:pt x="2663273" y="734650"/>
                    <a:pt x="2501006" y="668155"/>
                    <a:pt x="2257290" y="706930"/>
                  </a:cubicBezTo>
                  <a:cubicBezTo>
                    <a:pt x="2013574" y="745705"/>
                    <a:pt x="1916401" y="670394"/>
                    <a:pt x="1750792" y="706930"/>
                  </a:cubicBezTo>
                  <a:cubicBezTo>
                    <a:pt x="1585183" y="743466"/>
                    <a:pt x="1441007" y="671913"/>
                    <a:pt x="1356849" y="706930"/>
                  </a:cubicBezTo>
                  <a:cubicBezTo>
                    <a:pt x="1272691" y="741947"/>
                    <a:pt x="888531" y="704358"/>
                    <a:pt x="681519" y="706930"/>
                  </a:cubicBezTo>
                  <a:cubicBezTo>
                    <a:pt x="474507" y="709502"/>
                    <a:pt x="357586" y="657261"/>
                    <a:pt x="118743" y="706930"/>
                  </a:cubicBezTo>
                  <a:cubicBezTo>
                    <a:pt x="44274" y="692803"/>
                    <a:pt x="-2162" y="662201"/>
                    <a:pt x="0" y="588187"/>
                  </a:cubicBezTo>
                  <a:cubicBezTo>
                    <a:pt x="-46797" y="386169"/>
                    <a:pt x="363" y="271624"/>
                    <a:pt x="0" y="11874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39"/>
            <p:cNvSpPr>
              <a:spLocks noChangeArrowheads="1"/>
            </p:cNvSpPr>
            <p:nvPr/>
          </p:nvSpPr>
          <p:spPr bwMode="auto">
            <a:xfrm>
              <a:off x="5482818" y="1006576"/>
              <a:ext cx="9379438" cy="1819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vi-VN" altLang="zh-CN" sz="2800" b="1">
                  <a:solidFill>
                    <a:srgbClr val="FF0000"/>
                  </a:solidFill>
                  <a:latin typeface="Arial" panose="020B0604020202020204" pitchFamily="34" charset="0"/>
                  <a:ea typeface="LiSu" panose="02010509060101010101" pitchFamily="49" charset="-122"/>
                  <a:cs typeface="SimSun" panose="02010600030101010101" pitchFamily="2" charset="-122"/>
                </a:rPr>
                <a:t>Bạn Tùng viết bưu thiếp cho ai?</a:t>
              </a:r>
              <a:endPara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LiSu" panose="02010509060101010101" pitchFamily="49" charset="-122"/>
                <a:cs typeface="SimSun" panose="02010600030101010101" pitchFamily="2" charset="-122"/>
              </a:endParaRPr>
            </a:p>
          </p:txBody>
        </p:sp>
      </p:grpSp>
      <p:sp>
        <p:nvSpPr>
          <p:cNvPr id="5" name="Freeform: Shape 4"/>
          <p:cNvSpPr/>
          <p:nvPr/>
        </p:nvSpPr>
        <p:spPr>
          <a:xfrm>
            <a:off x="6870384" y="2566528"/>
            <a:ext cx="730885" cy="53688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组合 6"/>
          <p:cNvGrpSpPr/>
          <p:nvPr/>
        </p:nvGrpSpPr>
        <p:grpSpPr>
          <a:xfrm>
            <a:off x="7513608" y="3154582"/>
            <a:ext cx="3345074" cy="1393677"/>
            <a:chOff x="5482818" y="1068138"/>
            <a:chExt cx="9554642" cy="1819541"/>
          </a:xfrm>
        </p:grpSpPr>
        <p:sp>
          <p:nvSpPr>
            <p:cNvPr id="21" name="圆角矩形 2"/>
            <p:cNvSpPr/>
            <p:nvPr/>
          </p:nvSpPr>
          <p:spPr>
            <a:xfrm>
              <a:off x="5482818" y="1113563"/>
              <a:ext cx="8987926" cy="1774116"/>
            </a:xfrm>
            <a:custGeom>
              <a:avLst/>
              <a:gdLst>
                <a:gd name="connsiteX0" fmla="*/ 0 w 3146667"/>
                <a:gd name="connsiteY0" fmla="*/ 228252 h 1358884"/>
                <a:gd name="connsiteX1" fmla="*/ 228252 w 3146667"/>
                <a:gd name="connsiteY1" fmla="*/ 0 h 1358884"/>
                <a:gd name="connsiteX2" fmla="*/ 820088 w 3146667"/>
                <a:gd name="connsiteY2" fmla="*/ 0 h 1358884"/>
                <a:gd name="connsiteX3" fmla="*/ 1465727 w 3146667"/>
                <a:gd name="connsiteY3" fmla="*/ 0 h 1358884"/>
                <a:gd name="connsiteX4" fmla="*/ 2165169 w 3146667"/>
                <a:gd name="connsiteY4" fmla="*/ 0 h 1358884"/>
                <a:gd name="connsiteX5" fmla="*/ 2918415 w 3146667"/>
                <a:gd name="connsiteY5" fmla="*/ 0 h 1358884"/>
                <a:gd name="connsiteX6" fmla="*/ 3146667 w 3146667"/>
                <a:gd name="connsiteY6" fmla="*/ 228252 h 1358884"/>
                <a:gd name="connsiteX7" fmla="*/ 3146667 w 3146667"/>
                <a:gd name="connsiteY7" fmla="*/ 688466 h 1358884"/>
                <a:gd name="connsiteX8" fmla="*/ 3146667 w 3146667"/>
                <a:gd name="connsiteY8" fmla="*/ 1130632 h 1358884"/>
                <a:gd name="connsiteX9" fmla="*/ 2918415 w 3146667"/>
                <a:gd name="connsiteY9" fmla="*/ 1358884 h 1358884"/>
                <a:gd name="connsiteX10" fmla="*/ 2326579 w 3146667"/>
                <a:gd name="connsiteY10" fmla="*/ 1358884 h 1358884"/>
                <a:gd name="connsiteX11" fmla="*/ 1680940 w 3146667"/>
                <a:gd name="connsiteY11" fmla="*/ 1358884 h 1358884"/>
                <a:gd name="connsiteX12" fmla="*/ 1062203 w 3146667"/>
                <a:gd name="connsiteY12" fmla="*/ 1358884 h 1358884"/>
                <a:gd name="connsiteX13" fmla="*/ 228252 w 3146667"/>
                <a:gd name="connsiteY13" fmla="*/ 1358884 h 1358884"/>
                <a:gd name="connsiteX14" fmla="*/ 0 w 3146667"/>
                <a:gd name="connsiteY14" fmla="*/ 1130632 h 1358884"/>
                <a:gd name="connsiteX15" fmla="*/ 0 w 3146667"/>
                <a:gd name="connsiteY15" fmla="*/ 706513 h 1358884"/>
                <a:gd name="connsiteX16" fmla="*/ 0 w 3146667"/>
                <a:gd name="connsiteY16" fmla="*/ 228252 h 135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46667" h="1358884" fill="none" extrusionOk="0">
                  <a:moveTo>
                    <a:pt x="0" y="228252"/>
                  </a:moveTo>
                  <a:cubicBezTo>
                    <a:pt x="5560" y="125511"/>
                    <a:pt x="108183" y="1684"/>
                    <a:pt x="228252" y="0"/>
                  </a:cubicBezTo>
                  <a:cubicBezTo>
                    <a:pt x="370432" y="-22227"/>
                    <a:pt x="649184" y="23062"/>
                    <a:pt x="820088" y="0"/>
                  </a:cubicBezTo>
                  <a:cubicBezTo>
                    <a:pt x="990992" y="-23062"/>
                    <a:pt x="1325798" y="-11915"/>
                    <a:pt x="1465727" y="0"/>
                  </a:cubicBezTo>
                  <a:cubicBezTo>
                    <a:pt x="1605656" y="11915"/>
                    <a:pt x="1945136" y="20871"/>
                    <a:pt x="2165169" y="0"/>
                  </a:cubicBezTo>
                  <a:cubicBezTo>
                    <a:pt x="2385202" y="-20871"/>
                    <a:pt x="2547060" y="24756"/>
                    <a:pt x="2918415" y="0"/>
                  </a:cubicBezTo>
                  <a:cubicBezTo>
                    <a:pt x="3035669" y="24538"/>
                    <a:pt x="3167891" y="120657"/>
                    <a:pt x="3146667" y="228252"/>
                  </a:cubicBezTo>
                  <a:cubicBezTo>
                    <a:pt x="3123722" y="438457"/>
                    <a:pt x="3129787" y="474915"/>
                    <a:pt x="3146667" y="688466"/>
                  </a:cubicBezTo>
                  <a:cubicBezTo>
                    <a:pt x="3163547" y="902017"/>
                    <a:pt x="3161791" y="935716"/>
                    <a:pt x="3146667" y="1130632"/>
                  </a:cubicBezTo>
                  <a:cubicBezTo>
                    <a:pt x="3131743" y="1256760"/>
                    <a:pt x="3049395" y="1341702"/>
                    <a:pt x="2918415" y="1358884"/>
                  </a:cubicBezTo>
                  <a:cubicBezTo>
                    <a:pt x="2645901" y="1371359"/>
                    <a:pt x="2509792" y="1356515"/>
                    <a:pt x="2326579" y="1358884"/>
                  </a:cubicBezTo>
                  <a:cubicBezTo>
                    <a:pt x="2143366" y="1361253"/>
                    <a:pt x="1981432" y="1388502"/>
                    <a:pt x="1680940" y="1358884"/>
                  </a:cubicBezTo>
                  <a:cubicBezTo>
                    <a:pt x="1380448" y="1329266"/>
                    <a:pt x="1295582" y="1376747"/>
                    <a:pt x="1062203" y="1358884"/>
                  </a:cubicBezTo>
                  <a:cubicBezTo>
                    <a:pt x="828824" y="1341021"/>
                    <a:pt x="544730" y="1375459"/>
                    <a:pt x="228252" y="1358884"/>
                  </a:cubicBezTo>
                  <a:cubicBezTo>
                    <a:pt x="85105" y="1346210"/>
                    <a:pt x="17791" y="1264553"/>
                    <a:pt x="0" y="1130632"/>
                  </a:cubicBezTo>
                  <a:cubicBezTo>
                    <a:pt x="-13654" y="1012508"/>
                    <a:pt x="-17603" y="883401"/>
                    <a:pt x="0" y="706513"/>
                  </a:cubicBezTo>
                  <a:cubicBezTo>
                    <a:pt x="17603" y="529625"/>
                    <a:pt x="17198" y="409536"/>
                    <a:pt x="0" y="228252"/>
                  </a:cubicBezTo>
                  <a:close/>
                </a:path>
                <a:path w="3146667" h="1358884" stroke="0" extrusionOk="0">
                  <a:moveTo>
                    <a:pt x="0" y="228252"/>
                  </a:moveTo>
                  <a:cubicBezTo>
                    <a:pt x="-5774" y="81427"/>
                    <a:pt x="75405" y="-12980"/>
                    <a:pt x="228252" y="0"/>
                  </a:cubicBezTo>
                  <a:cubicBezTo>
                    <a:pt x="484084" y="20901"/>
                    <a:pt x="586059" y="-14506"/>
                    <a:pt x="820088" y="0"/>
                  </a:cubicBezTo>
                  <a:cubicBezTo>
                    <a:pt x="1054117" y="14506"/>
                    <a:pt x="1143337" y="24789"/>
                    <a:pt x="1438825" y="0"/>
                  </a:cubicBezTo>
                  <a:cubicBezTo>
                    <a:pt x="1734313" y="-24789"/>
                    <a:pt x="1876957" y="4134"/>
                    <a:pt x="2111366" y="0"/>
                  </a:cubicBezTo>
                  <a:cubicBezTo>
                    <a:pt x="2345775" y="-4134"/>
                    <a:pt x="2722598" y="-39403"/>
                    <a:pt x="2918415" y="0"/>
                  </a:cubicBezTo>
                  <a:cubicBezTo>
                    <a:pt x="3028442" y="-24064"/>
                    <a:pt x="3148182" y="123552"/>
                    <a:pt x="3146667" y="228252"/>
                  </a:cubicBezTo>
                  <a:cubicBezTo>
                    <a:pt x="3128698" y="451791"/>
                    <a:pt x="3164003" y="500796"/>
                    <a:pt x="3146667" y="679442"/>
                  </a:cubicBezTo>
                  <a:cubicBezTo>
                    <a:pt x="3129332" y="858088"/>
                    <a:pt x="3124539" y="1030386"/>
                    <a:pt x="3146667" y="1130632"/>
                  </a:cubicBezTo>
                  <a:cubicBezTo>
                    <a:pt x="3138156" y="1228951"/>
                    <a:pt x="3049377" y="1356241"/>
                    <a:pt x="2918415" y="1358884"/>
                  </a:cubicBezTo>
                  <a:cubicBezTo>
                    <a:pt x="2773537" y="1352315"/>
                    <a:pt x="2445368" y="1374969"/>
                    <a:pt x="2218973" y="1358884"/>
                  </a:cubicBezTo>
                  <a:cubicBezTo>
                    <a:pt x="1992578" y="1342799"/>
                    <a:pt x="1677228" y="1343188"/>
                    <a:pt x="1492629" y="1358884"/>
                  </a:cubicBezTo>
                  <a:cubicBezTo>
                    <a:pt x="1308030" y="1374580"/>
                    <a:pt x="1068762" y="1335759"/>
                    <a:pt x="873891" y="1358884"/>
                  </a:cubicBezTo>
                  <a:cubicBezTo>
                    <a:pt x="679020" y="1382009"/>
                    <a:pt x="366294" y="1350173"/>
                    <a:pt x="228252" y="1358884"/>
                  </a:cubicBezTo>
                  <a:cubicBezTo>
                    <a:pt x="121180" y="1350790"/>
                    <a:pt x="-19031" y="1249856"/>
                    <a:pt x="0" y="1130632"/>
                  </a:cubicBezTo>
                  <a:cubicBezTo>
                    <a:pt x="6728" y="936193"/>
                    <a:pt x="-4389" y="842032"/>
                    <a:pt x="0" y="670418"/>
                  </a:cubicBezTo>
                  <a:cubicBezTo>
                    <a:pt x="4389" y="498804"/>
                    <a:pt x="-3475" y="399362"/>
                    <a:pt x="0" y="22825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39"/>
            <p:cNvSpPr>
              <a:spLocks noChangeArrowheads="1"/>
            </p:cNvSpPr>
            <p:nvPr/>
          </p:nvSpPr>
          <p:spPr bwMode="auto">
            <a:xfrm>
              <a:off x="5658023" y="1068138"/>
              <a:ext cx="9379437" cy="1703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vi-VN" altLang="zh-CN" sz="2800" b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LiSu" panose="02010509060101010101" pitchFamily="49" charset="-122"/>
                  <a:cs typeface="SimSun" panose="02010600030101010101" pitchFamily="2" charset="-122"/>
                </a:rPr>
                <a:t>Bạn Tùng viết bưu thiếp cho bà</a:t>
              </a:r>
              <a:endParaRPr lang="zh-CN" alt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u" panose="02010509060101010101" pitchFamily="49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8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320" y="6209154"/>
            <a:ext cx="531028" cy="525213"/>
          </a:xfrm>
          <a:prstGeom prst="rect">
            <a:avLst/>
          </a:prstGeom>
        </p:spPr>
      </p:pic>
      <p:pic>
        <p:nvPicPr>
          <p:cNvPr id="29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140" y="5971381"/>
            <a:ext cx="531028" cy="525213"/>
          </a:xfrm>
          <a:prstGeom prst="rect">
            <a:avLst/>
          </a:prstGeom>
        </p:spPr>
      </p:pic>
      <p:pic>
        <p:nvPicPr>
          <p:cNvPr id="19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6567" y="2895621"/>
            <a:ext cx="1808763" cy="331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4 -0.03564 L 0.06524 -0.03541 C 0.06615 -0.03611 0.06927 -0.03773 0.07032 -0.03842 C 0.07045 -0.03865 0.07253 -0.04097 0.07279 -0.04166 C 0.07305 -0.04213 0.07331 -0.04282 0.07357 -0.04351 C 0.07383 -0.04398 0.07409 -0.04421 0.07435 -0.0449 C 0.07474 -0.04606 0.07591 -0.05115 0.07657 -0.05208 C 0.08047 -0.05717 0.07526 -0.05 0.07839 -0.05463 C 0.07865 -0.05509 0.07891 -0.05532 0.07917 -0.05555 C 0.07982 -0.05671 0.08047 -0.0581 0.08125 -0.05926 C 0.08164 -0.05995 0.08203 -0.06088 0.08243 -0.06157 C 0.08282 -0.06203 0.08308 -0.0625 0.08347 -0.06296 C 0.08386 -0.06319 0.08425 -0.06342 0.08451 -0.06388 C 0.08542 -0.06481 0.08633 -0.06597 0.08698 -0.06736 C 0.08724 -0.06759 0.08737 -0.06805 0.0875 -0.06828 C 0.08789 -0.06875 0.08828 -0.06875 0.08855 -0.06921 C 0.08881 -0.06967 0.08907 -0.07013 0.08933 -0.0706 C 0.08959 -0.07083 0.08985 -0.07083 0.09011 -0.07106 C 0.0905 -0.07129 0.09076 -0.07152 0.09115 -0.07199 C 0.09284 -0.07592 0.09128 -0.07291 0.09336 -0.075 C 0.09375 -0.07546 0.09401 -0.07592 0.0944 -0.07638 C 0.0948 -0.07685 0.09506 -0.07685 0.09545 -0.07731 C 0.09571 -0.07777 0.09584 -0.07824 0.09623 -0.0787 C 0.09662 -0.07916 0.09701 -0.07916 0.0974 -0.07963 C 0.09844 -0.08055 0.09844 -0.08101 0.09922 -0.0824 C 0.10105 -0.08518 0.10039 -0.08379 0.103 -0.0868 C 0.10417 -0.08796 0.10352 -0.0875 0.10482 -0.08819 C 0.10534 -0.08888 0.10586 -0.08935 0.10638 -0.09004 C 0.10651 -0.09051 0.10703 -0.09097 0.10743 -0.09143 C 0.10808 -0.09213 0.10873 -0.09282 0.10938 -0.09305 C 0.11042 -0.09375 0.11107 -0.09421 0.11224 -0.0949 C 0.11276 -0.09537 0.11315 -0.09606 0.11368 -0.09629 C 0.11433 -0.09676 0.11498 -0.09676 0.1155 -0.09722 C 0.11615 -0.09768 0.11693 -0.09838 0.11758 -0.09907 C 0.11784 -0.0993 0.11823 -0.09976 0.11862 -0.1 C 0.11875 -0.1 0.11901 -0.10023 0.11927 -0.10046 C 0.1198 -0.10069 0.12019 -0.10115 0.12058 -0.10138 C 0.12097 -0.10162 0.12149 -0.10162 0.12188 -0.10185 C 0.12461 -0.10463 0.12344 -0.10393 0.12513 -0.10486 C 0.12539 -0.10532 0.12565 -0.10601 0.12591 -0.10625 C 0.12644 -0.10671 0.12696 -0.10694 0.12748 -0.10717 L 0.12826 -0.10763 L 0.12904 -0.1081 L 0.12969 -0.10856 C 0.13086 -0.11041 0.12969 -0.10879 0.1323 -0.10995 C 0.13269 -0.10995 0.13295 -0.11064 0.13334 -0.11088 C 0.1336 -0.11088 0.13399 -0.11111 0.13438 -0.11134 C 0.13607 -0.1118 0.13672 -0.1118 0.13868 -0.11203 L 0.13998 -0.1125 C 0.14141 -0.11296 0.14128 -0.11296 0.14271 -0.11342 C 0.14701 -0.11527 0.14115 -0.11296 0.1444 -0.11435 C 0.14493 -0.11458 0.14532 -0.11481 0.14558 -0.11481 C 0.14896 -0.11574 0.14961 -0.11574 0.15248 -0.1162 C 0.153 -0.11643 0.15326 -0.11643 0.15352 -0.11666 C 0.15417 -0.11689 0.15469 -0.11736 0.15521 -0.11759 C 0.15586 -0.11782 0.1569 -0.11805 0.15769 -0.11851 C 0.15899 -0.11898 0.15912 -0.11898 0.16042 -0.11944 C 0.16107 -0.11944 0.16159 -0.11967 0.16224 -0.1199 C 0.16302 -0.12013 0.16368 -0.12037 0.16433 -0.1206 C 0.16498 -0.1206 0.17331 -0.12013 0.17513 -0.1199 C 0.17605 -0.11967 0.17683 -0.11921 0.17748 -0.11898 C 0.17813 -0.11875 0.17865 -0.11851 0.1793 -0.11851 C 0.18008 -0.11805 0.18086 -0.11736 0.1819 -0.11713 C 0.18334 -0.11666 0.18386 -0.11666 0.18516 -0.1162 C 0.1892 -0.11458 0.18516 -0.11551 0.19076 -0.11481 C 0.19115 -0.11458 0.19167 -0.11458 0.19206 -0.11435 C 0.19414 -0.11365 0.19623 -0.11342 0.19844 -0.11296 C 0.20209 -0.11111 0.19857 -0.11273 0.20495 -0.11157 C 0.20534 -0.11157 0.20573 -0.11134 0.20599 -0.11134 C 0.20664 -0.11088 0.20716 -0.11064 0.20782 -0.11041 C 0.20821 -0.10995 0.2086 -0.10972 0.20912 -0.10949 C 0.21042 -0.10856 0.21042 -0.10833 0.21159 -0.1081 C 0.21198 -0.10787 0.21224 -0.1074 0.21263 -0.10717 C 0.21328 -0.10671 0.21394 -0.10648 0.21472 -0.10625 C 0.21524 -0.10601 0.21589 -0.10555 0.21641 -0.10532 C 0.2168 -0.10509 0.21706 -0.10509 0.21745 -0.10486 C 0.22227 -0.10208 0.2198 -0.10324 0.22253 -0.10208 C 0.22305 -0.10185 0.22357 -0.10138 0.22409 -0.10092 C 0.22461 -0.10023 0.22526 -0.09953 0.22578 -0.09907 C 0.22761 -0.09768 0.2293 -0.09745 0.23112 -0.09676 C 0.23164 -0.09629 0.2323 -0.09583 0.23282 -0.09537 C 0.23321 -0.09537 0.23659 -0.09444 0.23672 -0.09444 C 0.23724 -0.09421 0.23776 -0.09398 0.23828 -0.09351 C 0.23868 -0.09351 0.23894 -0.09328 0.23933 -0.09305 C 0.23959 -0.09282 0.23985 -0.09236 0.24011 -0.09236 C 0.24063 -0.09189 0.24219 -0.09143 0.24258 -0.09143 C 0.24336 -0.09097 0.24401 -0.09074 0.24466 -0.09051 C 0.24506 -0.09004 0.24519 -0.08935 0.24571 -0.08912 C 0.24597 -0.08888 0.24636 -0.08888 0.24662 -0.08865 C 0.24701 -0.08842 0.24714 -0.08842 0.2474 -0.08819 C 0.24948 -0.08541 0.2474 -0.08796 0.24974 -0.08588 C 0.24987 -0.08564 0.25013 -0.08518 0.25052 -0.08495 C 0.25078 -0.08472 0.25105 -0.08472 0.25131 -0.08449 C 0.25222 -0.08379 0.25326 -0.08287 0.2543 -0.0824 C 0.25495 -0.08194 0.25547 -0.08171 0.25612 -0.08148 C 0.26016 -0.07893 0.25534 -0.08171 0.25808 -0.07963 C 0.2586 -0.07916 0.25899 -0.07916 0.25964 -0.0787 C 0.26094 -0.07754 0.26016 -0.07801 0.26172 -0.07731 C 0.26198 -0.07708 0.26237 -0.07685 0.26276 -0.07638 C 0.26485 -0.07407 0.2655 -0.07291 0.26784 -0.07152 C 0.26836 -0.07106 0.26927 -0.07083 0.27006 -0.0706 C 0.27201 -0.06898 0.27396 -0.06782 0.27591 -0.06597 C 0.27696 -0.06504 0.27787 -0.06388 0.27904 -0.06342 C 0.27995 -0.06296 0.28099 -0.0625 0.2819 -0.06203 C 0.28308 -0.06134 0.28425 -0.06041 0.28542 -0.05972 C 0.2862 -0.05926 0.28698 -0.05902 0.2875 -0.05879 C 0.28828 -0.05856 0.28868 -0.0581 0.28946 -0.05787 C 0.29141 -0.05717 0.29388 -0.05717 0.29571 -0.05694 C 0.30248 -0.05555 0.29102 -0.05787 0.30638 -0.05555 C 0.30756 -0.05555 0.30716 -0.05509 0.30808 -0.05463 C 0.30977 -0.05416 0.31133 -0.0537 0.31302 -0.05347 C 0.31394 -0.05254 0.31459 -0.05185 0.31563 -0.05162 C 0.31641 -0.05138 0.31732 -0.05138 0.3181 -0.05115 C 0.3194 -0.05069 0.32071 -0.05046 0.32201 -0.04976 C 0.32253 -0.04953 0.32318 -0.04907 0.3237 -0.04884 C 0.32448 -0.04861 0.32526 -0.04861 0.32605 -0.04838 L 0.328 -0.04791 C 0.33125 -0.04583 0.32891 -0.04699 0.33269 -0.04606 C 0.33438 -0.04583 0.33607 -0.04513 0.33776 -0.0449 C 0.33868 -0.04467 0.34167 -0.04398 0.34258 -0.04398 C 0.34349 -0.04351 0.34453 -0.04282 0.34558 -0.04259 C 0.34623 -0.04236 0.34675 -0.04213 0.3474 -0.04213 L 0.37045 -0.0412 C 0.37318 -0.04027 0.37149 -0.04074 0.37565 -0.04074 L 0.37565 -0.04051 " pathEditMode="relative" rAng="0" ptsTypes="AAAAAAAAAAAAAAAAAAAAAAAAAAAAAAAAAAAAAAAAAAAAAAAAAAAAAAAAAAAAAAAAAAAAAAAAAAAAAAAAAAAAAAAAAAAAAAAAAAAAAAAAAAAAAAAAAAAAAAAAAAAAA">
                                      <p:cBhvr>
                                        <p:cTn id="52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21" y="-423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38204" y="455198"/>
            <a:ext cx="7463145" cy="729168"/>
            <a:chOff x="2238204" y="455198"/>
            <a:chExt cx="7463145" cy="729168"/>
          </a:xfrm>
        </p:grpSpPr>
        <p:sp>
          <p:nvSpPr>
            <p:cNvPr id="7" name="圆角矩形 6"/>
            <p:cNvSpPr/>
            <p:nvPr/>
          </p:nvSpPr>
          <p:spPr>
            <a:xfrm>
              <a:off x="2238204" y="521812"/>
              <a:ext cx="6740334" cy="662554"/>
            </a:xfrm>
            <a:custGeom>
              <a:avLst/>
              <a:gdLst>
                <a:gd name="connsiteX0" fmla="*/ 0 w 6740334"/>
                <a:gd name="connsiteY0" fmla="*/ 110428 h 662554"/>
                <a:gd name="connsiteX1" fmla="*/ 110428 w 6740334"/>
                <a:gd name="connsiteY1" fmla="*/ 0 h 662554"/>
                <a:gd name="connsiteX2" fmla="*/ 637913 w 6740334"/>
                <a:gd name="connsiteY2" fmla="*/ 0 h 662554"/>
                <a:gd name="connsiteX3" fmla="*/ 1360982 w 6740334"/>
                <a:gd name="connsiteY3" fmla="*/ 0 h 662554"/>
                <a:gd name="connsiteX4" fmla="*/ 1888467 w 6740334"/>
                <a:gd name="connsiteY4" fmla="*/ 0 h 662554"/>
                <a:gd name="connsiteX5" fmla="*/ 2481147 w 6740334"/>
                <a:gd name="connsiteY5" fmla="*/ 0 h 662554"/>
                <a:gd name="connsiteX6" fmla="*/ 3008632 w 6740334"/>
                <a:gd name="connsiteY6" fmla="*/ 0 h 662554"/>
                <a:gd name="connsiteX7" fmla="*/ 3731702 w 6740334"/>
                <a:gd name="connsiteY7" fmla="*/ 0 h 662554"/>
                <a:gd name="connsiteX8" fmla="*/ 4324382 w 6740334"/>
                <a:gd name="connsiteY8" fmla="*/ 0 h 662554"/>
                <a:gd name="connsiteX9" fmla="*/ 4721477 w 6740334"/>
                <a:gd name="connsiteY9" fmla="*/ 0 h 662554"/>
                <a:gd name="connsiteX10" fmla="*/ 5314157 w 6740334"/>
                <a:gd name="connsiteY10" fmla="*/ 0 h 662554"/>
                <a:gd name="connsiteX11" fmla="*/ 5711252 w 6740334"/>
                <a:gd name="connsiteY11" fmla="*/ 0 h 662554"/>
                <a:gd name="connsiteX12" fmla="*/ 6629906 w 6740334"/>
                <a:gd name="connsiteY12" fmla="*/ 0 h 662554"/>
                <a:gd name="connsiteX13" fmla="*/ 6740334 w 6740334"/>
                <a:gd name="connsiteY13" fmla="*/ 110428 h 662554"/>
                <a:gd name="connsiteX14" fmla="*/ 6740334 w 6740334"/>
                <a:gd name="connsiteY14" fmla="*/ 552126 h 662554"/>
                <a:gd name="connsiteX15" fmla="*/ 6629906 w 6740334"/>
                <a:gd name="connsiteY15" fmla="*/ 662554 h 662554"/>
                <a:gd name="connsiteX16" fmla="*/ 6037226 w 6740334"/>
                <a:gd name="connsiteY16" fmla="*/ 662554 h 662554"/>
                <a:gd name="connsiteX17" fmla="*/ 5640131 w 6740334"/>
                <a:gd name="connsiteY17" fmla="*/ 662554 h 662554"/>
                <a:gd name="connsiteX18" fmla="*/ 5243035 w 6740334"/>
                <a:gd name="connsiteY18" fmla="*/ 662554 h 662554"/>
                <a:gd name="connsiteX19" fmla="*/ 4585161 w 6740334"/>
                <a:gd name="connsiteY19" fmla="*/ 662554 h 662554"/>
                <a:gd name="connsiteX20" fmla="*/ 4122870 w 6740334"/>
                <a:gd name="connsiteY20" fmla="*/ 662554 h 662554"/>
                <a:gd name="connsiteX21" fmla="*/ 3530191 w 6740334"/>
                <a:gd name="connsiteY21" fmla="*/ 662554 h 662554"/>
                <a:gd name="connsiteX22" fmla="*/ 2807121 w 6740334"/>
                <a:gd name="connsiteY22" fmla="*/ 662554 h 662554"/>
                <a:gd name="connsiteX23" fmla="*/ 2149247 w 6740334"/>
                <a:gd name="connsiteY23" fmla="*/ 662554 h 662554"/>
                <a:gd name="connsiteX24" fmla="*/ 1426177 w 6740334"/>
                <a:gd name="connsiteY24" fmla="*/ 662554 h 662554"/>
                <a:gd name="connsiteX25" fmla="*/ 898692 w 6740334"/>
                <a:gd name="connsiteY25" fmla="*/ 662554 h 662554"/>
                <a:gd name="connsiteX26" fmla="*/ 110428 w 6740334"/>
                <a:gd name="connsiteY26" fmla="*/ 662554 h 662554"/>
                <a:gd name="connsiteX27" fmla="*/ 0 w 6740334"/>
                <a:gd name="connsiteY27" fmla="*/ 552126 h 662554"/>
                <a:gd name="connsiteX28" fmla="*/ 0 w 6740334"/>
                <a:gd name="connsiteY28" fmla="*/ 110428 h 66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40334" h="662554" fill="none" extrusionOk="0">
                  <a:moveTo>
                    <a:pt x="0" y="110428"/>
                  </a:moveTo>
                  <a:cubicBezTo>
                    <a:pt x="-3181" y="44608"/>
                    <a:pt x="49491" y="9539"/>
                    <a:pt x="110428" y="0"/>
                  </a:cubicBezTo>
                  <a:cubicBezTo>
                    <a:pt x="217249" y="-39725"/>
                    <a:pt x="442665" y="14833"/>
                    <a:pt x="637913" y="0"/>
                  </a:cubicBezTo>
                  <a:cubicBezTo>
                    <a:pt x="833162" y="-14833"/>
                    <a:pt x="1140280" y="46689"/>
                    <a:pt x="1360982" y="0"/>
                  </a:cubicBezTo>
                  <a:cubicBezTo>
                    <a:pt x="1581684" y="-46689"/>
                    <a:pt x="1655236" y="36891"/>
                    <a:pt x="1888467" y="0"/>
                  </a:cubicBezTo>
                  <a:cubicBezTo>
                    <a:pt x="2121699" y="-36891"/>
                    <a:pt x="2315186" y="27085"/>
                    <a:pt x="2481147" y="0"/>
                  </a:cubicBezTo>
                  <a:cubicBezTo>
                    <a:pt x="2647108" y="-27085"/>
                    <a:pt x="2902657" y="17305"/>
                    <a:pt x="3008632" y="0"/>
                  </a:cubicBezTo>
                  <a:cubicBezTo>
                    <a:pt x="3114607" y="-17305"/>
                    <a:pt x="3437276" y="31211"/>
                    <a:pt x="3731702" y="0"/>
                  </a:cubicBezTo>
                  <a:cubicBezTo>
                    <a:pt x="4026128" y="-31211"/>
                    <a:pt x="4143386" y="41411"/>
                    <a:pt x="4324382" y="0"/>
                  </a:cubicBezTo>
                  <a:cubicBezTo>
                    <a:pt x="4505378" y="-41411"/>
                    <a:pt x="4603749" y="20469"/>
                    <a:pt x="4721477" y="0"/>
                  </a:cubicBezTo>
                  <a:cubicBezTo>
                    <a:pt x="4839206" y="-20469"/>
                    <a:pt x="5036434" y="57833"/>
                    <a:pt x="5314157" y="0"/>
                  </a:cubicBezTo>
                  <a:cubicBezTo>
                    <a:pt x="5591880" y="-57833"/>
                    <a:pt x="5628293" y="13474"/>
                    <a:pt x="5711252" y="0"/>
                  </a:cubicBezTo>
                  <a:cubicBezTo>
                    <a:pt x="5794211" y="-13474"/>
                    <a:pt x="6272035" y="101711"/>
                    <a:pt x="6629906" y="0"/>
                  </a:cubicBezTo>
                  <a:cubicBezTo>
                    <a:pt x="6699377" y="-2146"/>
                    <a:pt x="6750085" y="45791"/>
                    <a:pt x="6740334" y="110428"/>
                  </a:cubicBezTo>
                  <a:cubicBezTo>
                    <a:pt x="6742671" y="312180"/>
                    <a:pt x="6739163" y="418354"/>
                    <a:pt x="6740334" y="552126"/>
                  </a:cubicBezTo>
                  <a:cubicBezTo>
                    <a:pt x="6747715" y="603203"/>
                    <a:pt x="6685578" y="674445"/>
                    <a:pt x="6629906" y="662554"/>
                  </a:cubicBezTo>
                  <a:cubicBezTo>
                    <a:pt x="6341345" y="677760"/>
                    <a:pt x="6182889" y="644942"/>
                    <a:pt x="6037226" y="662554"/>
                  </a:cubicBezTo>
                  <a:cubicBezTo>
                    <a:pt x="5891563" y="680166"/>
                    <a:pt x="5743117" y="651269"/>
                    <a:pt x="5640131" y="662554"/>
                  </a:cubicBezTo>
                  <a:cubicBezTo>
                    <a:pt x="5537145" y="673839"/>
                    <a:pt x="5381415" y="632004"/>
                    <a:pt x="5243035" y="662554"/>
                  </a:cubicBezTo>
                  <a:cubicBezTo>
                    <a:pt x="5104655" y="693104"/>
                    <a:pt x="4867332" y="644846"/>
                    <a:pt x="4585161" y="662554"/>
                  </a:cubicBezTo>
                  <a:cubicBezTo>
                    <a:pt x="4302990" y="680262"/>
                    <a:pt x="4288804" y="653336"/>
                    <a:pt x="4122870" y="662554"/>
                  </a:cubicBezTo>
                  <a:cubicBezTo>
                    <a:pt x="3956936" y="671772"/>
                    <a:pt x="3777435" y="655212"/>
                    <a:pt x="3530191" y="662554"/>
                  </a:cubicBezTo>
                  <a:cubicBezTo>
                    <a:pt x="3282947" y="669896"/>
                    <a:pt x="2986041" y="593073"/>
                    <a:pt x="2807121" y="662554"/>
                  </a:cubicBezTo>
                  <a:cubicBezTo>
                    <a:pt x="2628201" y="732035"/>
                    <a:pt x="2286772" y="608989"/>
                    <a:pt x="2149247" y="662554"/>
                  </a:cubicBezTo>
                  <a:cubicBezTo>
                    <a:pt x="2011722" y="716119"/>
                    <a:pt x="1699760" y="601132"/>
                    <a:pt x="1426177" y="662554"/>
                  </a:cubicBezTo>
                  <a:cubicBezTo>
                    <a:pt x="1152594" y="723976"/>
                    <a:pt x="1049344" y="635702"/>
                    <a:pt x="898692" y="662554"/>
                  </a:cubicBezTo>
                  <a:cubicBezTo>
                    <a:pt x="748041" y="689406"/>
                    <a:pt x="351993" y="572826"/>
                    <a:pt x="110428" y="662554"/>
                  </a:cubicBezTo>
                  <a:cubicBezTo>
                    <a:pt x="55234" y="664591"/>
                    <a:pt x="-2008" y="613237"/>
                    <a:pt x="0" y="552126"/>
                  </a:cubicBezTo>
                  <a:cubicBezTo>
                    <a:pt x="-39434" y="458059"/>
                    <a:pt x="22572" y="207490"/>
                    <a:pt x="0" y="110428"/>
                  </a:cubicBezTo>
                  <a:close/>
                </a:path>
                <a:path w="6740334" h="662554" stroke="0" extrusionOk="0">
                  <a:moveTo>
                    <a:pt x="0" y="110428"/>
                  </a:moveTo>
                  <a:cubicBezTo>
                    <a:pt x="-12655" y="49588"/>
                    <a:pt x="31522" y="1606"/>
                    <a:pt x="110428" y="0"/>
                  </a:cubicBezTo>
                  <a:cubicBezTo>
                    <a:pt x="355297" y="-28528"/>
                    <a:pt x="518077" y="46621"/>
                    <a:pt x="768303" y="0"/>
                  </a:cubicBezTo>
                  <a:cubicBezTo>
                    <a:pt x="1018529" y="-46621"/>
                    <a:pt x="1077081" y="51641"/>
                    <a:pt x="1230593" y="0"/>
                  </a:cubicBezTo>
                  <a:cubicBezTo>
                    <a:pt x="1384105" y="-51641"/>
                    <a:pt x="1476752" y="4498"/>
                    <a:pt x="1692883" y="0"/>
                  </a:cubicBezTo>
                  <a:cubicBezTo>
                    <a:pt x="1909014" y="-4498"/>
                    <a:pt x="1986529" y="7081"/>
                    <a:pt x="2089979" y="0"/>
                  </a:cubicBezTo>
                  <a:cubicBezTo>
                    <a:pt x="2193429" y="-7081"/>
                    <a:pt x="2460065" y="60274"/>
                    <a:pt x="2617464" y="0"/>
                  </a:cubicBezTo>
                  <a:cubicBezTo>
                    <a:pt x="2774863" y="-60274"/>
                    <a:pt x="3081942" y="36307"/>
                    <a:pt x="3210143" y="0"/>
                  </a:cubicBezTo>
                  <a:cubicBezTo>
                    <a:pt x="3338344" y="-36307"/>
                    <a:pt x="3493049" y="50936"/>
                    <a:pt x="3737628" y="0"/>
                  </a:cubicBezTo>
                  <a:cubicBezTo>
                    <a:pt x="3982207" y="-50936"/>
                    <a:pt x="4014654" y="25319"/>
                    <a:pt x="4134724" y="0"/>
                  </a:cubicBezTo>
                  <a:cubicBezTo>
                    <a:pt x="4254794" y="-25319"/>
                    <a:pt x="4465260" y="32887"/>
                    <a:pt x="4727404" y="0"/>
                  </a:cubicBezTo>
                  <a:cubicBezTo>
                    <a:pt x="4989548" y="-32887"/>
                    <a:pt x="5100679" y="26184"/>
                    <a:pt x="5320084" y="0"/>
                  </a:cubicBezTo>
                  <a:cubicBezTo>
                    <a:pt x="5539489" y="-26184"/>
                    <a:pt x="5596364" y="37862"/>
                    <a:pt x="5717179" y="0"/>
                  </a:cubicBezTo>
                  <a:cubicBezTo>
                    <a:pt x="5837995" y="-37862"/>
                    <a:pt x="6259535" y="90008"/>
                    <a:pt x="6629906" y="0"/>
                  </a:cubicBezTo>
                  <a:cubicBezTo>
                    <a:pt x="6680229" y="-12910"/>
                    <a:pt x="6737017" y="50277"/>
                    <a:pt x="6740334" y="110428"/>
                  </a:cubicBezTo>
                  <a:cubicBezTo>
                    <a:pt x="6790232" y="283943"/>
                    <a:pt x="6702440" y="394736"/>
                    <a:pt x="6740334" y="552126"/>
                  </a:cubicBezTo>
                  <a:cubicBezTo>
                    <a:pt x="6736217" y="611879"/>
                    <a:pt x="6686224" y="659843"/>
                    <a:pt x="6629906" y="662554"/>
                  </a:cubicBezTo>
                  <a:cubicBezTo>
                    <a:pt x="6522390" y="668210"/>
                    <a:pt x="6333405" y="626065"/>
                    <a:pt x="6102421" y="662554"/>
                  </a:cubicBezTo>
                  <a:cubicBezTo>
                    <a:pt x="5871437" y="699043"/>
                    <a:pt x="5733995" y="633429"/>
                    <a:pt x="5379352" y="662554"/>
                  </a:cubicBezTo>
                  <a:cubicBezTo>
                    <a:pt x="5024709" y="691679"/>
                    <a:pt x="4913803" y="626956"/>
                    <a:pt x="4786672" y="662554"/>
                  </a:cubicBezTo>
                  <a:cubicBezTo>
                    <a:pt x="4659541" y="698152"/>
                    <a:pt x="4388946" y="641543"/>
                    <a:pt x="4128797" y="662554"/>
                  </a:cubicBezTo>
                  <a:cubicBezTo>
                    <a:pt x="3868648" y="683565"/>
                    <a:pt x="3664603" y="659950"/>
                    <a:pt x="3470923" y="662554"/>
                  </a:cubicBezTo>
                  <a:cubicBezTo>
                    <a:pt x="3277243" y="665158"/>
                    <a:pt x="3038828" y="655856"/>
                    <a:pt x="2747853" y="662554"/>
                  </a:cubicBezTo>
                  <a:cubicBezTo>
                    <a:pt x="2456878" y="669252"/>
                    <a:pt x="2530523" y="644658"/>
                    <a:pt x="2350758" y="662554"/>
                  </a:cubicBezTo>
                  <a:cubicBezTo>
                    <a:pt x="2170993" y="680450"/>
                    <a:pt x="1876099" y="645575"/>
                    <a:pt x="1627688" y="662554"/>
                  </a:cubicBezTo>
                  <a:cubicBezTo>
                    <a:pt x="1379277" y="679533"/>
                    <a:pt x="1305449" y="639473"/>
                    <a:pt x="1165398" y="662554"/>
                  </a:cubicBezTo>
                  <a:cubicBezTo>
                    <a:pt x="1025347" y="685635"/>
                    <a:pt x="803324" y="639551"/>
                    <a:pt x="703108" y="662554"/>
                  </a:cubicBezTo>
                  <a:cubicBezTo>
                    <a:pt x="602892" y="685557"/>
                    <a:pt x="406620" y="626584"/>
                    <a:pt x="110428" y="662554"/>
                  </a:cubicBezTo>
                  <a:cubicBezTo>
                    <a:pt x="47792" y="646965"/>
                    <a:pt x="7689" y="600661"/>
                    <a:pt x="0" y="552126"/>
                  </a:cubicBezTo>
                  <a:cubicBezTo>
                    <a:pt x="-7017" y="364260"/>
                    <a:pt x="40067" y="289232"/>
                    <a:pt x="0" y="110428"/>
                  </a:cubicBezTo>
                  <a:close/>
                </a:path>
              </a:pathLst>
            </a:custGeom>
            <a:solidFill>
              <a:srgbClr val="FFFBD5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39"/>
            <p:cNvSpPr>
              <a:spLocks noChangeArrowheads="1"/>
            </p:cNvSpPr>
            <p:nvPr/>
          </p:nvSpPr>
          <p:spPr bwMode="auto">
            <a:xfrm>
              <a:off x="2371578" y="455198"/>
              <a:ext cx="7329771" cy="65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vi-VN" altLang="zh-CN" sz="2800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LiSu" panose="02010509060101010101" pitchFamily="49" charset="-122"/>
                  <a:cs typeface="SimSun" panose="02010600030101010101" pitchFamily="2" charset="-122"/>
                </a:rPr>
                <a:t>Đọc bưu thiếp sau và trả lời câu hỏi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iSu" panose="02010509060101010101" pitchFamily="49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5" y="107305"/>
            <a:ext cx="1687031" cy="1574562"/>
          </a:xfrm>
          <a:prstGeom prst="rect">
            <a:avLst/>
          </a:prstGeom>
        </p:spPr>
      </p:pic>
      <p:pic>
        <p:nvPicPr>
          <p:cNvPr id="22" name="Picture 21" descr="A picture containing text, businesscard, screenshot, vector graphics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9" y="1834619"/>
            <a:ext cx="7103762" cy="3336355"/>
          </a:xfrm>
          <a:prstGeom prst="rect">
            <a:avLst/>
          </a:prstGeom>
        </p:spPr>
      </p:pic>
      <p:sp>
        <p:nvSpPr>
          <p:cNvPr id="3" name="Freeform: Shape 2"/>
          <p:cNvSpPr/>
          <p:nvPr/>
        </p:nvSpPr>
        <p:spPr>
          <a:xfrm>
            <a:off x="0" y="5921714"/>
            <a:ext cx="10737669" cy="574880"/>
          </a:xfrm>
          <a:custGeom>
            <a:avLst/>
            <a:gdLst>
              <a:gd name="connsiteX0" fmla="*/ 0 w 10737669"/>
              <a:gd name="connsiteY0" fmla="*/ 574880 h 574880"/>
              <a:gd name="connsiteX1" fmla="*/ 1236617 w 10737669"/>
              <a:gd name="connsiteY1" fmla="*/ 115 h 574880"/>
              <a:gd name="connsiteX2" fmla="*/ 3657600 w 10737669"/>
              <a:gd name="connsiteY2" fmla="*/ 522629 h 574880"/>
              <a:gd name="connsiteX3" fmla="*/ 8029303 w 10737669"/>
              <a:gd name="connsiteY3" fmla="*/ 278789 h 574880"/>
              <a:gd name="connsiteX4" fmla="*/ 10737669 w 10737669"/>
              <a:gd name="connsiteY4" fmla="*/ 139452 h 5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7669" h="574880">
                <a:moveTo>
                  <a:pt x="0" y="574880"/>
                </a:moveTo>
                <a:cubicBezTo>
                  <a:pt x="313508" y="291851"/>
                  <a:pt x="627017" y="8823"/>
                  <a:pt x="1236617" y="115"/>
                </a:cubicBezTo>
                <a:cubicBezTo>
                  <a:pt x="1846217" y="-8593"/>
                  <a:pt x="2525486" y="476183"/>
                  <a:pt x="3657600" y="522629"/>
                </a:cubicBezTo>
                <a:cubicBezTo>
                  <a:pt x="4789714" y="569075"/>
                  <a:pt x="8029303" y="278789"/>
                  <a:pt x="8029303" y="278789"/>
                </a:cubicBezTo>
                <a:lnTo>
                  <a:pt x="10737669" y="13945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24" y="5052604"/>
            <a:ext cx="1738220" cy="1738220"/>
          </a:xfrm>
          <a:prstGeom prst="rect">
            <a:avLst/>
          </a:prstGeom>
        </p:spPr>
      </p:pic>
      <p:pic>
        <p:nvPicPr>
          <p:cNvPr id="28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320" y="6209154"/>
            <a:ext cx="531028" cy="525213"/>
          </a:xfrm>
          <a:prstGeom prst="rect">
            <a:avLst/>
          </a:prstGeom>
        </p:spPr>
      </p:pic>
      <p:pic>
        <p:nvPicPr>
          <p:cNvPr id="29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140" y="5971381"/>
            <a:ext cx="531028" cy="525213"/>
          </a:xfrm>
          <a:prstGeom prst="rect">
            <a:avLst/>
          </a:prstGeom>
        </p:spPr>
      </p:pic>
      <p:grpSp>
        <p:nvGrpSpPr>
          <p:cNvPr id="19" name="组合 6"/>
          <p:cNvGrpSpPr/>
          <p:nvPr/>
        </p:nvGrpSpPr>
        <p:grpSpPr>
          <a:xfrm>
            <a:off x="6177776" y="1695703"/>
            <a:ext cx="6120731" cy="745669"/>
            <a:chOff x="5482818" y="1006576"/>
            <a:chExt cx="9379438" cy="2059353"/>
          </a:xfrm>
        </p:grpSpPr>
        <p:sp>
          <p:nvSpPr>
            <p:cNvPr id="24" name="圆角矩形 2"/>
            <p:cNvSpPr/>
            <p:nvPr/>
          </p:nvSpPr>
          <p:spPr>
            <a:xfrm>
              <a:off x="5482818" y="1113563"/>
              <a:ext cx="8987925" cy="1952366"/>
            </a:xfrm>
            <a:custGeom>
              <a:avLst/>
              <a:gdLst>
                <a:gd name="connsiteX0" fmla="*/ 0 w 5865242"/>
                <a:gd name="connsiteY0" fmla="*/ 118743 h 706930"/>
                <a:gd name="connsiteX1" fmla="*/ 118743 w 5865242"/>
                <a:gd name="connsiteY1" fmla="*/ 0 h 706930"/>
                <a:gd name="connsiteX2" fmla="*/ 681519 w 5865242"/>
                <a:gd name="connsiteY2" fmla="*/ 0 h 706930"/>
                <a:gd name="connsiteX3" fmla="*/ 1300572 w 5865242"/>
                <a:gd name="connsiteY3" fmla="*/ 0 h 706930"/>
                <a:gd name="connsiteX4" fmla="*/ 1863347 w 5865242"/>
                <a:gd name="connsiteY4" fmla="*/ 0 h 706930"/>
                <a:gd name="connsiteX5" fmla="*/ 2257290 w 5865242"/>
                <a:gd name="connsiteY5" fmla="*/ 0 h 706930"/>
                <a:gd name="connsiteX6" fmla="*/ 2876343 w 5865242"/>
                <a:gd name="connsiteY6" fmla="*/ 0 h 706930"/>
                <a:gd name="connsiteX7" fmla="*/ 3495397 w 5865242"/>
                <a:gd name="connsiteY7" fmla="*/ 0 h 706930"/>
                <a:gd name="connsiteX8" fmla="*/ 3945617 w 5865242"/>
                <a:gd name="connsiteY8" fmla="*/ 0 h 706930"/>
                <a:gd name="connsiteX9" fmla="*/ 4395838 w 5865242"/>
                <a:gd name="connsiteY9" fmla="*/ 0 h 706930"/>
                <a:gd name="connsiteX10" fmla="*/ 4958613 w 5865242"/>
                <a:gd name="connsiteY10" fmla="*/ 0 h 706930"/>
                <a:gd name="connsiteX11" fmla="*/ 5746499 w 5865242"/>
                <a:gd name="connsiteY11" fmla="*/ 0 h 706930"/>
                <a:gd name="connsiteX12" fmla="*/ 5865242 w 5865242"/>
                <a:gd name="connsiteY12" fmla="*/ 118743 h 706930"/>
                <a:gd name="connsiteX13" fmla="*/ 5865242 w 5865242"/>
                <a:gd name="connsiteY13" fmla="*/ 588187 h 706930"/>
                <a:gd name="connsiteX14" fmla="*/ 5746499 w 5865242"/>
                <a:gd name="connsiteY14" fmla="*/ 706930 h 706930"/>
                <a:gd name="connsiteX15" fmla="*/ 5071168 w 5865242"/>
                <a:gd name="connsiteY15" fmla="*/ 706930 h 706930"/>
                <a:gd name="connsiteX16" fmla="*/ 4395838 w 5865242"/>
                <a:gd name="connsiteY16" fmla="*/ 706930 h 706930"/>
                <a:gd name="connsiteX17" fmla="*/ 4001895 w 5865242"/>
                <a:gd name="connsiteY17" fmla="*/ 706930 h 706930"/>
                <a:gd name="connsiteX18" fmla="*/ 3551674 w 5865242"/>
                <a:gd name="connsiteY18" fmla="*/ 706930 h 706930"/>
                <a:gd name="connsiteX19" fmla="*/ 2988899 w 5865242"/>
                <a:gd name="connsiteY19" fmla="*/ 706930 h 706930"/>
                <a:gd name="connsiteX20" fmla="*/ 2369845 w 5865242"/>
                <a:gd name="connsiteY20" fmla="*/ 706930 h 706930"/>
                <a:gd name="connsiteX21" fmla="*/ 1750792 w 5865242"/>
                <a:gd name="connsiteY21" fmla="*/ 706930 h 706930"/>
                <a:gd name="connsiteX22" fmla="*/ 1131739 w 5865242"/>
                <a:gd name="connsiteY22" fmla="*/ 706930 h 706930"/>
                <a:gd name="connsiteX23" fmla="*/ 118743 w 5865242"/>
                <a:gd name="connsiteY23" fmla="*/ 706930 h 706930"/>
                <a:gd name="connsiteX24" fmla="*/ 0 w 5865242"/>
                <a:gd name="connsiteY24" fmla="*/ 588187 h 706930"/>
                <a:gd name="connsiteX25" fmla="*/ 0 w 5865242"/>
                <a:gd name="connsiteY25" fmla="*/ 118743 h 70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65242" h="706930" fill="none" extrusionOk="0">
                  <a:moveTo>
                    <a:pt x="0" y="118743"/>
                  </a:moveTo>
                  <a:cubicBezTo>
                    <a:pt x="12269" y="47687"/>
                    <a:pt x="54579" y="15475"/>
                    <a:pt x="118743" y="0"/>
                  </a:cubicBezTo>
                  <a:cubicBezTo>
                    <a:pt x="259234" y="-56534"/>
                    <a:pt x="422777" y="14313"/>
                    <a:pt x="681519" y="0"/>
                  </a:cubicBezTo>
                  <a:cubicBezTo>
                    <a:pt x="940261" y="-14313"/>
                    <a:pt x="1146930" y="31285"/>
                    <a:pt x="1300572" y="0"/>
                  </a:cubicBezTo>
                  <a:cubicBezTo>
                    <a:pt x="1454214" y="-31285"/>
                    <a:pt x="1729273" y="62"/>
                    <a:pt x="1863347" y="0"/>
                  </a:cubicBezTo>
                  <a:cubicBezTo>
                    <a:pt x="1997422" y="-62"/>
                    <a:pt x="2130100" y="27614"/>
                    <a:pt x="2257290" y="0"/>
                  </a:cubicBezTo>
                  <a:cubicBezTo>
                    <a:pt x="2384480" y="-27614"/>
                    <a:pt x="2683632" y="20845"/>
                    <a:pt x="2876343" y="0"/>
                  </a:cubicBezTo>
                  <a:cubicBezTo>
                    <a:pt x="3069054" y="-20845"/>
                    <a:pt x="3307816" y="35427"/>
                    <a:pt x="3495397" y="0"/>
                  </a:cubicBezTo>
                  <a:cubicBezTo>
                    <a:pt x="3682978" y="-35427"/>
                    <a:pt x="3771041" y="27058"/>
                    <a:pt x="3945617" y="0"/>
                  </a:cubicBezTo>
                  <a:cubicBezTo>
                    <a:pt x="4120193" y="-27058"/>
                    <a:pt x="4240324" y="5248"/>
                    <a:pt x="4395838" y="0"/>
                  </a:cubicBezTo>
                  <a:cubicBezTo>
                    <a:pt x="4551352" y="-5248"/>
                    <a:pt x="4713580" y="16438"/>
                    <a:pt x="4958613" y="0"/>
                  </a:cubicBezTo>
                  <a:cubicBezTo>
                    <a:pt x="5203646" y="-16438"/>
                    <a:pt x="5564725" y="87107"/>
                    <a:pt x="5746499" y="0"/>
                  </a:cubicBezTo>
                  <a:cubicBezTo>
                    <a:pt x="5797203" y="4549"/>
                    <a:pt x="5866374" y="49486"/>
                    <a:pt x="5865242" y="118743"/>
                  </a:cubicBezTo>
                  <a:cubicBezTo>
                    <a:pt x="5920731" y="329747"/>
                    <a:pt x="5840139" y="401350"/>
                    <a:pt x="5865242" y="588187"/>
                  </a:cubicBezTo>
                  <a:cubicBezTo>
                    <a:pt x="5865253" y="646985"/>
                    <a:pt x="5811840" y="716143"/>
                    <a:pt x="5746499" y="706930"/>
                  </a:cubicBezTo>
                  <a:cubicBezTo>
                    <a:pt x="5592088" y="732937"/>
                    <a:pt x="5298952" y="651608"/>
                    <a:pt x="5071168" y="706930"/>
                  </a:cubicBezTo>
                  <a:cubicBezTo>
                    <a:pt x="4843384" y="762252"/>
                    <a:pt x="4631491" y="695050"/>
                    <a:pt x="4395838" y="706930"/>
                  </a:cubicBezTo>
                  <a:cubicBezTo>
                    <a:pt x="4160185" y="718810"/>
                    <a:pt x="4132006" y="672186"/>
                    <a:pt x="4001895" y="706930"/>
                  </a:cubicBezTo>
                  <a:cubicBezTo>
                    <a:pt x="3871784" y="741674"/>
                    <a:pt x="3684883" y="652989"/>
                    <a:pt x="3551674" y="706930"/>
                  </a:cubicBezTo>
                  <a:cubicBezTo>
                    <a:pt x="3418465" y="760871"/>
                    <a:pt x="3158165" y="689639"/>
                    <a:pt x="2988899" y="706930"/>
                  </a:cubicBezTo>
                  <a:cubicBezTo>
                    <a:pt x="2819633" y="724221"/>
                    <a:pt x="2601085" y="656660"/>
                    <a:pt x="2369845" y="706930"/>
                  </a:cubicBezTo>
                  <a:cubicBezTo>
                    <a:pt x="2138605" y="757200"/>
                    <a:pt x="2009077" y="651836"/>
                    <a:pt x="1750792" y="706930"/>
                  </a:cubicBezTo>
                  <a:cubicBezTo>
                    <a:pt x="1492507" y="762024"/>
                    <a:pt x="1319642" y="651655"/>
                    <a:pt x="1131739" y="706930"/>
                  </a:cubicBezTo>
                  <a:cubicBezTo>
                    <a:pt x="943836" y="762205"/>
                    <a:pt x="564625" y="650588"/>
                    <a:pt x="118743" y="706930"/>
                  </a:cubicBezTo>
                  <a:cubicBezTo>
                    <a:pt x="63903" y="710517"/>
                    <a:pt x="10579" y="659627"/>
                    <a:pt x="0" y="588187"/>
                  </a:cubicBezTo>
                  <a:cubicBezTo>
                    <a:pt x="-22963" y="381387"/>
                    <a:pt x="45896" y="314248"/>
                    <a:pt x="0" y="118743"/>
                  </a:cubicBezTo>
                  <a:close/>
                </a:path>
                <a:path w="5865242" h="706930" stroke="0" extrusionOk="0">
                  <a:moveTo>
                    <a:pt x="0" y="118743"/>
                  </a:moveTo>
                  <a:cubicBezTo>
                    <a:pt x="-10381" y="48820"/>
                    <a:pt x="50225" y="-3233"/>
                    <a:pt x="118743" y="0"/>
                  </a:cubicBezTo>
                  <a:cubicBezTo>
                    <a:pt x="295344" y="-39172"/>
                    <a:pt x="346195" y="49491"/>
                    <a:pt x="568963" y="0"/>
                  </a:cubicBezTo>
                  <a:cubicBezTo>
                    <a:pt x="791731" y="-49491"/>
                    <a:pt x="897987" y="41958"/>
                    <a:pt x="1019184" y="0"/>
                  </a:cubicBezTo>
                  <a:cubicBezTo>
                    <a:pt x="1140381" y="-41958"/>
                    <a:pt x="1371172" y="18345"/>
                    <a:pt x="1469404" y="0"/>
                  </a:cubicBezTo>
                  <a:cubicBezTo>
                    <a:pt x="1567636" y="-18345"/>
                    <a:pt x="1687029" y="28927"/>
                    <a:pt x="1863347" y="0"/>
                  </a:cubicBezTo>
                  <a:cubicBezTo>
                    <a:pt x="2039665" y="-28927"/>
                    <a:pt x="2167109" y="2536"/>
                    <a:pt x="2369845" y="0"/>
                  </a:cubicBezTo>
                  <a:cubicBezTo>
                    <a:pt x="2572581" y="-2536"/>
                    <a:pt x="2728772" y="13856"/>
                    <a:pt x="2932621" y="0"/>
                  </a:cubicBezTo>
                  <a:cubicBezTo>
                    <a:pt x="3136470" y="-13856"/>
                    <a:pt x="3161035" y="39085"/>
                    <a:pt x="3326564" y="0"/>
                  </a:cubicBezTo>
                  <a:cubicBezTo>
                    <a:pt x="3492093" y="-39085"/>
                    <a:pt x="3691765" y="15669"/>
                    <a:pt x="3889340" y="0"/>
                  </a:cubicBezTo>
                  <a:cubicBezTo>
                    <a:pt x="4086915" y="-15669"/>
                    <a:pt x="4250564" y="33267"/>
                    <a:pt x="4564670" y="0"/>
                  </a:cubicBezTo>
                  <a:cubicBezTo>
                    <a:pt x="4878776" y="-33267"/>
                    <a:pt x="4827409" y="46830"/>
                    <a:pt x="5071168" y="0"/>
                  </a:cubicBezTo>
                  <a:cubicBezTo>
                    <a:pt x="5314927" y="-46830"/>
                    <a:pt x="5596052" y="73405"/>
                    <a:pt x="5746499" y="0"/>
                  </a:cubicBezTo>
                  <a:cubicBezTo>
                    <a:pt x="5813353" y="-6848"/>
                    <a:pt x="5871270" y="56153"/>
                    <a:pt x="5865242" y="118743"/>
                  </a:cubicBezTo>
                  <a:cubicBezTo>
                    <a:pt x="5894054" y="254602"/>
                    <a:pt x="5812113" y="367580"/>
                    <a:pt x="5865242" y="588187"/>
                  </a:cubicBezTo>
                  <a:cubicBezTo>
                    <a:pt x="5846113" y="654893"/>
                    <a:pt x="5818282" y="707921"/>
                    <a:pt x="5746499" y="706930"/>
                  </a:cubicBezTo>
                  <a:cubicBezTo>
                    <a:pt x="5474002" y="767385"/>
                    <a:pt x="5420224" y="651828"/>
                    <a:pt x="5127446" y="706930"/>
                  </a:cubicBezTo>
                  <a:cubicBezTo>
                    <a:pt x="4834668" y="762032"/>
                    <a:pt x="4643235" y="684221"/>
                    <a:pt x="4452115" y="706930"/>
                  </a:cubicBezTo>
                  <a:cubicBezTo>
                    <a:pt x="4260995" y="729639"/>
                    <a:pt x="3962750" y="643900"/>
                    <a:pt x="3776784" y="706930"/>
                  </a:cubicBezTo>
                  <a:cubicBezTo>
                    <a:pt x="3590818" y="769960"/>
                    <a:pt x="3525577" y="663885"/>
                    <a:pt x="3382841" y="706930"/>
                  </a:cubicBezTo>
                  <a:cubicBezTo>
                    <a:pt x="3240105" y="749975"/>
                    <a:pt x="2976859" y="679210"/>
                    <a:pt x="2820066" y="706930"/>
                  </a:cubicBezTo>
                  <a:cubicBezTo>
                    <a:pt x="2663273" y="734650"/>
                    <a:pt x="2501006" y="668155"/>
                    <a:pt x="2257290" y="706930"/>
                  </a:cubicBezTo>
                  <a:cubicBezTo>
                    <a:pt x="2013574" y="745705"/>
                    <a:pt x="1916401" y="670394"/>
                    <a:pt x="1750792" y="706930"/>
                  </a:cubicBezTo>
                  <a:cubicBezTo>
                    <a:pt x="1585183" y="743466"/>
                    <a:pt x="1441007" y="671913"/>
                    <a:pt x="1356849" y="706930"/>
                  </a:cubicBezTo>
                  <a:cubicBezTo>
                    <a:pt x="1272691" y="741947"/>
                    <a:pt x="888531" y="704358"/>
                    <a:pt x="681519" y="706930"/>
                  </a:cubicBezTo>
                  <a:cubicBezTo>
                    <a:pt x="474507" y="709502"/>
                    <a:pt x="357586" y="657261"/>
                    <a:pt x="118743" y="706930"/>
                  </a:cubicBezTo>
                  <a:cubicBezTo>
                    <a:pt x="44274" y="692803"/>
                    <a:pt x="-2162" y="662201"/>
                    <a:pt x="0" y="588187"/>
                  </a:cubicBezTo>
                  <a:cubicBezTo>
                    <a:pt x="-46797" y="386169"/>
                    <a:pt x="363" y="271624"/>
                    <a:pt x="0" y="11874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39"/>
            <p:cNvSpPr>
              <a:spLocks noChangeArrowheads="1"/>
            </p:cNvSpPr>
            <p:nvPr/>
          </p:nvSpPr>
          <p:spPr bwMode="auto">
            <a:xfrm>
              <a:off x="5482818" y="1006576"/>
              <a:ext cx="9379438" cy="185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vi-VN" altLang="zh-CN" sz="2800" b="1">
                  <a:solidFill>
                    <a:srgbClr val="9A57CD"/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Bạn Tùng viết bưu thiếp nhân dịp gì?</a:t>
              </a:r>
              <a:endParaRPr lang="vi-VN" altLang="zh-CN" sz="2800" b="1">
                <a:solidFill>
                  <a:srgbClr val="9A57CD"/>
                </a:solidFill>
                <a:ea typeface="LiSu" panose="02010509060101010101" pitchFamily="49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6" name="Freeform: Shape 25"/>
          <p:cNvSpPr/>
          <p:nvPr/>
        </p:nvSpPr>
        <p:spPr>
          <a:xfrm>
            <a:off x="6870384" y="2566528"/>
            <a:ext cx="730885" cy="53688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6"/>
          <p:cNvGrpSpPr/>
          <p:nvPr/>
        </p:nvGrpSpPr>
        <p:grpSpPr>
          <a:xfrm>
            <a:off x="7513608" y="3127980"/>
            <a:ext cx="3146667" cy="1420279"/>
            <a:chOff x="5482818" y="1033407"/>
            <a:chExt cx="8987926" cy="1854272"/>
          </a:xfrm>
        </p:grpSpPr>
        <p:sp>
          <p:nvSpPr>
            <p:cNvPr id="32" name="圆角矩形 2"/>
            <p:cNvSpPr/>
            <p:nvPr/>
          </p:nvSpPr>
          <p:spPr>
            <a:xfrm>
              <a:off x="5482818" y="1113563"/>
              <a:ext cx="8987926" cy="1774116"/>
            </a:xfrm>
            <a:custGeom>
              <a:avLst/>
              <a:gdLst>
                <a:gd name="connsiteX0" fmla="*/ 0 w 3146667"/>
                <a:gd name="connsiteY0" fmla="*/ 228252 h 1358884"/>
                <a:gd name="connsiteX1" fmla="*/ 228252 w 3146667"/>
                <a:gd name="connsiteY1" fmla="*/ 0 h 1358884"/>
                <a:gd name="connsiteX2" fmla="*/ 820088 w 3146667"/>
                <a:gd name="connsiteY2" fmla="*/ 0 h 1358884"/>
                <a:gd name="connsiteX3" fmla="*/ 1465727 w 3146667"/>
                <a:gd name="connsiteY3" fmla="*/ 0 h 1358884"/>
                <a:gd name="connsiteX4" fmla="*/ 2165169 w 3146667"/>
                <a:gd name="connsiteY4" fmla="*/ 0 h 1358884"/>
                <a:gd name="connsiteX5" fmla="*/ 2918415 w 3146667"/>
                <a:gd name="connsiteY5" fmla="*/ 0 h 1358884"/>
                <a:gd name="connsiteX6" fmla="*/ 3146667 w 3146667"/>
                <a:gd name="connsiteY6" fmla="*/ 228252 h 1358884"/>
                <a:gd name="connsiteX7" fmla="*/ 3146667 w 3146667"/>
                <a:gd name="connsiteY7" fmla="*/ 688466 h 1358884"/>
                <a:gd name="connsiteX8" fmla="*/ 3146667 w 3146667"/>
                <a:gd name="connsiteY8" fmla="*/ 1130632 h 1358884"/>
                <a:gd name="connsiteX9" fmla="*/ 2918415 w 3146667"/>
                <a:gd name="connsiteY9" fmla="*/ 1358884 h 1358884"/>
                <a:gd name="connsiteX10" fmla="*/ 2326579 w 3146667"/>
                <a:gd name="connsiteY10" fmla="*/ 1358884 h 1358884"/>
                <a:gd name="connsiteX11" fmla="*/ 1680940 w 3146667"/>
                <a:gd name="connsiteY11" fmla="*/ 1358884 h 1358884"/>
                <a:gd name="connsiteX12" fmla="*/ 1062203 w 3146667"/>
                <a:gd name="connsiteY12" fmla="*/ 1358884 h 1358884"/>
                <a:gd name="connsiteX13" fmla="*/ 228252 w 3146667"/>
                <a:gd name="connsiteY13" fmla="*/ 1358884 h 1358884"/>
                <a:gd name="connsiteX14" fmla="*/ 0 w 3146667"/>
                <a:gd name="connsiteY14" fmla="*/ 1130632 h 1358884"/>
                <a:gd name="connsiteX15" fmla="*/ 0 w 3146667"/>
                <a:gd name="connsiteY15" fmla="*/ 706513 h 1358884"/>
                <a:gd name="connsiteX16" fmla="*/ 0 w 3146667"/>
                <a:gd name="connsiteY16" fmla="*/ 228252 h 135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46667" h="1358884" fill="none" extrusionOk="0">
                  <a:moveTo>
                    <a:pt x="0" y="228252"/>
                  </a:moveTo>
                  <a:cubicBezTo>
                    <a:pt x="5560" y="125511"/>
                    <a:pt x="108183" y="1684"/>
                    <a:pt x="228252" y="0"/>
                  </a:cubicBezTo>
                  <a:cubicBezTo>
                    <a:pt x="370432" y="-22227"/>
                    <a:pt x="649184" y="23062"/>
                    <a:pt x="820088" y="0"/>
                  </a:cubicBezTo>
                  <a:cubicBezTo>
                    <a:pt x="990992" y="-23062"/>
                    <a:pt x="1325798" y="-11915"/>
                    <a:pt x="1465727" y="0"/>
                  </a:cubicBezTo>
                  <a:cubicBezTo>
                    <a:pt x="1605656" y="11915"/>
                    <a:pt x="1945136" y="20871"/>
                    <a:pt x="2165169" y="0"/>
                  </a:cubicBezTo>
                  <a:cubicBezTo>
                    <a:pt x="2385202" y="-20871"/>
                    <a:pt x="2547060" y="24756"/>
                    <a:pt x="2918415" y="0"/>
                  </a:cubicBezTo>
                  <a:cubicBezTo>
                    <a:pt x="3035669" y="24538"/>
                    <a:pt x="3167891" y="120657"/>
                    <a:pt x="3146667" y="228252"/>
                  </a:cubicBezTo>
                  <a:cubicBezTo>
                    <a:pt x="3123722" y="438457"/>
                    <a:pt x="3129787" y="474915"/>
                    <a:pt x="3146667" y="688466"/>
                  </a:cubicBezTo>
                  <a:cubicBezTo>
                    <a:pt x="3163547" y="902017"/>
                    <a:pt x="3161791" y="935716"/>
                    <a:pt x="3146667" y="1130632"/>
                  </a:cubicBezTo>
                  <a:cubicBezTo>
                    <a:pt x="3131743" y="1256760"/>
                    <a:pt x="3049395" y="1341702"/>
                    <a:pt x="2918415" y="1358884"/>
                  </a:cubicBezTo>
                  <a:cubicBezTo>
                    <a:pt x="2645901" y="1371359"/>
                    <a:pt x="2509792" y="1356515"/>
                    <a:pt x="2326579" y="1358884"/>
                  </a:cubicBezTo>
                  <a:cubicBezTo>
                    <a:pt x="2143366" y="1361253"/>
                    <a:pt x="1981432" y="1388502"/>
                    <a:pt x="1680940" y="1358884"/>
                  </a:cubicBezTo>
                  <a:cubicBezTo>
                    <a:pt x="1380448" y="1329266"/>
                    <a:pt x="1295582" y="1376747"/>
                    <a:pt x="1062203" y="1358884"/>
                  </a:cubicBezTo>
                  <a:cubicBezTo>
                    <a:pt x="828824" y="1341021"/>
                    <a:pt x="544730" y="1375459"/>
                    <a:pt x="228252" y="1358884"/>
                  </a:cubicBezTo>
                  <a:cubicBezTo>
                    <a:pt x="85105" y="1346210"/>
                    <a:pt x="17791" y="1264553"/>
                    <a:pt x="0" y="1130632"/>
                  </a:cubicBezTo>
                  <a:cubicBezTo>
                    <a:pt x="-13654" y="1012508"/>
                    <a:pt x="-17603" y="883401"/>
                    <a:pt x="0" y="706513"/>
                  </a:cubicBezTo>
                  <a:cubicBezTo>
                    <a:pt x="17603" y="529625"/>
                    <a:pt x="17198" y="409536"/>
                    <a:pt x="0" y="228252"/>
                  </a:cubicBezTo>
                  <a:close/>
                </a:path>
                <a:path w="3146667" h="1358884" stroke="0" extrusionOk="0">
                  <a:moveTo>
                    <a:pt x="0" y="228252"/>
                  </a:moveTo>
                  <a:cubicBezTo>
                    <a:pt x="-5774" y="81427"/>
                    <a:pt x="75405" y="-12980"/>
                    <a:pt x="228252" y="0"/>
                  </a:cubicBezTo>
                  <a:cubicBezTo>
                    <a:pt x="484084" y="20901"/>
                    <a:pt x="586059" y="-14506"/>
                    <a:pt x="820088" y="0"/>
                  </a:cubicBezTo>
                  <a:cubicBezTo>
                    <a:pt x="1054117" y="14506"/>
                    <a:pt x="1143337" y="24789"/>
                    <a:pt x="1438825" y="0"/>
                  </a:cubicBezTo>
                  <a:cubicBezTo>
                    <a:pt x="1734313" y="-24789"/>
                    <a:pt x="1876957" y="4134"/>
                    <a:pt x="2111366" y="0"/>
                  </a:cubicBezTo>
                  <a:cubicBezTo>
                    <a:pt x="2345775" y="-4134"/>
                    <a:pt x="2722598" y="-39403"/>
                    <a:pt x="2918415" y="0"/>
                  </a:cubicBezTo>
                  <a:cubicBezTo>
                    <a:pt x="3028442" y="-24064"/>
                    <a:pt x="3148182" y="123552"/>
                    <a:pt x="3146667" y="228252"/>
                  </a:cubicBezTo>
                  <a:cubicBezTo>
                    <a:pt x="3128698" y="451791"/>
                    <a:pt x="3164003" y="500796"/>
                    <a:pt x="3146667" y="679442"/>
                  </a:cubicBezTo>
                  <a:cubicBezTo>
                    <a:pt x="3129332" y="858088"/>
                    <a:pt x="3124539" y="1030386"/>
                    <a:pt x="3146667" y="1130632"/>
                  </a:cubicBezTo>
                  <a:cubicBezTo>
                    <a:pt x="3138156" y="1228951"/>
                    <a:pt x="3049377" y="1356241"/>
                    <a:pt x="2918415" y="1358884"/>
                  </a:cubicBezTo>
                  <a:cubicBezTo>
                    <a:pt x="2773537" y="1352315"/>
                    <a:pt x="2445368" y="1374969"/>
                    <a:pt x="2218973" y="1358884"/>
                  </a:cubicBezTo>
                  <a:cubicBezTo>
                    <a:pt x="1992578" y="1342799"/>
                    <a:pt x="1677228" y="1343188"/>
                    <a:pt x="1492629" y="1358884"/>
                  </a:cubicBezTo>
                  <a:cubicBezTo>
                    <a:pt x="1308030" y="1374580"/>
                    <a:pt x="1068762" y="1335759"/>
                    <a:pt x="873891" y="1358884"/>
                  </a:cubicBezTo>
                  <a:cubicBezTo>
                    <a:pt x="679020" y="1382009"/>
                    <a:pt x="366294" y="1350173"/>
                    <a:pt x="228252" y="1358884"/>
                  </a:cubicBezTo>
                  <a:cubicBezTo>
                    <a:pt x="121180" y="1350790"/>
                    <a:pt x="-19031" y="1249856"/>
                    <a:pt x="0" y="1130632"/>
                  </a:cubicBezTo>
                  <a:cubicBezTo>
                    <a:pt x="6728" y="936193"/>
                    <a:pt x="-4389" y="842032"/>
                    <a:pt x="0" y="670418"/>
                  </a:cubicBezTo>
                  <a:cubicBezTo>
                    <a:pt x="4389" y="498804"/>
                    <a:pt x="-3475" y="399362"/>
                    <a:pt x="0" y="228252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6198926" y="1033407"/>
              <a:ext cx="7258703" cy="1703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2800" b="1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LiSu" panose="02010509060101010101" pitchFamily="49" charset="-122"/>
                  <a:cs typeface="SimSun" panose="02010600030101010101" pitchFamily="2" charset="-122"/>
                </a:rPr>
                <a:t>Nhân dịp lễ mừng thọ bà</a:t>
              </a:r>
              <a:endParaRPr lang="zh-CN" altLang="en-US" sz="28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LiSu" panose="02010509060101010101" pitchFamily="49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3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6567" y="2895621"/>
            <a:ext cx="1808763" cy="3313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1.45833E-6 0.00023 C 0.01706 -0.00348 0.00651 -0.00162 0.0457 4.44444E-6 C 0.04896 4.44444E-6 0.05521 0.00138 0.05521 0.00162 C 0.06133 0.00092 0.06732 0.00069 0.07344 4.44444E-6 C 0.07526 -0.00024 0.08125 -0.00232 0.0832 -0.00278 C 0.08411 -0.00301 0.08502 -0.00348 0.08594 -0.00348 L 0.12344 -0.00417 C 0.12565 -0.0044 0.12799 -0.0044 0.13021 -0.00487 C 0.1306 -0.00487 0.13099 -0.00533 0.13138 -0.00556 C 0.13307 -0.00602 0.13711 -0.00649 0.13854 -0.00672 C 0.13984 -0.00718 0.14101 -0.00787 0.14232 -0.00811 C 0.14323 -0.00834 0.14414 -0.00857 0.14505 -0.0088 C 0.14922 -0.01042 0.14674 -0.01019 0.15104 -0.01088 C 0.15312 -0.01112 0.15508 -0.01135 0.15716 -0.01158 C 0.17148 -0.01297 0.17344 -0.0125 0.1931 -0.01297 C 0.20039 -0.01482 0.20768 -0.01598 0.2151 -0.0169 C 0.21667 -0.01737 0.21836 -0.0176 0.22005 -0.01829 C 0.22786 -0.0213 0.21549 -0.01806 0.22526 -0.02037 C 0.23177 -0.02408 0.22565 -0.02084 0.23216 -0.02292 C 0.2332 -0.02338 0.23411 -0.02431 0.23515 -0.02431 C 0.24479 -0.02524 0.26393 -0.0257 0.26393 -0.02547 C 0.26458 -0.02616 0.2651 -0.02686 0.26588 -0.02709 C 0.27265 -0.02917 0.27526 -0.0294 0.28099 -0.03033 C 0.28411 -0.03172 0.28333 -0.03172 0.28854 -0.03172 C 0.29765 -0.03195 0.30677 -0.03172 0.31588 -0.03172 L 0.31588 -0.03149 " pathEditMode="relative" rAng="0" ptsTypes="AAAAAAAAAAAAAAAAAAAAAAAAAAA">
                                      <p:cBhvr>
                                        <p:cTn id="19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-152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38204" y="455198"/>
            <a:ext cx="7463145" cy="729168"/>
            <a:chOff x="2238204" y="455198"/>
            <a:chExt cx="7463145" cy="729168"/>
          </a:xfrm>
        </p:grpSpPr>
        <p:sp>
          <p:nvSpPr>
            <p:cNvPr id="7" name="圆角矩形 6"/>
            <p:cNvSpPr/>
            <p:nvPr/>
          </p:nvSpPr>
          <p:spPr>
            <a:xfrm>
              <a:off x="2238204" y="521812"/>
              <a:ext cx="6740334" cy="662554"/>
            </a:xfrm>
            <a:custGeom>
              <a:avLst/>
              <a:gdLst>
                <a:gd name="connsiteX0" fmla="*/ 0 w 6740334"/>
                <a:gd name="connsiteY0" fmla="*/ 110428 h 662554"/>
                <a:gd name="connsiteX1" fmla="*/ 110428 w 6740334"/>
                <a:gd name="connsiteY1" fmla="*/ 0 h 662554"/>
                <a:gd name="connsiteX2" fmla="*/ 637913 w 6740334"/>
                <a:gd name="connsiteY2" fmla="*/ 0 h 662554"/>
                <a:gd name="connsiteX3" fmla="*/ 1360982 w 6740334"/>
                <a:gd name="connsiteY3" fmla="*/ 0 h 662554"/>
                <a:gd name="connsiteX4" fmla="*/ 1888467 w 6740334"/>
                <a:gd name="connsiteY4" fmla="*/ 0 h 662554"/>
                <a:gd name="connsiteX5" fmla="*/ 2481147 w 6740334"/>
                <a:gd name="connsiteY5" fmla="*/ 0 h 662554"/>
                <a:gd name="connsiteX6" fmla="*/ 3008632 w 6740334"/>
                <a:gd name="connsiteY6" fmla="*/ 0 h 662554"/>
                <a:gd name="connsiteX7" fmla="*/ 3731702 w 6740334"/>
                <a:gd name="connsiteY7" fmla="*/ 0 h 662554"/>
                <a:gd name="connsiteX8" fmla="*/ 4324382 w 6740334"/>
                <a:gd name="connsiteY8" fmla="*/ 0 h 662554"/>
                <a:gd name="connsiteX9" fmla="*/ 4721477 w 6740334"/>
                <a:gd name="connsiteY9" fmla="*/ 0 h 662554"/>
                <a:gd name="connsiteX10" fmla="*/ 5314157 w 6740334"/>
                <a:gd name="connsiteY10" fmla="*/ 0 h 662554"/>
                <a:gd name="connsiteX11" fmla="*/ 5711252 w 6740334"/>
                <a:gd name="connsiteY11" fmla="*/ 0 h 662554"/>
                <a:gd name="connsiteX12" fmla="*/ 6629906 w 6740334"/>
                <a:gd name="connsiteY12" fmla="*/ 0 h 662554"/>
                <a:gd name="connsiteX13" fmla="*/ 6740334 w 6740334"/>
                <a:gd name="connsiteY13" fmla="*/ 110428 h 662554"/>
                <a:gd name="connsiteX14" fmla="*/ 6740334 w 6740334"/>
                <a:gd name="connsiteY14" fmla="*/ 552126 h 662554"/>
                <a:gd name="connsiteX15" fmla="*/ 6629906 w 6740334"/>
                <a:gd name="connsiteY15" fmla="*/ 662554 h 662554"/>
                <a:gd name="connsiteX16" fmla="*/ 6037226 w 6740334"/>
                <a:gd name="connsiteY16" fmla="*/ 662554 h 662554"/>
                <a:gd name="connsiteX17" fmla="*/ 5640131 w 6740334"/>
                <a:gd name="connsiteY17" fmla="*/ 662554 h 662554"/>
                <a:gd name="connsiteX18" fmla="*/ 5243035 w 6740334"/>
                <a:gd name="connsiteY18" fmla="*/ 662554 h 662554"/>
                <a:gd name="connsiteX19" fmla="*/ 4585161 w 6740334"/>
                <a:gd name="connsiteY19" fmla="*/ 662554 h 662554"/>
                <a:gd name="connsiteX20" fmla="*/ 4122870 w 6740334"/>
                <a:gd name="connsiteY20" fmla="*/ 662554 h 662554"/>
                <a:gd name="connsiteX21" fmla="*/ 3530191 w 6740334"/>
                <a:gd name="connsiteY21" fmla="*/ 662554 h 662554"/>
                <a:gd name="connsiteX22" fmla="*/ 2807121 w 6740334"/>
                <a:gd name="connsiteY22" fmla="*/ 662554 h 662554"/>
                <a:gd name="connsiteX23" fmla="*/ 2149247 w 6740334"/>
                <a:gd name="connsiteY23" fmla="*/ 662554 h 662554"/>
                <a:gd name="connsiteX24" fmla="*/ 1426177 w 6740334"/>
                <a:gd name="connsiteY24" fmla="*/ 662554 h 662554"/>
                <a:gd name="connsiteX25" fmla="*/ 898692 w 6740334"/>
                <a:gd name="connsiteY25" fmla="*/ 662554 h 662554"/>
                <a:gd name="connsiteX26" fmla="*/ 110428 w 6740334"/>
                <a:gd name="connsiteY26" fmla="*/ 662554 h 662554"/>
                <a:gd name="connsiteX27" fmla="*/ 0 w 6740334"/>
                <a:gd name="connsiteY27" fmla="*/ 552126 h 662554"/>
                <a:gd name="connsiteX28" fmla="*/ 0 w 6740334"/>
                <a:gd name="connsiteY28" fmla="*/ 110428 h 66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40334" h="662554" fill="none" extrusionOk="0">
                  <a:moveTo>
                    <a:pt x="0" y="110428"/>
                  </a:moveTo>
                  <a:cubicBezTo>
                    <a:pt x="-3181" y="44608"/>
                    <a:pt x="49491" y="9539"/>
                    <a:pt x="110428" y="0"/>
                  </a:cubicBezTo>
                  <a:cubicBezTo>
                    <a:pt x="217249" y="-39725"/>
                    <a:pt x="442665" y="14833"/>
                    <a:pt x="637913" y="0"/>
                  </a:cubicBezTo>
                  <a:cubicBezTo>
                    <a:pt x="833162" y="-14833"/>
                    <a:pt x="1140280" y="46689"/>
                    <a:pt x="1360982" y="0"/>
                  </a:cubicBezTo>
                  <a:cubicBezTo>
                    <a:pt x="1581684" y="-46689"/>
                    <a:pt x="1655236" y="36891"/>
                    <a:pt x="1888467" y="0"/>
                  </a:cubicBezTo>
                  <a:cubicBezTo>
                    <a:pt x="2121699" y="-36891"/>
                    <a:pt x="2315186" y="27085"/>
                    <a:pt x="2481147" y="0"/>
                  </a:cubicBezTo>
                  <a:cubicBezTo>
                    <a:pt x="2647108" y="-27085"/>
                    <a:pt x="2902657" y="17305"/>
                    <a:pt x="3008632" y="0"/>
                  </a:cubicBezTo>
                  <a:cubicBezTo>
                    <a:pt x="3114607" y="-17305"/>
                    <a:pt x="3437276" y="31211"/>
                    <a:pt x="3731702" y="0"/>
                  </a:cubicBezTo>
                  <a:cubicBezTo>
                    <a:pt x="4026128" y="-31211"/>
                    <a:pt x="4143386" y="41411"/>
                    <a:pt x="4324382" y="0"/>
                  </a:cubicBezTo>
                  <a:cubicBezTo>
                    <a:pt x="4505378" y="-41411"/>
                    <a:pt x="4603749" y="20469"/>
                    <a:pt x="4721477" y="0"/>
                  </a:cubicBezTo>
                  <a:cubicBezTo>
                    <a:pt x="4839206" y="-20469"/>
                    <a:pt x="5036434" y="57833"/>
                    <a:pt x="5314157" y="0"/>
                  </a:cubicBezTo>
                  <a:cubicBezTo>
                    <a:pt x="5591880" y="-57833"/>
                    <a:pt x="5628293" y="13474"/>
                    <a:pt x="5711252" y="0"/>
                  </a:cubicBezTo>
                  <a:cubicBezTo>
                    <a:pt x="5794211" y="-13474"/>
                    <a:pt x="6272035" y="101711"/>
                    <a:pt x="6629906" y="0"/>
                  </a:cubicBezTo>
                  <a:cubicBezTo>
                    <a:pt x="6699377" y="-2146"/>
                    <a:pt x="6750085" y="45791"/>
                    <a:pt x="6740334" y="110428"/>
                  </a:cubicBezTo>
                  <a:cubicBezTo>
                    <a:pt x="6742671" y="312180"/>
                    <a:pt x="6739163" y="418354"/>
                    <a:pt x="6740334" y="552126"/>
                  </a:cubicBezTo>
                  <a:cubicBezTo>
                    <a:pt x="6747715" y="603203"/>
                    <a:pt x="6685578" y="674445"/>
                    <a:pt x="6629906" y="662554"/>
                  </a:cubicBezTo>
                  <a:cubicBezTo>
                    <a:pt x="6341345" y="677760"/>
                    <a:pt x="6182889" y="644942"/>
                    <a:pt x="6037226" y="662554"/>
                  </a:cubicBezTo>
                  <a:cubicBezTo>
                    <a:pt x="5891563" y="680166"/>
                    <a:pt x="5743117" y="651269"/>
                    <a:pt x="5640131" y="662554"/>
                  </a:cubicBezTo>
                  <a:cubicBezTo>
                    <a:pt x="5537145" y="673839"/>
                    <a:pt x="5381415" y="632004"/>
                    <a:pt x="5243035" y="662554"/>
                  </a:cubicBezTo>
                  <a:cubicBezTo>
                    <a:pt x="5104655" y="693104"/>
                    <a:pt x="4867332" y="644846"/>
                    <a:pt x="4585161" y="662554"/>
                  </a:cubicBezTo>
                  <a:cubicBezTo>
                    <a:pt x="4302990" y="680262"/>
                    <a:pt x="4288804" y="653336"/>
                    <a:pt x="4122870" y="662554"/>
                  </a:cubicBezTo>
                  <a:cubicBezTo>
                    <a:pt x="3956936" y="671772"/>
                    <a:pt x="3777435" y="655212"/>
                    <a:pt x="3530191" y="662554"/>
                  </a:cubicBezTo>
                  <a:cubicBezTo>
                    <a:pt x="3282947" y="669896"/>
                    <a:pt x="2986041" y="593073"/>
                    <a:pt x="2807121" y="662554"/>
                  </a:cubicBezTo>
                  <a:cubicBezTo>
                    <a:pt x="2628201" y="732035"/>
                    <a:pt x="2286772" y="608989"/>
                    <a:pt x="2149247" y="662554"/>
                  </a:cubicBezTo>
                  <a:cubicBezTo>
                    <a:pt x="2011722" y="716119"/>
                    <a:pt x="1699760" y="601132"/>
                    <a:pt x="1426177" y="662554"/>
                  </a:cubicBezTo>
                  <a:cubicBezTo>
                    <a:pt x="1152594" y="723976"/>
                    <a:pt x="1049344" y="635702"/>
                    <a:pt x="898692" y="662554"/>
                  </a:cubicBezTo>
                  <a:cubicBezTo>
                    <a:pt x="748041" y="689406"/>
                    <a:pt x="351993" y="572826"/>
                    <a:pt x="110428" y="662554"/>
                  </a:cubicBezTo>
                  <a:cubicBezTo>
                    <a:pt x="55234" y="664591"/>
                    <a:pt x="-2008" y="613237"/>
                    <a:pt x="0" y="552126"/>
                  </a:cubicBezTo>
                  <a:cubicBezTo>
                    <a:pt x="-39434" y="458059"/>
                    <a:pt x="22572" y="207490"/>
                    <a:pt x="0" y="110428"/>
                  </a:cubicBezTo>
                  <a:close/>
                </a:path>
                <a:path w="6740334" h="662554" stroke="0" extrusionOk="0">
                  <a:moveTo>
                    <a:pt x="0" y="110428"/>
                  </a:moveTo>
                  <a:cubicBezTo>
                    <a:pt x="-12655" y="49588"/>
                    <a:pt x="31522" y="1606"/>
                    <a:pt x="110428" y="0"/>
                  </a:cubicBezTo>
                  <a:cubicBezTo>
                    <a:pt x="355297" y="-28528"/>
                    <a:pt x="518077" y="46621"/>
                    <a:pt x="768303" y="0"/>
                  </a:cubicBezTo>
                  <a:cubicBezTo>
                    <a:pt x="1018529" y="-46621"/>
                    <a:pt x="1077081" y="51641"/>
                    <a:pt x="1230593" y="0"/>
                  </a:cubicBezTo>
                  <a:cubicBezTo>
                    <a:pt x="1384105" y="-51641"/>
                    <a:pt x="1476752" y="4498"/>
                    <a:pt x="1692883" y="0"/>
                  </a:cubicBezTo>
                  <a:cubicBezTo>
                    <a:pt x="1909014" y="-4498"/>
                    <a:pt x="1986529" y="7081"/>
                    <a:pt x="2089979" y="0"/>
                  </a:cubicBezTo>
                  <a:cubicBezTo>
                    <a:pt x="2193429" y="-7081"/>
                    <a:pt x="2460065" y="60274"/>
                    <a:pt x="2617464" y="0"/>
                  </a:cubicBezTo>
                  <a:cubicBezTo>
                    <a:pt x="2774863" y="-60274"/>
                    <a:pt x="3081942" y="36307"/>
                    <a:pt x="3210143" y="0"/>
                  </a:cubicBezTo>
                  <a:cubicBezTo>
                    <a:pt x="3338344" y="-36307"/>
                    <a:pt x="3493049" y="50936"/>
                    <a:pt x="3737628" y="0"/>
                  </a:cubicBezTo>
                  <a:cubicBezTo>
                    <a:pt x="3982207" y="-50936"/>
                    <a:pt x="4014654" y="25319"/>
                    <a:pt x="4134724" y="0"/>
                  </a:cubicBezTo>
                  <a:cubicBezTo>
                    <a:pt x="4254794" y="-25319"/>
                    <a:pt x="4465260" y="32887"/>
                    <a:pt x="4727404" y="0"/>
                  </a:cubicBezTo>
                  <a:cubicBezTo>
                    <a:pt x="4989548" y="-32887"/>
                    <a:pt x="5100679" y="26184"/>
                    <a:pt x="5320084" y="0"/>
                  </a:cubicBezTo>
                  <a:cubicBezTo>
                    <a:pt x="5539489" y="-26184"/>
                    <a:pt x="5596364" y="37862"/>
                    <a:pt x="5717179" y="0"/>
                  </a:cubicBezTo>
                  <a:cubicBezTo>
                    <a:pt x="5837995" y="-37862"/>
                    <a:pt x="6259535" y="90008"/>
                    <a:pt x="6629906" y="0"/>
                  </a:cubicBezTo>
                  <a:cubicBezTo>
                    <a:pt x="6680229" y="-12910"/>
                    <a:pt x="6737017" y="50277"/>
                    <a:pt x="6740334" y="110428"/>
                  </a:cubicBezTo>
                  <a:cubicBezTo>
                    <a:pt x="6790232" y="283943"/>
                    <a:pt x="6702440" y="394736"/>
                    <a:pt x="6740334" y="552126"/>
                  </a:cubicBezTo>
                  <a:cubicBezTo>
                    <a:pt x="6736217" y="611879"/>
                    <a:pt x="6686224" y="659843"/>
                    <a:pt x="6629906" y="662554"/>
                  </a:cubicBezTo>
                  <a:cubicBezTo>
                    <a:pt x="6522390" y="668210"/>
                    <a:pt x="6333405" y="626065"/>
                    <a:pt x="6102421" y="662554"/>
                  </a:cubicBezTo>
                  <a:cubicBezTo>
                    <a:pt x="5871437" y="699043"/>
                    <a:pt x="5733995" y="633429"/>
                    <a:pt x="5379352" y="662554"/>
                  </a:cubicBezTo>
                  <a:cubicBezTo>
                    <a:pt x="5024709" y="691679"/>
                    <a:pt x="4913803" y="626956"/>
                    <a:pt x="4786672" y="662554"/>
                  </a:cubicBezTo>
                  <a:cubicBezTo>
                    <a:pt x="4659541" y="698152"/>
                    <a:pt x="4388946" y="641543"/>
                    <a:pt x="4128797" y="662554"/>
                  </a:cubicBezTo>
                  <a:cubicBezTo>
                    <a:pt x="3868648" y="683565"/>
                    <a:pt x="3664603" y="659950"/>
                    <a:pt x="3470923" y="662554"/>
                  </a:cubicBezTo>
                  <a:cubicBezTo>
                    <a:pt x="3277243" y="665158"/>
                    <a:pt x="3038828" y="655856"/>
                    <a:pt x="2747853" y="662554"/>
                  </a:cubicBezTo>
                  <a:cubicBezTo>
                    <a:pt x="2456878" y="669252"/>
                    <a:pt x="2530523" y="644658"/>
                    <a:pt x="2350758" y="662554"/>
                  </a:cubicBezTo>
                  <a:cubicBezTo>
                    <a:pt x="2170993" y="680450"/>
                    <a:pt x="1876099" y="645575"/>
                    <a:pt x="1627688" y="662554"/>
                  </a:cubicBezTo>
                  <a:cubicBezTo>
                    <a:pt x="1379277" y="679533"/>
                    <a:pt x="1305449" y="639473"/>
                    <a:pt x="1165398" y="662554"/>
                  </a:cubicBezTo>
                  <a:cubicBezTo>
                    <a:pt x="1025347" y="685635"/>
                    <a:pt x="803324" y="639551"/>
                    <a:pt x="703108" y="662554"/>
                  </a:cubicBezTo>
                  <a:cubicBezTo>
                    <a:pt x="602892" y="685557"/>
                    <a:pt x="406620" y="626584"/>
                    <a:pt x="110428" y="662554"/>
                  </a:cubicBezTo>
                  <a:cubicBezTo>
                    <a:pt x="47792" y="646965"/>
                    <a:pt x="7689" y="600661"/>
                    <a:pt x="0" y="552126"/>
                  </a:cubicBezTo>
                  <a:cubicBezTo>
                    <a:pt x="-7017" y="364260"/>
                    <a:pt x="40067" y="289232"/>
                    <a:pt x="0" y="110428"/>
                  </a:cubicBezTo>
                  <a:close/>
                </a:path>
              </a:pathLst>
            </a:custGeom>
            <a:solidFill>
              <a:srgbClr val="FFFBD5"/>
            </a:solidFill>
            <a:ln w="28575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39"/>
            <p:cNvSpPr>
              <a:spLocks noChangeArrowheads="1"/>
            </p:cNvSpPr>
            <p:nvPr/>
          </p:nvSpPr>
          <p:spPr bwMode="auto">
            <a:xfrm>
              <a:off x="2371578" y="455198"/>
              <a:ext cx="7329771" cy="65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vi-VN" altLang="zh-CN" sz="2800" b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LiSu" panose="02010509060101010101" pitchFamily="49" charset="-122"/>
                  <a:cs typeface="SimSun" panose="02010600030101010101" pitchFamily="2" charset="-122"/>
                </a:rPr>
                <a:t>Đọc bưu thiếp sau và trả lời câu hỏi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LiSu" panose="02010509060101010101" pitchFamily="49" charset="-122"/>
                <a:cs typeface="SimSun" panose="02010600030101010101" pitchFamily="2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95" y="107305"/>
            <a:ext cx="1687031" cy="1574562"/>
          </a:xfrm>
          <a:prstGeom prst="rect">
            <a:avLst/>
          </a:prstGeom>
        </p:spPr>
      </p:pic>
      <p:pic>
        <p:nvPicPr>
          <p:cNvPr id="22" name="Picture 21" descr="A picture containing text, businesscard, screenshot, vector graphics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9" y="1834619"/>
            <a:ext cx="7103762" cy="3336355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567" y="2895621"/>
            <a:ext cx="1808763" cy="3313533"/>
          </a:xfrm>
          <a:prstGeom prst="rect">
            <a:avLst/>
          </a:prstGeom>
        </p:spPr>
      </p:pic>
      <p:sp>
        <p:nvSpPr>
          <p:cNvPr id="3" name="Freeform: Shape 2"/>
          <p:cNvSpPr/>
          <p:nvPr/>
        </p:nvSpPr>
        <p:spPr>
          <a:xfrm>
            <a:off x="0" y="5921714"/>
            <a:ext cx="10737669" cy="574880"/>
          </a:xfrm>
          <a:custGeom>
            <a:avLst/>
            <a:gdLst>
              <a:gd name="connsiteX0" fmla="*/ 0 w 10737669"/>
              <a:gd name="connsiteY0" fmla="*/ 574880 h 574880"/>
              <a:gd name="connsiteX1" fmla="*/ 1236617 w 10737669"/>
              <a:gd name="connsiteY1" fmla="*/ 115 h 574880"/>
              <a:gd name="connsiteX2" fmla="*/ 3657600 w 10737669"/>
              <a:gd name="connsiteY2" fmla="*/ 522629 h 574880"/>
              <a:gd name="connsiteX3" fmla="*/ 8029303 w 10737669"/>
              <a:gd name="connsiteY3" fmla="*/ 278789 h 574880"/>
              <a:gd name="connsiteX4" fmla="*/ 10737669 w 10737669"/>
              <a:gd name="connsiteY4" fmla="*/ 139452 h 57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7669" h="574880">
                <a:moveTo>
                  <a:pt x="0" y="574880"/>
                </a:moveTo>
                <a:cubicBezTo>
                  <a:pt x="313508" y="291851"/>
                  <a:pt x="627017" y="8823"/>
                  <a:pt x="1236617" y="115"/>
                </a:cubicBezTo>
                <a:cubicBezTo>
                  <a:pt x="1846217" y="-8593"/>
                  <a:pt x="2525486" y="476183"/>
                  <a:pt x="3657600" y="522629"/>
                </a:cubicBezTo>
                <a:cubicBezTo>
                  <a:pt x="4789714" y="569075"/>
                  <a:pt x="8029303" y="278789"/>
                  <a:pt x="8029303" y="278789"/>
                </a:cubicBezTo>
                <a:lnTo>
                  <a:pt x="10737669" y="139452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320" y="6209154"/>
            <a:ext cx="531028" cy="525213"/>
          </a:xfrm>
          <a:prstGeom prst="rect">
            <a:avLst/>
          </a:prstGeom>
        </p:spPr>
      </p:pic>
      <p:grpSp>
        <p:nvGrpSpPr>
          <p:cNvPr id="19" name="组合 6"/>
          <p:cNvGrpSpPr/>
          <p:nvPr/>
        </p:nvGrpSpPr>
        <p:grpSpPr>
          <a:xfrm>
            <a:off x="6750349" y="1291209"/>
            <a:ext cx="4944653" cy="1336365"/>
            <a:chOff x="5482818" y="1006576"/>
            <a:chExt cx="7577210" cy="3690709"/>
          </a:xfrm>
        </p:grpSpPr>
        <p:sp>
          <p:nvSpPr>
            <p:cNvPr id="24" name="圆角矩形 2"/>
            <p:cNvSpPr/>
            <p:nvPr/>
          </p:nvSpPr>
          <p:spPr>
            <a:xfrm>
              <a:off x="5482818" y="1113561"/>
              <a:ext cx="7577210" cy="3583724"/>
            </a:xfrm>
            <a:custGeom>
              <a:avLst/>
              <a:gdLst>
                <a:gd name="connsiteX0" fmla="*/ 0 w 4944653"/>
                <a:gd name="connsiteY0" fmla="*/ 217962 h 1297627"/>
                <a:gd name="connsiteX1" fmla="*/ 217962 w 4944653"/>
                <a:gd name="connsiteY1" fmla="*/ 0 h 1297627"/>
                <a:gd name="connsiteX2" fmla="*/ 826640 w 4944653"/>
                <a:gd name="connsiteY2" fmla="*/ 0 h 1297627"/>
                <a:gd name="connsiteX3" fmla="*/ 1254970 w 4944653"/>
                <a:gd name="connsiteY3" fmla="*/ 0 h 1297627"/>
                <a:gd name="connsiteX4" fmla="*/ 1908735 w 4944653"/>
                <a:gd name="connsiteY4" fmla="*/ 0 h 1297627"/>
                <a:gd name="connsiteX5" fmla="*/ 2517414 w 4944653"/>
                <a:gd name="connsiteY5" fmla="*/ 0 h 1297627"/>
                <a:gd name="connsiteX6" fmla="*/ 3081005 w 4944653"/>
                <a:gd name="connsiteY6" fmla="*/ 0 h 1297627"/>
                <a:gd name="connsiteX7" fmla="*/ 3509334 w 4944653"/>
                <a:gd name="connsiteY7" fmla="*/ 0 h 1297627"/>
                <a:gd name="connsiteX8" fmla="*/ 4118013 w 4944653"/>
                <a:gd name="connsiteY8" fmla="*/ 0 h 1297627"/>
                <a:gd name="connsiteX9" fmla="*/ 4726691 w 4944653"/>
                <a:gd name="connsiteY9" fmla="*/ 0 h 1297627"/>
                <a:gd name="connsiteX10" fmla="*/ 4944653 w 4944653"/>
                <a:gd name="connsiteY10" fmla="*/ 217962 h 1297627"/>
                <a:gd name="connsiteX11" fmla="*/ 4944653 w 4944653"/>
                <a:gd name="connsiteY11" fmla="*/ 622962 h 1297627"/>
                <a:gd name="connsiteX12" fmla="*/ 4944653 w 4944653"/>
                <a:gd name="connsiteY12" fmla="*/ 1079665 h 1297627"/>
                <a:gd name="connsiteX13" fmla="*/ 4726691 w 4944653"/>
                <a:gd name="connsiteY13" fmla="*/ 1297627 h 1297627"/>
                <a:gd name="connsiteX14" fmla="*/ 4072925 w 4944653"/>
                <a:gd name="connsiteY14" fmla="*/ 1297627 h 1297627"/>
                <a:gd name="connsiteX15" fmla="*/ 3419160 w 4944653"/>
                <a:gd name="connsiteY15" fmla="*/ 1297627 h 1297627"/>
                <a:gd name="connsiteX16" fmla="*/ 2810481 w 4944653"/>
                <a:gd name="connsiteY16" fmla="*/ 1297627 h 1297627"/>
                <a:gd name="connsiteX17" fmla="*/ 2291977 w 4944653"/>
                <a:gd name="connsiteY17" fmla="*/ 1297627 h 1297627"/>
                <a:gd name="connsiteX18" fmla="*/ 1638212 w 4944653"/>
                <a:gd name="connsiteY18" fmla="*/ 1297627 h 1297627"/>
                <a:gd name="connsiteX19" fmla="*/ 1209882 w 4944653"/>
                <a:gd name="connsiteY19" fmla="*/ 1297627 h 1297627"/>
                <a:gd name="connsiteX20" fmla="*/ 736466 w 4944653"/>
                <a:gd name="connsiteY20" fmla="*/ 1297627 h 1297627"/>
                <a:gd name="connsiteX21" fmla="*/ 217962 w 4944653"/>
                <a:gd name="connsiteY21" fmla="*/ 1297627 h 1297627"/>
                <a:gd name="connsiteX22" fmla="*/ 0 w 4944653"/>
                <a:gd name="connsiteY22" fmla="*/ 1079665 h 1297627"/>
                <a:gd name="connsiteX23" fmla="*/ 0 w 4944653"/>
                <a:gd name="connsiteY23" fmla="*/ 648814 h 1297627"/>
                <a:gd name="connsiteX24" fmla="*/ 0 w 4944653"/>
                <a:gd name="connsiteY24" fmla="*/ 217962 h 1297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944653" h="1297627" fill="none" extrusionOk="0">
                  <a:moveTo>
                    <a:pt x="0" y="217962"/>
                  </a:moveTo>
                  <a:cubicBezTo>
                    <a:pt x="-25616" y="122218"/>
                    <a:pt x="100313" y="253"/>
                    <a:pt x="217962" y="0"/>
                  </a:cubicBezTo>
                  <a:cubicBezTo>
                    <a:pt x="440202" y="-40295"/>
                    <a:pt x="557647" y="6270"/>
                    <a:pt x="826640" y="0"/>
                  </a:cubicBezTo>
                  <a:cubicBezTo>
                    <a:pt x="1095633" y="-6270"/>
                    <a:pt x="1161922" y="17777"/>
                    <a:pt x="1254970" y="0"/>
                  </a:cubicBezTo>
                  <a:cubicBezTo>
                    <a:pt x="1348018" y="-17777"/>
                    <a:pt x="1674559" y="69574"/>
                    <a:pt x="1908735" y="0"/>
                  </a:cubicBezTo>
                  <a:cubicBezTo>
                    <a:pt x="2142911" y="-69574"/>
                    <a:pt x="2291959" y="22367"/>
                    <a:pt x="2517414" y="0"/>
                  </a:cubicBezTo>
                  <a:cubicBezTo>
                    <a:pt x="2742869" y="-22367"/>
                    <a:pt x="2954698" y="1669"/>
                    <a:pt x="3081005" y="0"/>
                  </a:cubicBezTo>
                  <a:cubicBezTo>
                    <a:pt x="3207312" y="-1669"/>
                    <a:pt x="3309888" y="23254"/>
                    <a:pt x="3509334" y="0"/>
                  </a:cubicBezTo>
                  <a:cubicBezTo>
                    <a:pt x="3708780" y="-23254"/>
                    <a:pt x="3935332" y="37798"/>
                    <a:pt x="4118013" y="0"/>
                  </a:cubicBezTo>
                  <a:cubicBezTo>
                    <a:pt x="4300694" y="-37798"/>
                    <a:pt x="4501368" y="53096"/>
                    <a:pt x="4726691" y="0"/>
                  </a:cubicBezTo>
                  <a:cubicBezTo>
                    <a:pt x="4849563" y="11334"/>
                    <a:pt x="4962601" y="78138"/>
                    <a:pt x="4944653" y="217962"/>
                  </a:cubicBezTo>
                  <a:cubicBezTo>
                    <a:pt x="4972802" y="361205"/>
                    <a:pt x="4914061" y="462246"/>
                    <a:pt x="4944653" y="622962"/>
                  </a:cubicBezTo>
                  <a:cubicBezTo>
                    <a:pt x="4975245" y="783678"/>
                    <a:pt x="4893081" y="942623"/>
                    <a:pt x="4944653" y="1079665"/>
                  </a:cubicBezTo>
                  <a:cubicBezTo>
                    <a:pt x="4921725" y="1207053"/>
                    <a:pt x="4852082" y="1281343"/>
                    <a:pt x="4726691" y="1297627"/>
                  </a:cubicBezTo>
                  <a:cubicBezTo>
                    <a:pt x="4569482" y="1349230"/>
                    <a:pt x="4308365" y="1224873"/>
                    <a:pt x="4072925" y="1297627"/>
                  </a:cubicBezTo>
                  <a:cubicBezTo>
                    <a:pt x="3837485" y="1370381"/>
                    <a:pt x="3677910" y="1219591"/>
                    <a:pt x="3419160" y="1297627"/>
                  </a:cubicBezTo>
                  <a:cubicBezTo>
                    <a:pt x="3160411" y="1375663"/>
                    <a:pt x="3104926" y="1239030"/>
                    <a:pt x="2810481" y="1297627"/>
                  </a:cubicBezTo>
                  <a:cubicBezTo>
                    <a:pt x="2516036" y="1356224"/>
                    <a:pt x="2467895" y="1238940"/>
                    <a:pt x="2291977" y="1297627"/>
                  </a:cubicBezTo>
                  <a:cubicBezTo>
                    <a:pt x="2116059" y="1356314"/>
                    <a:pt x="1943333" y="1286478"/>
                    <a:pt x="1638212" y="1297627"/>
                  </a:cubicBezTo>
                  <a:cubicBezTo>
                    <a:pt x="1333092" y="1308776"/>
                    <a:pt x="1421983" y="1279384"/>
                    <a:pt x="1209882" y="1297627"/>
                  </a:cubicBezTo>
                  <a:cubicBezTo>
                    <a:pt x="997781" y="1315870"/>
                    <a:pt x="884289" y="1246230"/>
                    <a:pt x="736466" y="1297627"/>
                  </a:cubicBezTo>
                  <a:cubicBezTo>
                    <a:pt x="588643" y="1349024"/>
                    <a:pt x="342562" y="1295460"/>
                    <a:pt x="217962" y="1297627"/>
                  </a:cubicBezTo>
                  <a:cubicBezTo>
                    <a:pt x="96934" y="1331494"/>
                    <a:pt x="24550" y="1218553"/>
                    <a:pt x="0" y="1079665"/>
                  </a:cubicBezTo>
                  <a:cubicBezTo>
                    <a:pt x="-12634" y="964848"/>
                    <a:pt x="15378" y="800386"/>
                    <a:pt x="0" y="648814"/>
                  </a:cubicBezTo>
                  <a:cubicBezTo>
                    <a:pt x="-15378" y="497242"/>
                    <a:pt x="23897" y="380652"/>
                    <a:pt x="0" y="217962"/>
                  </a:cubicBezTo>
                  <a:close/>
                </a:path>
                <a:path w="4944653" h="1297627" stroke="0" extrusionOk="0">
                  <a:moveTo>
                    <a:pt x="0" y="217962"/>
                  </a:moveTo>
                  <a:cubicBezTo>
                    <a:pt x="-12011" y="92561"/>
                    <a:pt x="87780" y="-10790"/>
                    <a:pt x="217962" y="0"/>
                  </a:cubicBezTo>
                  <a:cubicBezTo>
                    <a:pt x="422159" y="-40406"/>
                    <a:pt x="589932" y="6453"/>
                    <a:pt x="691379" y="0"/>
                  </a:cubicBezTo>
                  <a:cubicBezTo>
                    <a:pt x="792826" y="-6453"/>
                    <a:pt x="978665" y="32847"/>
                    <a:pt x="1164795" y="0"/>
                  </a:cubicBezTo>
                  <a:cubicBezTo>
                    <a:pt x="1350925" y="-32847"/>
                    <a:pt x="1480297" y="2906"/>
                    <a:pt x="1638212" y="0"/>
                  </a:cubicBezTo>
                  <a:cubicBezTo>
                    <a:pt x="1796127" y="-2906"/>
                    <a:pt x="1958022" y="50517"/>
                    <a:pt x="2066541" y="0"/>
                  </a:cubicBezTo>
                  <a:cubicBezTo>
                    <a:pt x="2175060" y="-50517"/>
                    <a:pt x="2447655" y="21427"/>
                    <a:pt x="2585045" y="0"/>
                  </a:cubicBezTo>
                  <a:cubicBezTo>
                    <a:pt x="2722435" y="-21427"/>
                    <a:pt x="2913062" y="14143"/>
                    <a:pt x="3148636" y="0"/>
                  </a:cubicBezTo>
                  <a:cubicBezTo>
                    <a:pt x="3384210" y="-14143"/>
                    <a:pt x="3393970" y="5823"/>
                    <a:pt x="3576965" y="0"/>
                  </a:cubicBezTo>
                  <a:cubicBezTo>
                    <a:pt x="3759960" y="-5823"/>
                    <a:pt x="3948081" y="38457"/>
                    <a:pt x="4140556" y="0"/>
                  </a:cubicBezTo>
                  <a:cubicBezTo>
                    <a:pt x="4333031" y="-38457"/>
                    <a:pt x="4518511" y="16976"/>
                    <a:pt x="4726691" y="0"/>
                  </a:cubicBezTo>
                  <a:cubicBezTo>
                    <a:pt x="4842073" y="-4936"/>
                    <a:pt x="4950159" y="97074"/>
                    <a:pt x="4944653" y="217962"/>
                  </a:cubicBezTo>
                  <a:cubicBezTo>
                    <a:pt x="4975059" y="395294"/>
                    <a:pt x="4919291" y="468191"/>
                    <a:pt x="4944653" y="666048"/>
                  </a:cubicBezTo>
                  <a:cubicBezTo>
                    <a:pt x="4970015" y="863905"/>
                    <a:pt x="4904022" y="942028"/>
                    <a:pt x="4944653" y="1079665"/>
                  </a:cubicBezTo>
                  <a:cubicBezTo>
                    <a:pt x="4920242" y="1211067"/>
                    <a:pt x="4855337" y="1287670"/>
                    <a:pt x="4726691" y="1297627"/>
                  </a:cubicBezTo>
                  <a:cubicBezTo>
                    <a:pt x="4586583" y="1300106"/>
                    <a:pt x="4406504" y="1297135"/>
                    <a:pt x="4208187" y="1297627"/>
                  </a:cubicBezTo>
                  <a:cubicBezTo>
                    <a:pt x="4009870" y="1298119"/>
                    <a:pt x="3791879" y="1266010"/>
                    <a:pt x="3644596" y="1297627"/>
                  </a:cubicBezTo>
                  <a:cubicBezTo>
                    <a:pt x="3497313" y="1329244"/>
                    <a:pt x="3299535" y="1234750"/>
                    <a:pt x="2990830" y="1297627"/>
                  </a:cubicBezTo>
                  <a:cubicBezTo>
                    <a:pt x="2682125" y="1360504"/>
                    <a:pt x="2474620" y="1285570"/>
                    <a:pt x="2337065" y="1297627"/>
                  </a:cubicBezTo>
                  <a:cubicBezTo>
                    <a:pt x="2199510" y="1309684"/>
                    <a:pt x="2007605" y="1269941"/>
                    <a:pt x="1908735" y="1297627"/>
                  </a:cubicBezTo>
                  <a:cubicBezTo>
                    <a:pt x="1809865" y="1325313"/>
                    <a:pt x="1462572" y="1273105"/>
                    <a:pt x="1345144" y="1297627"/>
                  </a:cubicBezTo>
                  <a:cubicBezTo>
                    <a:pt x="1227716" y="1322149"/>
                    <a:pt x="904378" y="1254738"/>
                    <a:pt x="781553" y="1297627"/>
                  </a:cubicBezTo>
                  <a:cubicBezTo>
                    <a:pt x="658728" y="1340516"/>
                    <a:pt x="371128" y="1266512"/>
                    <a:pt x="217962" y="1297627"/>
                  </a:cubicBezTo>
                  <a:cubicBezTo>
                    <a:pt x="89113" y="1308810"/>
                    <a:pt x="-5424" y="1221246"/>
                    <a:pt x="0" y="1079665"/>
                  </a:cubicBezTo>
                  <a:cubicBezTo>
                    <a:pt x="-286" y="897618"/>
                    <a:pt x="39932" y="778710"/>
                    <a:pt x="0" y="666048"/>
                  </a:cubicBezTo>
                  <a:cubicBezTo>
                    <a:pt x="-39932" y="553386"/>
                    <a:pt x="8467" y="431669"/>
                    <a:pt x="0" y="21796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39"/>
            <p:cNvSpPr>
              <a:spLocks noChangeArrowheads="1"/>
            </p:cNvSpPr>
            <p:nvPr/>
          </p:nvSpPr>
          <p:spPr bwMode="auto">
            <a:xfrm>
              <a:off x="5482818" y="1006576"/>
              <a:ext cx="7577210" cy="3640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vi-VN" altLang="zh-CN" sz="2800" b="1">
                  <a:solidFill>
                    <a:schemeClr val="accent2">
                      <a:lumMod val="75000"/>
                    </a:schemeClr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Bạn Tùng viết những nội d</a:t>
              </a:r>
              <a:r>
                <a:rPr lang="en-US" altLang="zh-CN" sz="2800" b="1">
                  <a:solidFill>
                    <a:schemeClr val="accent2">
                      <a:lumMod val="75000"/>
                    </a:schemeClr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ù</a:t>
              </a:r>
              <a:r>
                <a:rPr lang="vi-VN" altLang="zh-CN" sz="2800" b="1">
                  <a:solidFill>
                    <a:schemeClr val="accent2">
                      <a:lumMod val="75000"/>
                    </a:schemeClr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ng gì trong bưu thiếp?</a:t>
              </a:r>
              <a:endParaRPr lang="vi-VN" altLang="zh-CN" sz="2800" b="1">
                <a:solidFill>
                  <a:srgbClr val="9A57CD"/>
                </a:solidFill>
                <a:ea typeface="LiSu" panose="02010509060101010101" pitchFamily="49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6" name="Freeform: Shape 25"/>
          <p:cNvSpPr/>
          <p:nvPr/>
        </p:nvSpPr>
        <p:spPr>
          <a:xfrm>
            <a:off x="6966789" y="2716233"/>
            <a:ext cx="730885" cy="53688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组合 6"/>
          <p:cNvGrpSpPr/>
          <p:nvPr/>
        </p:nvGrpSpPr>
        <p:grpSpPr>
          <a:xfrm>
            <a:off x="7315201" y="3140100"/>
            <a:ext cx="3719647" cy="1727524"/>
            <a:chOff x="5482815" y="1049230"/>
            <a:chExt cx="9994372" cy="2255401"/>
          </a:xfrm>
        </p:grpSpPr>
        <p:sp>
          <p:nvSpPr>
            <p:cNvPr id="32" name="圆角矩形 2"/>
            <p:cNvSpPr/>
            <p:nvPr/>
          </p:nvSpPr>
          <p:spPr>
            <a:xfrm>
              <a:off x="5482815" y="1113562"/>
              <a:ext cx="9738309" cy="2141550"/>
            </a:xfrm>
            <a:custGeom>
              <a:avLst/>
              <a:gdLst>
                <a:gd name="connsiteX0" fmla="*/ 0 w 3624347"/>
                <a:gd name="connsiteY0" fmla="*/ 275525 h 1640320"/>
                <a:gd name="connsiteX1" fmla="*/ 275525 w 3624347"/>
                <a:gd name="connsiteY1" fmla="*/ 0 h 1640320"/>
                <a:gd name="connsiteX2" fmla="*/ 797985 w 3624347"/>
                <a:gd name="connsiteY2" fmla="*/ 0 h 1640320"/>
                <a:gd name="connsiteX3" fmla="*/ 1351179 w 3624347"/>
                <a:gd name="connsiteY3" fmla="*/ 0 h 1640320"/>
                <a:gd name="connsiteX4" fmla="*/ 1965838 w 3624347"/>
                <a:gd name="connsiteY4" fmla="*/ 0 h 1640320"/>
                <a:gd name="connsiteX5" fmla="*/ 2611231 w 3624347"/>
                <a:gd name="connsiteY5" fmla="*/ 0 h 1640320"/>
                <a:gd name="connsiteX6" fmla="*/ 3348822 w 3624347"/>
                <a:gd name="connsiteY6" fmla="*/ 0 h 1640320"/>
                <a:gd name="connsiteX7" fmla="*/ 3624347 w 3624347"/>
                <a:gd name="connsiteY7" fmla="*/ 275525 h 1640320"/>
                <a:gd name="connsiteX8" fmla="*/ 3624347 w 3624347"/>
                <a:gd name="connsiteY8" fmla="*/ 787482 h 1640320"/>
                <a:gd name="connsiteX9" fmla="*/ 3624347 w 3624347"/>
                <a:gd name="connsiteY9" fmla="*/ 1364795 h 1640320"/>
                <a:gd name="connsiteX10" fmla="*/ 3348822 w 3624347"/>
                <a:gd name="connsiteY10" fmla="*/ 1640320 h 1640320"/>
                <a:gd name="connsiteX11" fmla="*/ 2734163 w 3624347"/>
                <a:gd name="connsiteY11" fmla="*/ 1640320 h 1640320"/>
                <a:gd name="connsiteX12" fmla="*/ 2180969 w 3624347"/>
                <a:gd name="connsiteY12" fmla="*/ 1640320 h 1640320"/>
                <a:gd name="connsiteX13" fmla="*/ 1566310 w 3624347"/>
                <a:gd name="connsiteY13" fmla="*/ 1640320 h 1640320"/>
                <a:gd name="connsiteX14" fmla="*/ 890184 w 3624347"/>
                <a:gd name="connsiteY14" fmla="*/ 1640320 h 1640320"/>
                <a:gd name="connsiteX15" fmla="*/ 275525 w 3624347"/>
                <a:gd name="connsiteY15" fmla="*/ 1640320 h 1640320"/>
                <a:gd name="connsiteX16" fmla="*/ 0 w 3624347"/>
                <a:gd name="connsiteY16" fmla="*/ 1364795 h 1640320"/>
                <a:gd name="connsiteX17" fmla="*/ 0 w 3624347"/>
                <a:gd name="connsiteY17" fmla="*/ 841945 h 1640320"/>
                <a:gd name="connsiteX18" fmla="*/ 0 w 3624347"/>
                <a:gd name="connsiteY18" fmla="*/ 275525 h 16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624347" h="1640320" fill="none" extrusionOk="0">
                  <a:moveTo>
                    <a:pt x="0" y="275525"/>
                  </a:moveTo>
                  <a:cubicBezTo>
                    <a:pt x="33388" y="117314"/>
                    <a:pt x="140269" y="1011"/>
                    <a:pt x="275525" y="0"/>
                  </a:cubicBezTo>
                  <a:cubicBezTo>
                    <a:pt x="505785" y="22243"/>
                    <a:pt x="601483" y="-2466"/>
                    <a:pt x="797985" y="0"/>
                  </a:cubicBezTo>
                  <a:cubicBezTo>
                    <a:pt x="994487" y="2466"/>
                    <a:pt x="1148178" y="25011"/>
                    <a:pt x="1351179" y="0"/>
                  </a:cubicBezTo>
                  <a:cubicBezTo>
                    <a:pt x="1554180" y="-25011"/>
                    <a:pt x="1760796" y="17321"/>
                    <a:pt x="1965838" y="0"/>
                  </a:cubicBezTo>
                  <a:cubicBezTo>
                    <a:pt x="2170880" y="-17321"/>
                    <a:pt x="2457664" y="1813"/>
                    <a:pt x="2611231" y="0"/>
                  </a:cubicBezTo>
                  <a:cubicBezTo>
                    <a:pt x="2764798" y="-1813"/>
                    <a:pt x="2983939" y="20358"/>
                    <a:pt x="3348822" y="0"/>
                  </a:cubicBezTo>
                  <a:cubicBezTo>
                    <a:pt x="3513485" y="29420"/>
                    <a:pt x="3622195" y="96736"/>
                    <a:pt x="3624347" y="275525"/>
                  </a:cubicBezTo>
                  <a:cubicBezTo>
                    <a:pt x="3616166" y="413470"/>
                    <a:pt x="3617966" y="579744"/>
                    <a:pt x="3624347" y="787482"/>
                  </a:cubicBezTo>
                  <a:cubicBezTo>
                    <a:pt x="3630728" y="995220"/>
                    <a:pt x="3619411" y="1150958"/>
                    <a:pt x="3624347" y="1364795"/>
                  </a:cubicBezTo>
                  <a:cubicBezTo>
                    <a:pt x="3615179" y="1495040"/>
                    <a:pt x="3482927" y="1647132"/>
                    <a:pt x="3348822" y="1640320"/>
                  </a:cubicBezTo>
                  <a:cubicBezTo>
                    <a:pt x="3192475" y="1629823"/>
                    <a:pt x="2916287" y="1652773"/>
                    <a:pt x="2734163" y="1640320"/>
                  </a:cubicBezTo>
                  <a:cubicBezTo>
                    <a:pt x="2552039" y="1627867"/>
                    <a:pt x="2400424" y="1642870"/>
                    <a:pt x="2180969" y="1640320"/>
                  </a:cubicBezTo>
                  <a:cubicBezTo>
                    <a:pt x="1961514" y="1637770"/>
                    <a:pt x="1699328" y="1627972"/>
                    <a:pt x="1566310" y="1640320"/>
                  </a:cubicBezTo>
                  <a:cubicBezTo>
                    <a:pt x="1433292" y="1652668"/>
                    <a:pt x="1043455" y="1666046"/>
                    <a:pt x="890184" y="1640320"/>
                  </a:cubicBezTo>
                  <a:cubicBezTo>
                    <a:pt x="736913" y="1614594"/>
                    <a:pt x="557569" y="1632539"/>
                    <a:pt x="275525" y="1640320"/>
                  </a:cubicBezTo>
                  <a:cubicBezTo>
                    <a:pt x="127638" y="1634024"/>
                    <a:pt x="-16881" y="1550116"/>
                    <a:pt x="0" y="1364795"/>
                  </a:cubicBezTo>
                  <a:cubicBezTo>
                    <a:pt x="-18329" y="1243771"/>
                    <a:pt x="-10983" y="1004787"/>
                    <a:pt x="0" y="841945"/>
                  </a:cubicBezTo>
                  <a:cubicBezTo>
                    <a:pt x="10983" y="679103"/>
                    <a:pt x="27852" y="482245"/>
                    <a:pt x="0" y="275525"/>
                  </a:cubicBezTo>
                  <a:close/>
                </a:path>
                <a:path w="3624347" h="1640320" stroke="0" extrusionOk="0">
                  <a:moveTo>
                    <a:pt x="0" y="275525"/>
                  </a:moveTo>
                  <a:cubicBezTo>
                    <a:pt x="-9736" y="88348"/>
                    <a:pt x="98150" y="-12214"/>
                    <a:pt x="275525" y="0"/>
                  </a:cubicBezTo>
                  <a:cubicBezTo>
                    <a:pt x="468031" y="-18705"/>
                    <a:pt x="685207" y="20499"/>
                    <a:pt x="797985" y="0"/>
                  </a:cubicBezTo>
                  <a:cubicBezTo>
                    <a:pt x="910763" y="-20499"/>
                    <a:pt x="1192650" y="-5514"/>
                    <a:pt x="1351179" y="0"/>
                  </a:cubicBezTo>
                  <a:cubicBezTo>
                    <a:pt x="1509708" y="5514"/>
                    <a:pt x="1692173" y="12342"/>
                    <a:pt x="1965838" y="0"/>
                  </a:cubicBezTo>
                  <a:cubicBezTo>
                    <a:pt x="2239503" y="-12342"/>
                    <a:pt x="2295404" y="25083"/>
                    <a:pt x="2580498" y="0"/>
                  </a:cubicBezTo>
                  <a:cubicBezTo>
                    <a:pt x="2865592" y="-25083"/>
                    <a:pt x="3165255" y="-1631"/>
                    <a:pt x="3348822" y="0"/>
                  </a:cubicBezTo>
                  <a:cubicBezTo>
                    <a:pt x="3503385" y="24908"/>
                    <a:pt x="3607564" y="132195"/>
                    <a:pt x="3624347" y="275525"/>
                  </a:cubicBezTo>
                  <a:cubicBezTo>
                    <a:pt x="3630074" y="496352"/>
                    <a:pt x="3602241" y="667123"/>
                    <a:pt x="3624347" y="841945"/>
                  </a:cubicBezTo>
                  <a:cubicBezTo>
                    <a:pt x="3646453" y="1016767"/>
                    <a:pt x="3600199" y="1118246"/>
                    <a:pt x="3624347" y="1364795"/>
                  </a:cubicBezTo>
                  <a:cubicBezTo>
                    <a:pt x="3632822" y="1505351"/>
                    <a:pt x="3463942" y="1637192"/>
                    <a:pt x="3348822" y="1640320"/>
                  </a:cubicBezTo>
                  <a:cubicBezTo>
                    <a:pt x="3147114" y="1643081"/>
                    <a:pt x="2941709" y="1667111"/>
                    <a:pt x="2764896" y="1640320"/>
                  </a:cubicBezTo>
                  <a:cubicBezTo>
                    <a:pt x="2588083" y="1613529"/>
                    <a:pt x="2415295" y="1638914"/>
                    <a:pt x="2211702" y="1640320"/>
                  </a:cubicBezTo>
                  <a:cubicBezTo>
                    <a:pt x="2008109" y="1641726"/>
                    <a:pt x="1799561" y="1617543"/>
                    <a:pt x="1658509" y="1640320"/>
                  </a:cubicBezTo>
                  <a:cubicBezTo>
                    <a:pt x="1517457" y="1663097"/>
                    <a:pt x="1322530" y="1646782"/>
                    <a:pt x="1043849" y="1640320"/>
                  </a:cubicBezTo>
                  <a:cubicBezTo>
                    <a:pt x="765168" y="1633858"/>
                    <a:pt x="503428" y="1652790"/>
                    <a:pt x="275525" y="1640320"/>
                  </a:cubicBezTo>
                  <a:cubicBezTo>
                    <a:pt x="110615" y="1661462"/>
                    <a:pt x="-17298" y="1513162"/>
                    <a:pt x="0" y="1364795"/>
                  </a:cubicBezTo>
                  <a:cubicBezTo>
                    <a:pt x="1352" y="1116736"/>
                    <a:pt x="21939" y="934025"/>
                    <a:pt x="0" y="820160"/>
                  </a:cubicBezTo>
                  <a:cubicBezTo>
                    <a:pt x="-21939" y="706296"/>
                    <a:pt x="-26283" y="485952"/>
                    <a:pt x="0" y="275525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738881" y="1049230"/>
              <a:ext cx="9738306" cy="2255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1218565">
                <a:lnSpc>
                  <a:spcPct val="130000"/>
                </a:lnSpc>
                <a:spcBef>
                  <a:spcPts val="1000"/>
                </a:spcBef>
                <a:defRPr/>
              </a:pPr>
              <a:r>
                <a:rPr lang="en-US" altLang="zh-CN" sz="2800" b="1">
                  <a:solidFill>
                    <a:schemeClr val="accent2">
                      <a:lumMod val="50000"/>
                    </a:schemeClr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Bạn Tùng chúc bà luôn mạnh khỏe và nhiều niềm vui.</a:t>
              </a:r>
              <a:endParaRPr lang="zh-CN" altLang="en-US" sz="2800" b="1" dirty="0">
                <a:solidFill>
                  <a:schemeClr val="accent2">
                    <a:lumMod val="50000"/>
                  </a:schemeClr>
                </a:solidFill>
                <a:ea typeface="LiSu" panose="02010509060101010101" pitchFamily="49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01" y="4705565"/>
            <a:ext cx="1738220" cy="1738220"/>
          </a:xfrm>
          <a:prstGeom prst="rect">
            <a:avLst/>
          </a:prstGeom>
        </p:spPr>
      </p:pic>
      <p:pic>
        <p:nvPicPr>
          <p:cNvPr id="29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140" y="5971381"/>
            <a:ext cx="531028" cy="525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023 L -2.70833E-6 0.00023 C 0.02383 0.00185 -0.01237 -0.00092 0.01237 0.00208 C 0.01641 0.00255 0.02045 0.00278 0.02474 0.00278 C 0.03047 0.00301 0.03607 0.00324 0.04193 0.00324 L 0.1612 0.00371 C 0.17005 0.00486 0.16315 0.00417 0.18112 0.00463 L 0.19571 0.00509 C 0.19792 0.00533 0.20039 0.00533 0.20248 0.00602 C 0.20612 0.00695 0.20469 0.00671 0.20677 0.00671 L 0.20677 0.00671 " pathEditMode="relative" rAng="0" ptsTypes="AAAAAAAAAAA">
                                      <p:cBhvr>
                                        <p:cTn id="19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32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5" y="1509485"/>
            <a:ext cx="2296332" cy="214324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283232" y="1764749"/>
            <a:ext cx="7883569" cy="2451329"/>
            <a:chOff x="3283232" y="1764749"/>
            <a:chExt cx="7883569" cy="2451329"/>
          </a:xfrm>
        </p:grpSpPr>
        <p:sp>
          <p:nvSpPr>
            <p:cNvPr id="7" name="圆角矩形 6"/>
            <p:cNvSpPr/>
            <p:nvPr/>
          </p:nvSpPr>
          <p:spPr>
            <a:xfrm>
              <a:off x="3283232" y="1764749"/>
              <a:ext cx="7747840" cy="245132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Picture 11" descr="Text&#10;&#10;Description automatically generated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3599" y="1905117"/>
              <a:ext cx="7703202" cy="23109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3" y="416460"/>
            <a:ext cx="1458254" cy="136103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270517" y="2945456"/>
            <a:ext cx="6755859" cy="1757176"/>
            <a:chOff x="528802" y="1643605"/>
            <a:chExt cx="6755859" cy="1757176"/>
          </a:xfrm>
        </p:grpSpPr>
        <p:sp>
          <p:nvSpPr>
            <p:cNvPr id="12" name="Rectangle 11"/>
            <p:cNvSpPr/>
            <p:nvPr/>
          </p:nvSpPr>
          <p:spPr>
            <a:xfrm>
              <a:off x="1952143" y="2450083"/>
              <a:ext cx="1733185" cy="144219"/>
            </a:xfrm>
            <a:custGeom>
              <a:avLst/>
              <a:gdLst>
                <a:gd name="connsiteX0" fmla="*/ 0 w 1733185"/>
                <a:gd name="connsiteY0" fmla="*/ 0 h 144219"/>
                <a:gd name="connsiteX1" fmla="*/ 543065 w 1733185"/>
                <a:gd name="connsiteY1" fmla="*/ 0 h 144219"/>
                <a:gd name="connsiteX2" fmla="*/ 1086129 w 1733185"/>
                <a:gd name="connsiteY2" fmla="*/ 0 h 144219"/>
                <a:gd name="connsiteX3" fmla="*/ 1733185 w 1733185"/>
                <a:gd name="connsiteY3" fmla="*/ 0 h 144219"/>
                <a:gd name="connsiteX4" fmla="*/ 1733185 w 1733185"/>
                <a:gd name="connsiteY4" fmla="*/ 144219 h 144219"/>
                <a:gd name="connsiteX5" fmla="*/ 1207452 w 1733185"/>
                <a:gd name="connsiteY5" fmla="*/ 144219 h 144219"/>
                <a:gd name="connsiteX6" fmla="*/ 647056 w 1733185"/>
                <a:gd name="connsiteY6" fmla="*/ 144219 h 144219"/>
                <a:gd name="connsiteX7" fmla="*/ 0 w 1733185"/>
                <a:gd name="connsiteY7" fmla="*/ 144219 h 144219"/>
                <a:gd name="connsiteX8" fmla="*/ 0 w 1733185"/>
                <a:gd name="connsiteY8" fmla="*/ 0 h 1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3185" h="144219" fill="none" extrusionOk="0">
                  <a:moveTo>
                    <a:pt x="0" y="0"/>
                  </a:moveTo>
                  <a:cubicBezTo>
                    <a:pt x="150910" y="-8378"/>
                    <a:pt x="401128" y="4852"/>
                    <a:pt x="543065" y="0"/>
                  </a:cubicBezTo>
                  <a:cubicBezTo>
                    <a:pt x="685003" y="-4852"/>
                    <a:pt x="944156" y="-14610"/>
                    <a:pt x="1086129" y="0"/>
                  </a:cubicBezTo>
                  <a:cubicBezTo>
                    <a:pt x="1228102" y="14610"/>
                    <a:pt x="1474172" y="7820"/>
                    <a:pt x="1733185" y="0"/>
                  </a:cubicBezTo>
                  <a:cubicBezTo>
                    <a:pt x="1727945" y="33915"/>
                    <a:pt x="1736883" y="73281"/>
                    <a:pt x="1733185" y="144219"/>
                  </a:cubicBezTo>
                  <a:cubicBezTo>
                    <a:pt x="1603320" y="164522"/>
                    <a:pt x="1356560" y="126493"/>
                    <a:pt x="1207452" y="144219"/>
                  </a:cubicBezTo>
                  <a:cubicBezTo>
                    <a:pt x="1058344" y="161945"/>
                    <a:pt x="785620" y="155672"/>
                    <a:pt x="647056" y="144219"/>
                  </a:cubicBezTo>
                  <a:cubicBezTo>
                    <a:pt x="508492" y="132766"/>
                    <a:pt x="264636" y="116771"/>
                    <a:pt x="0" y="144219"/>
                  </a:cubicBezTo>
                  <a:cubicBezTo>
                    <a:pt x="5205" y="78779"/>
                    <a:pt x="-1995" y="63447"/>
                    <a:pt x="0" y="0"/>
                  </a:cubicBezTo>
                  <a:close/>
                </a:path>
                <a:path w="1733185" h="144219" stroke="0" extrusionOk="0">
                  <a:moveTo>
                    <a:pt x="0" y="0"/>
                  </a:moveTo>
                  <a:cubicBezTo>
                    <a:pt x="190798" y="114"/>
                    <a:pt x="343850" y="-17033"/>
                    <a:pt x="543065" y="0"/>
                  </a:cubicBezTo>
                  <a:cubicBezTo>
                    <a:pt x="742280" y="17033"/>
                    <a:pt x="962913" y="-24537"/>
                    <a:pt x="1155457" y="0"/>
                  </a:cubicBezTo>
                  <a:cubicBezTo>
                    <a:pt x="1348001" y="24537"/>
                    <a:pt x="1575720" y="20729"/>
                    <a:pt x="1733185" y="0"/>
                  </a:cubicBezTo>
                  <a:cubicBezTo>
                    <a:pt x="1734392" y="52769"/>
                    <a:pt x="1729964" y="112512"/>
                    <a:pt x="1733185" y="144219"/>
                  </a:cubicBezTo>
                  <a:cubicBezTo>
                    <a:pt x="1520382" y="142964"/>
                    <a:pt x="1288329" y="125047"/>
                    <a:pt x="1172789" y="144219"/>
                  </a:cubicBezTo>
                  <a:cubicBezTo>
                    <a:pt x="1057249" y="163391"/>
                    <a:pt x="814250" y="128667"/>
                    <a:pt x="577728" y="144219"/>
                  </a:cubicBezTo>
                  <a:cubicBezTo>
                    <a:pt x="341206" y="159771"/>
                    <a:pt x="173695" y="127076"/>
                    <a:pt x="0" y="144219"/>
                  </a:cubicBezTo>
                  <a:cubicBezTo>
                    <a:pt x="2580" y="99978"/>
                    <a:pt x="4478" y="43531"/>
                    <a:pt x="0" y="0"/>
                  </a:cubicBezTo>
                  <a:close/>
                </a:path>
              </a:pathLst>
            </a:custGeom>
            <a:solidFill>
              <a:srgbClr val="D8BEEC"/>
            </a:solidFill>
            <a:ln>
              <a:solidFill>
                <a:srgbClr val="9A57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28802" y="1643605"/>
              <a:ext cx="1705112" cy="1757176"/>
              <a:chOff x="2298838" y="1539432"/>
              <a:chExt cx="1995369" cy="2490861"/>
            </a:xfrm>
          </p:grpSpPr>
          <p:sp>
            <p:nvSpPr>
              <p:cNvPr id="3" name="Cloud 2"/>
              <p:cNvSpPr/>
              <p:nvPr/>
            </p:nvSpPr>
            <p:spPr>
              <a:xfrm>
                <a:off x="2298838" y="1539432"/>
                <a:ext cx="1995369" cy="2490861"/>
              </a:xfrm>
              <a:custGeom>
                <a:avLst/>
                <a:gdLst>
                  <a:gd name="connsiteX0" fmla="*/ 153933 w 1705112"/>
                  <a:gd name="connsiteY0" fmla="*/ 584505 h 1757176"/>
                  <a:gd name="connsiteX1" fmla="*/ 221940 w 1705112"/>
                  <a:gd name="connsiteY1" fmla="*/ 280944 h 1757176"/>
                  <a:gd name="connsiteX2" fmla="*/ 552779 w 1705112"/>
                  <a:gd name="connsiteY2" fmla="*/ 211593 h 1757176"/>
                  <a:gd name="connsiteX3" fmla="*/ 886342 w 1705112"/>
                  <a:gd name="connsiteY3" fmla="*/ 139597 h 1757176"/>
                  <a:gd name="connsiteX4" fmla="*/ 1016317 w 1705112"/>
                  <a:gd name="connsiteY4" fmla="*/ 8135 h 1757176"/>
                  <a:gd name="connsiteX5" fmla="*/ 1177514 w 1705112"/>
                  <a:gd name="connsiteY5" fmla="*/ 100915 h 1757176"/>
                  <a:gd name="connsiteX6" fmla="*/ 1399731 w 1705112"/>
                  <a:gd name="connsiteY6" fmla="*/ 28066 h 1757176"/>
                  <a:gd name="connsiteX7" fmla="*/ 1512418 w 1705112"/>
                  <a:gd name="connsiteY7" fmla="*/ 226805 h 1757176"/>
                  <a:gd name="connsiteX8" fmla="*/ 1657037 w 1705112"/>
                  <a:gd name="connsiteY8" fmla="*/ 419688 h 1757176"/>
                  <a:gd name="connsiteX9" fmla="*/ 1650564 w 1705112"/>
                  <a:gd name="connsiteY9" fmla="*/ 628841 h 1757176"/>
                  <a:gd name="connsiteX10" fmla="*/ 1697849 w 1705112"/>
                  <a:gd name="connsiteY10" fmla="*/ 948630 h 1757176"/>
                  <a:gd name="connsiteX11" fmla="*/ 1476342 w 1705112"/>
                  <a:gd name="connsiteY11" fmla="*/ 1228558 h 1757176"/>
                  <a:gd name="connsiteX12" fmla="*/ 1397047 w 1705112"/>
                  <a:gd name="connsiteY12" fmla="*/ 1468421 h 1757176"/>
                  <a:gd name="connsiteX13" fmla="*/ 1127071 w 1705112"/>
                  <a:gd name="connsiteY13" fmla="*/ 1497463 h 1757176"/>
                  <a:gd name="connsiteX14" fmla="*/ 934140 w 1705112"/>
                  <a:gd name="connsiteY14" fmla="*/ 1753352 h 1757176"/>
                  <a:gd name="connsiteX15" fmla="*/ 650468 w 1705112"/>
                  <a:gd name="connsiteY15" fmla="*/ 1597159 h 1757176"/>
                  <a:gd name="connsiteX16" fmla="*/ 229084 w 1705112"/>
                  <a:gd name="connsiteY16" fmla="*/ 1442836 h 1757176"/>
                  <a:gd name="connsiteX17" fmla="*/ 43811 w 1705112"/>
                  <a:gd name="connsiteY17" fmla="*/ 1271105 h 1757176"/>
                  <a:gd name="connsiteX18" fmla="*/ 83400 w 1705112"/>
                  <a:gd name="connsiteY18" fmla="*/ 1039296 h 1757176"/>
                  <a:gd name="connsiteX19" fmla="*/ -198 w 1705112"/>
                  <a:gd name="connsiteY19" fmla="*/ 801467 h 1757176"/>
                  <a:gd name="connsiteX20" fmla="*/ 152473 w 1705112"/>
                  <a:gd name="connsiteY20" fmla="*/ 590077 h 1757176"/>
                  <a:gd name="connsiteX21" fmla="*/ 153933 w 1705112"/>
                  <a:gd name="connsiteY21" fmla="*/ 584505 h 1757176"/>
                  <a:gd name="connsiteX0-1" fmla="*/ 185233 w 1705112"/>
                  <a:gd name="connsiteY0-2" fmla="*/ 1064759 h 1757176"/>
                  <a:gd name="connsiteX1-3" fmla="*/ 85255 w 1705112"/>
                  <a:gd name="connsiteY1-4" fmla="*/ 1032340 h 1757176"/>
                  <a:gd name="connsiteX2-5" fmla="*/ 273449 w 1705112"/>
                  <a:gd name="connsiteY2-6" fmla="*/ 1419529 h 1757176"/>
                  <a:gd name="connsiteX3-7" fmla="*/ 229716 w 1705112"/>
                  <a:gd name="connsiteY3-8" fmla="*/ 1435027 h 1757176"/>
                  <a:gd name="connsiteX4-9" fmla="*/ 650389 w 1705112"/>
                  <a:gd name="connsiteY4-10" fmla="*/ 1590000 h 1757176"/>
                  <a:gd name="connsiteX5-11" fmla="*/ 624023 w 1705112"/>
                  <a:gd name="connsiteY5-12" fmla="*/ 1519225 h 1757176"/>
                  <a:gd name="connsiteX6-13" fmla="*/ 1137807 w 1705112"/>
                  <a:gd name="connsiteY6-14" fmla="*/ 1413509 h 1757176"/>
                  <a:gd name="connsiteX7-15" fmla="*/ 1127268 w 1705112"/>
                  <a:gd name="connsiteY7-16" fmla="*/ 1491159 h 1757176"/>
                  <a:gd name="connsiteX8-17" fmla="*/ 1347077 w 1705112"/>
                  <a:gd name="connsiteY8-18" fmla="*/ 933662 h 1757176"/>
                  <a:gd name="connsiteX9-19" fmla="*/ 1475395 w 1705112"/>
                  <a:gd name="connsiteY9-20" fmla="*/ 1223921 h 1757176"/>
                  <a:gd name="connsiteX10-21" fmla="*/ 1649774 w 1705112"/>
                  <a:gd name="connsiteY10-22" fmla="*/ 624529 h 1757176"/>
                  <a:gd name="connsiteX11-23" fmla="*/ 1592621 w 1705112"/>
                  <a:gd name="connsiteY11-24" fmla="*/ 733376 h 1757176"/>
                  <a:gd name="connsiteX12-25" fmla="*/ 1512655 w 1705112"/>
                  <a:gd name="connsiteY12-26" fmla="*/ 220704 h 1757176"/>
                  <a:gd name="connsiteX13-27" fmla="*/ 1515655 w 1705112"/>
                  <a:gd name="connsiteY13-28" fmla="*/ 272118 h 1757176"/>
                  <a:gd name="connsiteX14-29" fmla="*/ 1147714 w 1705112"/>
                  <a:gd name="connsiteY14-30" fmla="*/ 160749 h 1757176"/>
                  <a:gd name="connsiteX15-31" fmla="*/ 1177000 w 1705112"/>
                  <a:gd name="connsiteY15-32" fmla="*/ 95180 h 1757176"/>
                  <a:gd name="connsiteX16-33" fmla="*/ 873909 w 1705112"/>
                  <a:gd name="connsiteY16-34" fmla="*/ 191987 h 1757176"/>
                  <a:gd name="connsiteX17-35" fmla="*/ 888079 w 1705112"/>
                  <a:gd name="connsiteY17-36" fmla="*/ 135448 h 1757176"/>
                  <a:gd name="connsiteX18-37" fmla="*/ 552582 w 1705112"/>
                  <a:gd name="connsiteY18-38" fmla="*/ 211186 h 1757176"/>
                  <a:gd name="connsiteX19-39" fmla="*/ 603893 w 1705112"/>
                  <a:gd name="connsiteY19-40" fmla="*/ 266016 h 1757176"/>
                  <a:gd name="connsiteX20-41" fmla="*/ 162893 w 1705112"/>
                  <a:gd name="connsiteY20-42" fmla="*/ 642223 h 1757176"/>
                  <a:gd name="connsiteX21-43" fmla="*/ 153933 w 1705112"/>
                  <a:gd name="connsiteY21-44" fmla="*/ 584505 h 175717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</a:cxnLst>
                <a:rect l="l" t="t" r="r" b="b"/>
                <a:pathLst>
                  <a:path w="1705112" h="1757176" fill="none" extrusionOk="0">
                    <a:moveTo>
                      <a:pt x="153933" y="584505"/>
                    </a:moveTo>
                    <a:cubicBezTo>
                      <a:pt x="132288" y="470020"/>
                      <a:pt x="157299" y="367334"/>
                      <a:pt x="221940" y="280944"/>
                    </a:cubicBezTo>
                    <a:cubicBezTo>
                      <a:pt x="336069" y="140644"/>
                      <a:pt x="459380" y="90038"/>
                      <a:pt x="552779" y="211593"/>
                    </a:cubicBezTo>
                    <a:cubicBezTo>
                      <a:pt x="645525" y="79044"/>
                      <a:pt x="802448" y="-25071"/>
                      <a:pt x="886342" y="139597"/>
                    </a:cubicBezTo>
                    <a:cubicBezTo>
                      <a:pt x="910322" y="67121"/>
                      <a:pt x="959947" y="26820"/>
                      <a:pt x="1016317" y="8135"/>
                    </a:cubicBezTo>
                    <a:cubicBezTo>
                      <a:pt x="1075824" y="-14453"/>
                      <a:pt x="1134233" y="22474"/>
                      <a:pt x="1177514" y="100915"/>
                    </a:cubicBezTo>
                    <a:cubicBezTo>
                      <a:pt x="1242962" y="14979"/>
                      <a:pt x="1333222" y="-19834"/>
                      <a:pt x="1399731" y="28066"/>
                    </a:cubicBezTo>
                    <a:cubicBezTo>
                      <a:pt x="1454058" y="86820"/>
                      <a:pt x="1510623" y="160182"/>
                      <a:pt x="1512418" y="226805"/>
                    </a:cubicBezTo>
                    <a:cubicBezTo>
                      <a:pt x="1581940" y="246129"/>
                      <a:pt x="1644478" y="342573"/>
                      <a:pt x="1657037" y="419688"/>
                    </a:cubicBezTo>
                    <a:cubicBezTo>
                      <a:pt x="1684855" y="488872"/>
                      <a:pt x="1670300" y="541967"/>
                      <a:pt x="1650564" y="628841"/>
                    </a:cubicBezTo>
                    <a:cubicBezTo>
                      <a:pt x="1731642" y="722394"/>
                      <a:pt x="1735625" y="840334"/>
                      <a:pt x="1697849" y="948630"/>
                    </a:cubicBezTo>
                    <a:cubicBezTo>
                      <a:pt x="1657371" y="1114763"/>
                      <a:pt x="1610108" y="1208817"/>
                      <a:pt x="1476342" y="1228558"/>
                    </a:cubicBezTo>
                    <a:cubicBezTo>
                      <a:pt x="1467861" y="1337454"/>
                      <a:pt x="1444570" y="1398731"/>
                      <a:pt x="1397047" y="1468421"/>
                    </a:cubicBezTo>
                    <a:cubicBezTo>
                      <a:pt x="1313625" y="1565668"/>
                      <a:pt x="1231483" y="1565902"/>
                      <a:pt x="1127071" y="1497463"/>
                    </a:cubicBezTo>
                    <a:cubicBezTo>
                      <a:pt x="1091136" y="1635180"/>
                      <a:pt x="1040660" y="1709933"/>
                      <a:pt x="934140" y="1753352"/>
                    </a:cubicBezTo>
                    <a:cubicBezTo>
                      <a:pt x="810925" y="1805221"/>
                      <a:pt x="709985" y="1734818"/>
                      <a:pt x="650468" y="1597159"/>
                    </a:cubicBezTo>
                    <a:cubicBezTo>
                      <a:pt x="507274" y="1726401"/>
                      <a:pt x="329133" y="1660856"/>
                      <a:pt x="229084" y="1442836"/>
                    </a:cubicBezTo>
                    <a:cubicBezTo>
                      <a:pt x="149443" y="1460702"/>
                      <a:pt x="46109" y="1399228"/>
                      <a:pt x="43811" y="1271105"/>
                    </a:cubicBezTo>
                    <a:cubicBezTo>
                      <a:pt x="37565" y="1198245"/>
                      <a:pt x="60831" y="1098681"/>
                      <a:pt x="83400" y="1039296"/>
                    </a:cubicBezTo>
                    <a:cubicBezTo>
                      <a:pt x="11083" y="986911"/>
                      <a:pt x="-35566" y="899023"/>
                      <a:pt x="-198" y="801467"/>
                    </a:cubicBezTo>
                    <a:cubicBezTo>
                      <a:pt x="5513" y="686772"/>
                      <a:pt x="65266" y="614871"/>
                      <a:pt x="152473" y="590077"/>
                    </a:cubicBezTo>
                    <a:cubicBezTo>
                      <a:pt x="153021" y="588350"/>
                      <a:pt x="153376" y="586414"/>
                      <a:pt x="153933" y="584505"/>
                    </a:cubicBezTo>
                    <a:close/>
                  </a:path>
                  <a:path w="1705112" h="1757176" fill="none" extrusionOk="0">
                    <a:moveTo>
                      <a:pt x="185233" y="1064759"/>
                    </a:moveTo>
                    <a:cubicBezTo>
                      <a:pt x="151356" y="1071827"/>
                      <a:pt x="122725" y="1060905"/>
                      <a:pt x="85255" y="1032340"/>
                    </a:cubicBezTo>
                    <a:moveTo>
                      <a:pt x="273449" y="1419529"/>
                    </a:moveTo>
                    <a:cubicBezTo>
                      <a:pt x="259254" y="1422906"/>
                      <a:pt x="243715" y="1433683"/>
                      <a:pt x="229716" y="1435027"/>
                    </a:cubicBezTo>
                    <a:moveTo>
                      <a:pt x="650389" y="1590000"/>
                    </a:moveTo>
                    <a:cubicBezTo>
                      <a:pt x="636781" y="1573883"/>
                      <a:pt x="632945" y="1544742"/>
                      <a:pt x="624023" y="1519225"/>
                    </a:cubicBezTo>
                    <a:moveTo>
                      <a:pt x="1137807" y="1413509"/>
                    </a:moveTo>
                    <a:cubicBezTo>
                      <a:pt x="1141006" y="1434120"/>
                      <a:pt x="1135973" y="1470287"/>
                      <a:pt x="1127268" y="1491159"/>
                    </a:cubicBezTo>
                    <a:moveTo>
                      <a:pt x="1347077" y="933662"/>
                    </a:moveTo>
                    <a:cubicBezTo>
                      <a:pt x="1420866" y="981848"/>
                      <a:pt x="1482160" y="1132219"/>
                      <a:pt x="1475395" y="1223921"/>
                    </a:cubicBezTo>
                    <a:moveTo>
                      <a:pt x="1649774" y="624529"/>
                    </a:moveTo>
                    <a:cubicBezTo>
                      <a:pt x="1640657" y="659765"/>
                      <a:pt x="1617918" y="701616"/>
                      <a:pt x="1592621" y="733376"/>
                    </a:cubicBezTo>
                    <a:moveTo>
                      <a:pt x="1512655" y="220704"/>
                    </a:moveTo>
                    <a:cubicBezTo>
                      <a:pt x="1511087" y="235941"/>
                      <a:pt x="1512058" y="255721"/>
                      <a:pt x="1515655" y="272118"/>
                    </a:cubicBezTo>
                    <a:moveTo>
                      <a:pt x="1147714" y="160749"/>
                    </a:moveTo>
                    <a:cubicBezTo>
                      <a:pt x="1155183" y="138664"/>
                      <a:pt x="1161641" y="112618"/>
                      <a:pt x="1177000" y="95180"/>
                    </a:cubicBezTo>
                    <a:moveTo>
                      <a:pt x="873909" y="191987"/>
                    </a:moveTo>
                    <a:cubicBezTo>
                      <a:pt x="872032" y="172783"/>
                      <a:pt x="878617" y="153939"/>
                      <a:pt x="888079" y="135448"/>
                    </a:cubicBezTo>
                    <a:moveTo>
                      <a:pt x="552582" y="211186"/>
                    </a:moveTo>
                    <a:cubicBezTo>
                      <a:pt x="573987" y="225028"/>
                      <a:pt x="592558" y="241964"/>
                      <a:pt x="603893" y="266016"/>
                    </a:cubicBezTo>
                    <a:moveTo>
                      <a:pt x="162893" y="642223"/>
                    </a:moveTo>
                    <a:cubicBezTo>
                      <a:pt x="160716" y="624958"/>
                      <a:pt x="152981" y="604366"/>
                      <a:pt x="153933" y="584505"/>
                    </a:cubicBezTo>
                  </a:path>
                  <a:path w="1705112" h="1757176" stroke="0" extrusionOk="0">
                    <a:moveTo>
                      <a:pt x="153933" y="584505"/>
                    </a:moveTo>
                    <a:cubicBezTo>
                      <a:pt x="138155" y="454805"/>
                      <a:pt x="162451" y="351030"/>
                      <a:pt x="221940" y="280944"/>
                    </a:cubicBezTo>
                    <a:cubicBezTo>
                      <a:pt x="304098" y="129813"/>
                      <a:pt x="445127" y="114352"/>
                      <a:pt x="552779" y="211593"/>
                    </a:cubicBezTo>
                    <a:cubicBezTo>
                      <a:pt x="633158" y="42092"/>
                      <a:pt x="743259" y="5222"/>
                      <a:pt x="886342" y="139597"/>
                    </a:cubicBezTo>
                    <a:cubicBezTo>
                      <a:pt x="912963" y="67106"/>
                      <a:pt x="950255" y="12738"/>
                      <a:pt x="1016317" y="8135"/>
                    </a:cubicBezTo>
                    <a:cubicBezTo>
                      <a:pt x="1081690" y="-14086"/>
                      <a:pt x="1149728" y="43328"/>
                      <a:pt x="1177514" y="100915"/>
                    </a:cubicBezTo>
                    <a:cubicBezTo>
                      <a:pt x="1224490" y="21872"/>
                      <a:pt x="1320761" y="-15944"/>
                      <a:pt x="1399731" y="28066"/>
                    </a:cubicBezTo>
                    <a:cubicBezTo>
                      <a:pt x="1457208" y="55225"/>
                      <a:pt x="1485855" y="123925"/>
                      <a:pt x="1512418" y="226805"/>
                    </a:cubicBezTo>
                    <a:cubicBezTo>
                      <a:pt x="1580894" y="269399"/>
                      <a:pt x="1636407" y="322071"/>
                      <a:pt x="1657037" y="419688"/>
                    </a:cubicBezTo>
                    <a:cubicBezTo>
                      <a:pt x="1677681" y="486314"/>
                      <a:pt x="1669373" y="553059"/>
                      <a:pt x="1650564" y="628841"/>
                    </a:cubicBezTo>
                    <a:cubicBezTo>
                      <a:pt x="1668361" y="728746"/>
                      <a:pt x="1726860" y="812901"/>
                      <a:pt x="1697849" y="948630"/>
                    </a:cubicBezTo>
                    <a:cubicBezTo>
                      <a:pt x="1682120" y="1074059"/>
                      <a:pt x="1569699" y="1216955"/>
                      <a:pt x="1476342" y="1228558"/>
                    </a:cubicBezTo>
                    <a:cubicBezTo>
                      <a:pt x="1496707" y="1317490"/>
                      <a:pt x="1447753" y="1399146"/>
                      <a:pt x="1397047" y="1468421"/>
                    </a:cubicBezTo>
                    <a:cubicBezTo>
                      <a:pt x="1311030" y="1550411"/>
                      <a:pt x="1220992" y="1561357"/>
                      <a:pt x="1127071" y="1497463"/>
                    </a:cubicBezTo>
                    <a:cubicBezTo>
                      <a:pt x="1094890" y="1625050"/>
                      <a:pt x="1030584" y="1736013"/>
                      <a:pt x="934140" y="1753352"/>
                    </a:cubicBezTo>
                    <a:cubicBezTo>
                      <a:pt x="849457" y="1803376"/>
                      <a:pt x="697603" y="1717733"/>
                      <a:pt x="650468" y="1597159"/>
                    </a:cubicBezTo>
                    <a:cubicBezTo>
                      <a:pt x="551574" y="1757782"/>
                      <a:pt x="298177" y="1619886"/>
                      <a:pt x="229084" y="1442836"/>
                    </a:cubicBezTo>
                    <a:cubicBezTo>
                      <a:pt x="164312" y="1433890"/>
                      <a:pt x="70792" y="1407423"/>
                      <a:pt x="43811" y="1271105"/>
                    </a:cubicBezTo>
                    <a:cubicBezTo>
                      <a:pt x="25492" y="1191626"/>
                      <a:pt x="40500" y="1109625"/>
                      <a:pt x="83400" y="1039296"/>
                    </a:cubicBezTo>
                    <a:cubicBezTo>
                      <a:pt x="11651" y="978315"/>
                      <a:pt x="-6075" y="873413"/>
                      <a:pt x="-198" y="801467"/>
                    </a:cubicBezTo>
                    <a:cubicBezTo>
                      <a:pt x="8297" y="676722"/>
                      <a:pt x="68663" y="589703"/>
                      <a:pt x="152473" y="590077"/>
                    </a:cubicBezTo>
                    <a:cubicBezTo>
                      <a:pt x="152864" y="588044"/>
                      <a:pt x="153753" y="586478"/>
                      <a:pt x="153933" y="584505"/>
                    </a:cubicBezTo>
                    <a:close/>
                  </a:path>
                  <a:path w="1705112" h="1757176" fill="none" stroke="0" extrusionOk="0">
                    <a:moveTo>
                      <a:pt x="185233" y="1064759"/>
                    </a:moveTo>
                    <a:cubicBezTo>
                      <a:pt x="160271" y="1066300"/>
                      <a:pt x="120099" y="1048643"/>
                      <a:pt x="85255" y="1032340"/>
                    </a:cubicBezTo>
                    <a:moveTo>
                      <a:pt x="273449" y="1419529"/>
                    </a:moveTo>
                    <a:cubicBezTo>
                      <a:pt x="259273" y="1431699"/>
                      <a:pt x="245025" y="1435769"/>
                      <a:pt x="229716" y="1435027"/>
                    </a:cubicBezTo>
                    <a:moveTo>
                      <a:pt x="650389" y="1590000"/>
                    </a:moveTo>
                    <a:cubicBezTo>
                      <a:pt x="633975" y="1571783"/>
                      <a:pt x="632515" y="1545944"/>
                      <a:pt x="624023" y="1519225"/>
                    </a:cubicBezTo>
                    <a:moveTo>
                      <a:pt x="1137807" y="1413509"/>
                    </a:moveTo>
                    <a:cubicBezTo>
                      <a:pt x="1132107" y="1438614"/>
                      <a:pt x="1138179" y="1465316"/>
                      <a:pt x="1127268" y="1491159"/>
                    </a:cubicBezTo>
                    <a:moveTo>
                      <a:pt x="1347077" y="933662"/>
                    </a:moveTo>
                    <a:cubicBezTo>
                      <a:pt x="1419735" y="985200"/>
                      <a:pt x="1461142" y="1098448"/>
                      <a:pt x="1475395" y="1223921"/>
                    </a:cubicBezTo>
                    <a:moveTo>
                      <a:pt x="1649774" y="624529"/>
                    </a:moveTo>
                    <a:cubicBezTo>
                      <a:pt x="1631182" y="660831"/>
                      <a:pt x="1623909" y="699511"/>
                      <a:pt x="1592621" y="733376"/>
                    </a:cubicBezTo>
                    <a:moveTo>
                      <a:pt x="1512655" y="220704"/>
                    </a:moveTo>
                    <a:cubicBezTo>
                      <a:pt x="1514985" y="239437"/>
                      <a:pt x="1516794" y="254773"/>
                      <a:pt x="1515655" y="272118"/>
                    </a:cubicBezTo>
                    <a:moveTo>
                      <a:pt x="1147714" y="160749"/>
                    </a:moveTo>
                    <a:cubicBezTo>
                      <a:pt x="1152144" y="139457"/>
                      <a:pt x="1162865" y="115319"/>
                      <a:pt x="1177000" y="95180"/>
                    </a:cubicBezTo>
                    <a:moveTo>
                      <a:pt x="873909" y="191987"/>
                    </a:moveTo>
                    <a:cubicBezTo>
                      <a:pt x="880114" y="176627"/>
                      <a:pt x="884454" y="153168"/>
                      <a:pt x="888079" y="135448"/>
                    </a:cubicBezTo>
                    <a:moveTo>
                      <a:pt x="552582" y="211186"/>
                    </a:moveTo>
                    <a:cubicBezTo>
                      <a:pt x="570302" y="228509"/>
                      <a:pt x="589908" y="245593"/>
                      <a:pt x="603893" y="266016"/>
                    </a:cubicBezTo>
                    <a:moveTo>
                      <a:pt x="162893" y="642223"/>
                    </a:moveTo>
                    <a:cubicBezTo>
                      <a:pt x="159268" y="624096"/>
                      <a:pt x="156448" y="604090"/>
                      <a:pt x="153933" y="584505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rgbClr val="9A57C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03" t="9783" r="78299" b="63042"/>
              <a:stretch>
                <a:fillRect/>
              </a:stretch>
            </p:blipFill>
            <p:spPr>
              <a:xfrm>
                <a:off x="2822491" y="1911028"/>
                <a:ext cx="948062" cy="2094911"/>
              </a:xfrm>
              <a:prstGeom prst="rect">
                <a:avLst/>
              </a:prstGeom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2818735" y="2014851"/>
              <a:ext cx="4085917" cy="928485"/>
            </a:xfrm>
            <a:custGeom>
              <a:avLst/>
              <a:gdLst>
                <a:gd name="connsiteX0" fmla="*/ 0 w 4085917"/>
                <a:gd name="connsiteY0" fmla="*/ 0 h 928485"/>
                <a:gd name="connsiteX1" fmla="*/ 680986 w 4085917"/>
                <a:gd name="connsiteY1" fmla="*/ 0 h 928485"/>
                <a:gd name="connsiteX2" fmla="*/ 1239395 w 4085917"/>
                <a:gd name="connsiteY2" fmla="*/ 0 h 928485"/>
                <a:gd name="connsiteX3" fmla="*/ 1920381 w 4085917"/>
                <a:gd name="connsiteY3" fmla="*/ 0 h 928485"/>
                <a:gd name="connsiteX4" fmla="*/ 2601367 w 4085917"/>
                <a:gd name="connsiteY4" fmla="*/ 0 h 928485"/>
                <a:gd name="connsiteX5" fmla="*/ 3282353 w 4085917"/>
                <a:gd name="connsiteY5" fmla="*/ 0 h 928485"/>
                <a:gd name="connsiteX6" fmla="*/ 4085917 w 4085917"/>
                <a:gd name="connsiteY6" fmla="*/ 0 h 928485"/>
                <a:gd name="connsiteX7" fmla="*/ 4085917 w 4085917"/>
                <a:gd name="connsiteY7" fmla="*/ 436388 h 928485"/>
                <a:gd name="connsiteX8" fmla="*/ 4085917 w 4085917"/>
                <a:gd name="connsiteY8" fmla="*/ 928485 h 928485"/>
                <a:gd name="connsiteX9" fmla="*/ 3527508 w 4085917"/>
                <a:gd name="connsiteY9" fmla="*/ 928485 h 928485"/>
                <a:gd name="connsiteX10" fmla="*/ 2969100 w 4085917"/>
                <a:gd name="connsiteY10" fmla="*/ 928485 h 928485"/>
                <a:gd name="connsiteX11" fmla="*/ 2247254 w 4085917"/>
                <a:gd name="connsiteY11" fmla="*/ 928485 h 928485"/>
                <a:gd name="connsiteX12" fmla="*/ 1688846 w 4085917"/>
                <a:gd name="connsiteY12" fmla="*/ 928485 h 928485"/>
                <a:gd name="connsiteX13" fmla="*/ 926141 w 4085917"/>
                <a:gd name="connsiteY13" fmla="*/ 928485 h 928485"/>
                <a:gd name="connsiteX14" fmla="*/ 0 w 4085917"/>
                <a:gd name="connsiteY14" fmla="*/ 928485 h 928485"/>
                <a:gd name="connsiteX15" fmla="*/ 0 w 4085917"/>
                <a:gd name="connsiteY15" fmla="*/ 445673 h 928485"/>
                <a:gd name="connsiteX16" fmla="*/ 0 w 4085917"/>
                <a:gd name="connsiteY16" fmla="*/ 0 h 92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5917" h="928485" fill="none" extrusionOk="0">
                  <a:moveTo>
                    <a:pt x="0" y="0"/>
                  </a:moveTo>
                  <a:cubicBezTo>
                    <a:pt x="270924" y="-32318"/>
                    <a:pt x="481594" y="21328"/>
                    <a:pt x="680986" y="0"/>
                  </a:cubicBezTo>
                  <a:cubicBezTo>
                    <a:pt x="880378" y="-21328"/>
                    <a:pt x="981044" y="-15635"/>
                    <a:pt x="1239395" y="0"/>
                  </a:cubicBezTo>
                  <a:cubicBezTo>
                    <a:pt x="1497746" y="15635"/>
                    <a:pt x="1682527" y="-28450"/>
                    <a:pt x="1920381" y="0"/>
                  </a:cubicBezTo>
                  <a:cubicBezTo>
                    <a:pt x="2158235" y="28450"/>
                    <a:pt x="2348710" y="23608"/>
                    <a:pt x="2601367" y="0"/>
                  </a:cubicBezTo>
                  <a:cubicBezTo>
                    <a:pt x="2854024" y="-23608"/>
                    <a:pt x="2964425" y="-27072"/>
                    <a:pt x="3282353" y="0"/>
                  </a:cubicBezTo>
                  <a:cubicBezTo>
                    <a:pt x="3600281" y="27072"/>
                    <a:pt x="3841192" y="24944"/>
                    <a:pt x="4085917" y="0"/>
                  </a:cubicBezTo>
                  <a:cubicBezTo>
                    <a:pt x="4068551" y="123188"/>
                    <a:pt x="4085857" y="268035"/>
                    <a:pt x="4085917" y="436388"/>
                  </a:cubicBezTo>
                  <a:cubicBezTo>
                    <a:pt x="4085977" y="604741"/>
                    <a:pt x="4066000" y="825035"/>
                    <a:pt x="4085917" y="928485"/>
                  </a:cubicBezTo>
                  <a:cubicBezTo>
                    <a:pt x="3821034" y="936842"/>
                    <a:pt x="3759171" y="915962"/>
                    <a:pt x="3527508" y="928485"/>
                  </a:cubicBezTo>
                  <a:cubicBezTo>
                    <a:pt x="3295845" y="941008"/>
                    <a:pt x="3085334" y="927049"/>
                    <a:pt x="2969100" y="928485"/>
                  </a:cubicBezTo>
                  <a:cubicBezTo>
                    <a:pt x="2852866" y="929921"/>
                    <a:pt x="2595315" y="930340"/>
                    <a:pt x="2247254" y="928485"/>
                  </a:cubicBezTo>
                  <a:cubicBezTo>
                    <a:pt x="1899193" y="926630"/>
                    <a:pt x="1906777" y="900945"/>
                    <a:pt x="1688846" y="928485"/>
                  </a:cubicBezTo>
                  <a:cubicBezTo>
                    <a:pt x="1470915" y="956025"/>
                    <a:pt x="1287342" y="949226"/>
                    <a:pt x="926141" y="928485"/>
                  </a:cubicBezTo>
                  <a:cubicBezTo>
                    <a:pt x="564941" y="907744"/>
                    <a:pt x="329027" y="903363"/>
                    <a:pt x="0" y="928485"/>
                  </a:cubicBezTo>
                  <a:cubicBezTo>
                    <a:pt x="17768" y="735545"/>
                    <a:pt x="-15807" y="568014"/>
                    <a:pt x="0" y="445673"/>
                  </a:cubicBezTo>
                  <a:cubicBezTo>
                    <a:pt x="15807" y="323332"/>
                    <a:pt x="21443" y="91298"/>
                    <a:pt x="0" y="0"/>
                  </a:cubicBezTo>
                  <a:close/>
                </a:path>
                <a:path w="4085917" h="928485" stroke="0" extrusionOk="0">
                  <a:moveTo>
                    <a:pt x="0" y="0"/>
                  </a:moveTo>
                  <a:cubicBezTo>
                    <a:pt x="275462" y="733"/>
                    <a:pt x="477826" y="-16113"/>
                    <a:pt x="599268" y="0"/>
                  </a:cubicBezTo>
                  <a:cubicBezTo>
                    <a:pt x="720710" y="16113"/>
                    <a:pt x="1118080" y="-13759"/>
                    <a:pt x="1361972" y="0"/>
                  </a:cubicBezTo>
                  <a:cubicBezTo>
                    <a:pt x="1605864" y="13759"/>
                    <a:pt x="1658759" y="-22003"/>
                    <a:pt x="1920381" y="0"/>
                  </a:cubicBezTo>
                  <a:cubicBezTo>
                    <a:pt x="2182003" y="22003"/>
                    <a:pt x="2365145" y="22379"/>
                    <a:pt x="2478790" y="0"/>
                  </a:cubicBezTo>
                  <a:cubicBezTo>
                    <a:pt x="2592435" y="-22379"/>
                    <a:pt x="2795324" y="26746"/>
                    <a:pt x="3037198" y="0"/>
                  </a:cubicBezTo>
                  <a:cubicBezTo>
                    <a:pt x="3279072" y="-26746"/>
                    <a:pt x="3744272" y="36056"/>
                    <a:pt x="4085917" y="0"/>
                  </a:cubicBezTo>
                  <a:cubicBezTo>
                    <a:pt x="4097452" y="104568"/>
                    <a:pt x="4090388" y="225238"/>
                    <a:pt x="4085917" y="445673"/>
                  </a:cubicBezTo>
                  <a:cubicBezTo>
                    <a:pt x="4081446" y="666108"/>
                    <a:pt x="4097536" y="739990"/>
                    <a:pt x="4085917" y="928485"/>
                  </a:cubicBezTo>
                  <a:cubicBezTo>
                    <a:pt x="3733233" y="913728"/>
                    <a:pt x="3564877" y="910477"/>
                    <a:pt x="3364072" y="928485"/>
                  </a:cubicBezTo>
                  <a:cubicBezTo>
                    <a:pt x="3163268" y="946493"/>
                    <a:pt x="2900288" y="936282"/>
                    <a:pt x="2723945" y="928485"/>
                  </a:cubicBezTo>
                  <a:cubicBezTo>
                    <a:pt x="2547602" y="920688"/>
                    <a:pt x="2200750" y="909909"/>
                    <a:pt x="2042959" y="928485"/>
                  </a:cubicBezTo>
                  <a:cubicBezTo>
                    <a:pt x="1885168" y="947061"/>
                    <a:pt x="1701916" y="956747"/>
                    <a:pt x="1443691" y="928485"/>
                  </a:cubicBezTo>
                  <a:cubicBezTo>
                    <a:pt x="1185466" y="900223"/>
                    <a:pt x="1034457" y="954098"/>
                    <a:pt x="885282" y="928485"/>
                  </a:cubicBezTo>
                  <a:cubicBezTo>
                    <a:pt x="736107" y="902872"/>
                    <a:pt x="291203" y="916770"/>
                    <a:pt x="0" y="928485"/>
                  </a:cubicBezTo>
                  <a:cubicBezTo>
                    <a:pt x="-6296" y="815189"/>
                    <a:pt x="12377" y="701052"/>
                    <a:pt x="0" y="492097"/>
                  </a:cubicBezTo>
                  <a:cubicBezTo>
                    <a:pt x="-12377" y="283142"/>
                    <a:pt x="10474" y="12529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39"/>
            <p:cNvSpPr>
              <a:spLocks noChangeArrowheads="1"/>
            </p:cNvSpPr>
            <p:nvPr/>
          </p:nvSpPr>
          <p:spPr bwMode="auto">
            <a:xfrm>
              <a:off x="3305319" y="2031346"/>
              <a:ext cx="3979342" cy="837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defTabSz="1218565">
                <a:lnSpc>
                  <a:spcPct val="150000"/>
                </a:lnSpc>
                <a:spcBef>
                  <a:spcPts val="1000"/>
                </a:spcBef>
                <a:defRPr/>
              </a:pPr>
              <a:r>
                <a:rPr lang="en-US" altLang="zh-CN" sz="3600">
                  <a:solidFill>
                    <a:schemeClr val="accent6"/>
                  </a:solidFill>
                  <a:ea typeface="LiSu" panose="02010509060101010101" pitchFamily="49" charset="-122"/>
                  <a:cs typeface="Calibri" panose="020F0502020204030204" pitchFamily="34" charset="0"/>
                </a:rPr>
                <a:t>Tìm hiểu bố cục  </a:t>
              </a:r>
              <a:endParaRPr lang="zh-CN" altLang="en-US" sz="3600" dirty="0">
                <a:solidFill>
                  <a:schemeClr val="accent6"/>
                </a:solidFill>
                <a:ea typeface="LiSu" panose="02010509060101010101" pitchFamily="49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08530" y="717239"/>
            <a:ext cx="9787480" cy="1240152"/>
            <a:chOff x="1973845" y="282405"/>
            <a:chExt cx="9787480" cy="1240152"/>
          </a:xfrm>
        </p:grpSpPr>
        <p:sp>
          <p:nvSpPr>
            <p:cNvPr id="7" name="圆角矩形 6"/>
            <p:cNvSpPr/>
            <p:nvPr/>
          </p:nvSpPr>
          <p:spPr>
            <a:xfrm>
              <a:off x="2091039" y="414178"/>
              <a:ext cx="9553093" cy="92848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Picture 14" descr="Logo&#10;&#10;Description automatically generated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845" y="282405"/>
              <a:ext cx="9787480" cy="124015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1095</Words>
  <Application>WPS Presentation</Application>
  <PresentationFormat>Widescreen</PresentationFormat>
  <Paragraphs>58</Paragraphs>
  <Slides>17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仓耳今楷05-6763 W05</vt:lpstr>
      <vt:lpstr>LiSu</vt:lpstr>
      <vt:lpstr>HP001 4 hàng</vt:lpstr>
      <vt:lpstr>方正静蕾简体</vt:lpstr>
      <vt:lpstr>HP001 5 hàng</vt:lpstr>
      <vt:lpstr>Microsoft YaHei</vt:lpstr>
      <vt:lpstr>Arial Unicode MS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Nhung</dc:creator>
  <dc:description>www.051661.com</dc:description>
  <cp:lastModifiedBy>TRẦN THỊ MỸ DUYÊN</cp:lastModifiedBy>
  <cp:revision>25</cp:revision>
  <dcterms:created xsi:type="dcterms:W3CDTF">2017-04-18T06:01:00Z</dcterms:created>
  <dcterms:modified xsi:type="dcterms:W3CDTF">2023-12-12T01:55:05Z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1033-12.2.0.13359</vt:lpwstr>
  </property>
  <property fmtid="{D5CDD505-2E9C-101B-9397-08002B2CF9AE}" pid="3" name="ICV">
    <vt:lpwstr>3927D9EBB7554979A118A0835B618258</vt:lpwstr>
  </property>
</Properties>
</file>