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58" r:id="rId4"/>
    <p:sldId id="259" r:id="rId5"/>
    <p:sldId id="27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66"/>
    <a:srgbClr val="FFCFC5"/>
    <a:srgbClr val="FFF2EF"/>
    <a:srgbClr val="FFEBE7"/>
    <a:srgbClr val="FF8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F2D4-3FB6-4F2F-8D6E-78A33062DA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E2AFA-4509-4FEB-BB94-9E718E504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2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1886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8462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4959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5498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9899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615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0941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481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8789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859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804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331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1871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7244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4547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E9CBD-A6CF-47FB-BBCF-964395D0D28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151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B0B7E-7C6A-4E60-9475-6D4A0FECF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B3C7120-8484-4FFB-A835-6C641B15C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4A58E-6D01-42D5-8A92-5519C0E72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536DC3-A433-460C-8DA7-DA3A77B9B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AEA48-104F-49A5-B301-61007878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3C9B7-EBA6-4D0A-B3C6-B94B4240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A5E499-EDB1-40B5-B8F6-8B6EE10DA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98F9D3-F03C-481C-B3B2-F1FBC947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DF6FAF-0449-4010-8C13-6F7A349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0B692A-A13D-44C4-B52D-9B4E4737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9F835B2-975D-4388-BA31-C3632B882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6ED90-4B51-4681-9DDE-D22E9D4D8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C7DC4-015A-4CC0-91CC-9F26B598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A4D6D-4F2C-4381-8A08-02EAE7E8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A317A9-7D5C-4B5F-87A1-B7747F90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B0B7E-7C6A-4E60-9475-6D4A0FECF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B3C7120-8484-4FFB-A835-6C641B15C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4A58E-6D01-42D5-8A92-5519C0E72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536DC3-A433-460C-8DA7-DA3A77B9B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AEA48-104F-49A5-B301-61007878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703CA7-55E6-432E-A32B-12C364F9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34CFA5-E0A9-4F79-A24F-0008D2EF3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E9D138-F45A-4F53-BBCD-A38CED77A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E33E1E-CED7-463D-9C86-A5B59694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65ECED-C1F3-46AA-ADA8-2B2C0669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466DAD-01E5-4FBA-A33C-53215F99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B9B3E8-1C9E-4F00-A5F3-EE277C43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B91AA-A536-4278-887B-C73AC3AD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8CB739-63CB-4A33-A298-EF04E757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69F26-0F6D-4F00-89B6-A2940A9F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1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D4CC3-2177-4460-A704-96FB9311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17E275-2686-4E3F-A008-D0EE808A2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1C6424-770E-4D27-BC61-12A006D55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0F8A1A-9927-4D95-9D1A-587F6003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983862-97DA-4951-926A-29DB963D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34DBB1-F718-4142-AA5E-8427091A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07893-0F43-4EAC-8F19-69886156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C54D8A-CEF4-4D00-84C5-B4F9F870E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C5B681-6240-4002-A098-8B724F071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00FBE5-126A-4B28-9B91-EA127BC15A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92F390B-666E-4C01-AC17-452876B4F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00516FD-417E-40C6-812A-71901636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F7CA5A6-8A84-4BF9-A9A3-41FA273D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642BA8-A39A-4872-85B3-26A4DBAC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DE4B3-D7AD-4260-BA96-30D54776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14BC57-F6D1-489E-981E-F16EB256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9BD193-52C1-4235-8E7F-995970DAE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5842D3-759C-4301-90D2-0AB0CE7B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86A3A9F-0FD7-415A-B14C-41525D23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520C8-9C6C-44D4-A3FA-3EC2EE5C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E3B6EF-C9C2-4AB1-B8F7-6142C717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B87C5-6A0C-4446-B332-0EA44909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B9CBD0-4408-4F68-82A2-81037B0E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02A6CA-015D-449D-9B5B-A5D505F79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75D086-33B7-4989-92E4-1753E4E0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DDE263-66F8-4D53-BA1C-7F750621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529407-3373-45E8-9672-B9025232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703CA7-55E6-432E-A32B-12C364F9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34CFA5-E0A9-4F79-A24F-0008D2EF3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E9D138-F45A-4F53-BBCD-A38CED77A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E33E1E-CED7-463D-9C86-A5B59694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65ECED-C1F3-46AA-ADA8-2B2C0669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A197D-2C18-47C7-AA43-8067C5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DE4DEA-4006-47F6-804E-7C81975C4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D4D475-1BCE-4984-A683-9F21CE24D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7D4E9E-CA31-4CE7-8476-FD743F6F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F4006-8E70-497F-BDD0-9078388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CA70E9-8F02-4096-9134-71F2F826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3C9B7-EBA6-4D0A-B3C6-B94B4240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A5E499-EDB1-40B5-B8F6-8B6EE10DA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98F9D3-F03C-481C-B3B2-F1FBC947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DF6FAF-0449-4010-8C13-6F7A349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0B692A-A13D-44C4-B52D-9B4E4737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9F835B2-975D-4388-BA31-C3632B882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6ED90-4B51-4681-9DDE-D22E9D4D8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C7DC4-015A-4CC0-91CC-9F26B598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A4D6D-4F2C-4381-8A08-02EAE7E8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A317A9-7D5C-4B5F-87A1-B7747F90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B0B7E-7C6A-4E60-9475-6D4A0FECF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B3C7120-8484-4FFB-A835-6C641B15C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4A58E-6D01-42D5-8A92-5519C0E72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536DC3-A433-460C-8DA7-DA3A77B9B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AEA48-104F-49A5-B301-61007878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703CA7-55E6-432E-A32B-12C364F9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34CFA5-E0A9-4F79-A24F-0008D2EF3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E9D138-F45A-4F53-BBCD-A38CED77A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E33E1E-CED7-463D-9C86-A5B59694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65ECED-C1F3-46AA-ADA8-2B2C0669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8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466DAD-01E5-4FBA-A33C-53215F99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B9B3E8-1C9E-4F00-A5F3-EE277C43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B91AA-A536-4278-887B-C73AC3AD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8CB739-63CB-4A33-A298-EF04E757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69F26-0F6D-4F00-89B6-A2940A9F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9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D4CC3-2177-4460-A704-96FB9311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17E275-2686-4E3F-A008-D0EE808A2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1C6424-770E-4D27-BC61-12A006D55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0F8A1A-9927-4D95-9D1A-587F6003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983862-97DA-4951-926A-29DB963D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34DBB1-F718-4142-AA5E-8427091A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07893-0F43-4EAC-8F19-69886156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C54D8A-CEF4-4D00-84C5-B4F9F870E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C5B681-6240-4002-A098-8B724F071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00FBE5-126A-4B28-9B91-EA127BC15A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92F390B-666E-4C01-AC17-452876B4F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00516FD-417E-40C6-812A-71901636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F7CA5A6-8A84-4BF9-A9A3-41FA273D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642BA8-A39A-4872-85B3-26A4DBAC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DE4B3-D7AD-4260-BA96-30D54776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14BC57-F6D1-489E-981E-F16EB256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9BD193-52C1-4235-8E7F-995970DAE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5842D3-759C-4301-90D2-0AB0CE7B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86A3A9F-0FD7-415A-B14C-41525D23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520C8-9C6C-44D4-A3FA-3EC2EE5C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E3B6EF-C9C2-4AB1-B8F7-6142C717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466DAD-01E5-4FBA-A33C-53215F99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B9B3E8-1C9E-4F00-A5F3-EE277C43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B91AA-A536-4278-887B-C73AC3AD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8CB739-63CB-4A33-A298-EF04E757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69F26-0F6D-4F00-89B6-A2940A9F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B87C5-6A0C-4446-B332-0EA44909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B9CBD0-4408-4F68-82A2-81037B0E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02A6CA-015D-449D-9B5B-A5D505F79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75D086-33B7-4989-92E4-1753E4E0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DDE263-66F8-4D53-BA1C-7F750621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529407-3373-45E8-9672-B9025232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A197D-2C18-47C7-AA43-8067C5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DE4DEA-4006-47F6-804E-7C81975C4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D4D475-1BCE-4984-A683-9F21CE24D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7D4E9E-CA31-4CE7-8476-FD743F6F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F4006-8E70-497F-BDD0-9078388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CA70E9-8F02-4096-9134-71F2F826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3C9B7-EBA6-4D0A-B3C6-B94B4240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A5E499-EDB1-40B5-B8F6-8B6EE10DA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98F9D3-F03C-481C-B3B2-F1FBC947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DF6FAF-0449-4010-8C13-6F7A349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0B692A-A13D-44C4-B52D-9B4E4737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2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9F835B2-975D-4388-BA31-C3632B882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6ED90-4B51-4681-9DDE-D22E9D4D8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C7DC4-015A-4CC0-91CC-9F26B598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A4D6D-4F2C-4381-8A08-02EAE7E8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A317A9-7D5C-4B5F-87A1-B7747F90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D4CC3-2177-4460-A704-96FB9311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17E275-2686-4E3F-A008-D0EE808A2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1C6424-770E-4D27-BC61-12A006D55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0F8A1A-9927-4D95-9D1A-587F6003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983862-97DA-4951-926A-29DB963D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34DBB1-F718-4142-AA5E-8427091A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07893-0F43-4EAC-8F19-69886156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C54D8A-CEF4-4D00-84C5-B4F9F870E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C5B681-6240-4002-A098-8B724F071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00FBE5-126A-4B28-9B91-EA127BC15A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92F390B-666E-4C01-AC17-452876B4F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00516FD-417E-40C6-812A-71901636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F7CA5A6-8A84-4BF9-A9A3-41FA273D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642BA8-A39A-4872-85B3-26A4DBAC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DE4B3-D7AD-4260-BA96-30D54776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14BC57-F6D1-489E-981E-F16EB256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9BD193-52C1-4235-8E7F-995970DAE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5842D3-759C-4301-90D2-0AB0CE7B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86A3A9F-0FD7-415A-B14C-41525D23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520C8-9C6C-44D4-A3FA-3EC2EE5C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E3B6EF-C9C2-4AB1-B8F7-6142C717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B87C5-6A0C-4446-B332-0EA44909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B9CBD0-4408-4F68-82A2-81037B0E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02A6CA-015D-449D-9B5B-A5D505F79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75D086-33B7-4989-92E4-1753E4E0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DDE263-66F8-4D53-BA1C-7F750621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529407-3373-45E8-9672-B9025232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A197D-2C18-47C7-AA43-8067C5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DE4DEA-4006-47F6-804E-7C81975C4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D4D475-1BCE-4984-A683-9F21CE24D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7D4E9E-CA31-4CE7-8476-FD743F6F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F4006-8E70-497F-BDD0-9078388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CA70E9-8F02-4096-9134-71F2F826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1E469E-DB7E-493F-8E96-607E938D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FE32D4-6DAD-44CF-822F-554B5D11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8EFB8-3029-4B56-ACC2-D7842735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19DAA7-CA2D-44F0-9539-BDFC8F9A7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CFDCC9-1868-4350-B695-7F258BAF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1E469E-DB7E-493F-8E96-607E938D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FE32D4-6DAD-44CF-822F-554B5D11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8EFB8-3029-4B56-ACC2-D7842735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19DAA7-CA2D-44F0-9539-BDFC8F9A7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CFDCC9-1868-4350-B695-7F258BAF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1E469E-DB7E-493F-8E96-607E938D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FE32D4-6DAD-44CF-822F-554B5D11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8EFB8-3029-4B56-ACC2-D7842735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8A390-2A5F-4155-A562-D6A2A42F58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19DAA7-CA2D-44F0-9539-BDFC8F9A7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CFDCC9-1868-4350-B695-7F258BAF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F9179-6C44-473B-93E2-48E4BFB2AD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2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B7C5DCD-3653-47AA-817F-61C021CEB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5"/>
            <a:ext cx="12192000" cy="68473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4FE6B90-D092-4790-86E4-6D0420040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" y="2701181"/>
            <a:ext cx="1821567" cy="38665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5D669A-008A-4B20-A585-FDF75F25A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89" y="0"/>
            <a:ext cx="4343128" cy="1050406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D158998-F12A-4428-BB29-175943561930}"/>
              </a:ext>
            </a:extLst>
          </p:cNvPr>
          <p:cNvGrpSpPr/>
          <p:nvPr/>
        </p:nvGrpSpPr>
        <p:grpSpPr>
          <a:xfrm>
            <a:off x="4024656" y="5581098"/>
            <a:ext cx="2601263" cy="661195"/>
            <a:chOff x="4024656" y="5581098"/>
            <a:chExt cx="2601263" cy="66119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19D967A-E08B-4389-BCFF-A27C93E82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979" y="5672796"/>
              <a:ext cx="834940" cy="5694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30EBAE-3C5B-46A3-A8C2-11F2456F7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24656" y="5581098"/>
              <a:ext cx="1554050" cy="66119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08B9B25-A2FA-4D2D-99A4-F6FA8422E3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03" y="6242293"/>
            <a:ext cx="1007578" cy="4650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95299" y="286866"/>
            <a:ext cx="6405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en-US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en-US" sz="32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vi-VN" sz="32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en-US" sz="32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8754" y="1102732"/>
            <a:ext cx="7919390" cy="12680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7839" y="2290004"/>
            <a:ext cx="6157494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lh3.googleusercontent.com/lGuLMz9AR50t_aV_JAvZLmX2YJvChOd6Jz8nSuozRnXxpNQUgovEGafuaP62dexyW2iQX8RYfrQddtgqDML3Gqb3mucWe4de9zeE_M1KY72G_QYxSxZ-8qzPQ6y_uPfqfAF9jx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4977" y="1136650"/>
            <a:ext cx="5615896" cy="6483351"/>
            <a:chOff x="274977" y="1136650"/>
            <a:chExt cx="5615896" cy="6483351"/>
          </a:xfrm>
        </p:grpSpPr>
        <p:pic>
          <p:nvPicPr>
            <p:cNvPr id="10242" name="Picture 2" descr="https://lh5.googleusercontent.com/wtwx01pOE2ev2tkqPMfK2LPOEOYEp4ZddqH_SmzAJRwapkhW_REeMSgwr0Ys4ud0XKCKykjfMyCTcU3GqthkNVt9LUPyciNJzsFxhPw6gaCVLG0NtBrdeLCMHYCCuxgeTRBfx1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83" y="1136650"/>
              <a:ext cx="5440590" cy="5440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https://lh3.googleusercontent.com/PHQ7NYcv-QQMI4AUk3HDejpvssgCxX4_2jirjlQwQc_J6n29-6b6NNoQ5iR3AXr4fNH22fEqkxApvIa08ZlKdWRpBI8QAf0qQexCmpi19nQI4fAQHU2X44kTI0CTaEAiG2V-kF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77" y="3991882"/>
              <a:ext cx="3628119" cy="3628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747306" y="-452892"/>
            <a:ext cx="7620000" cy="7620001"/>
            <a:chOff x="4747306" y="-452892"/>
            <a:chExt cx="7620000" cy="7620001"/>
          </a:xfrm>
        </p:grpSpPr>
        <p:pic>
          <p:nvPicPr>
            <p:cNvPr id="10243" name="Picture 3" descr="https://lh5.googleusercontent.com/3hU7ZLG-dhMwuzcsUCZYoYB_HYrHei4fMl1IPGN4vAn6A4ZSghWt-mWhK5O5fRYJcpx-mmukoObXVALhHe88qaGkxXN1iY_RfweNumfMkR01ZCnfxHEopMic3sMpvlrzwKAgYs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306" y="-452892"/>
              <a:ext cx="7620000" cy="76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066179" y="3191615"/>
              <a:ext cx="4960012" cy="21236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600" b="1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6600" b="1" kern="0" dirty="0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b="1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sz="6600" b="1" kern="0" dirty="0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b="1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endParaRPr lang="en-US" sz="6600" b="1" kern="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/>
              <a:r>
                <a:rPr lang="en-US" sz="6600" b="1" kern="0" dirty="0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b="1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6600" b="1" kern="0" dirty="0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b="1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endParaRPr lang="en-US" sz="6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9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92FA7B-82C4-42AD-B03C-7443DA9E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25"/>
            <a:ext cx="12192000" cy="6868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66541B-EB49-45E0-A63E-27C81B65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" y="1859515"/>
            <a:ext cx="2501358" cy="499848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48279" y="1294279"/>
            <a:ext cx="6362700" cy="5168141"/>
            <a:chOff x="4627237" y="301294"/>
            <a:chExt cx="7478572" cy="59307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83" b="100000" l="629" r="100000">
                          <a14:foregroundMark x1="69602" y1="20963" x2="83229" y2="18980"/>
                          <a14:foregroundMark x1="38574" y1="19263" x2="44025" y2="249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489767"/>
              <a:ext cx="3699619" cy="2737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55" b="100000" l="0" r="100000">
                          <a14:foregroundMark x1="5217" y1="29551" x2="15217" y2="46174"/>
                          <a14:foregroundMark x1="10217" y1="48813" x2="22174" y2="48285"/>
                          <a14:foregroundMark x1="4130" y1="79683" x2="32609" y2="74142"/>
                          <a14:foregroundMark x1="53913" y1="13984" x2="82609" y2="15303"/>
                          <a14:foregroundMark x1="53696" y1="11346" x2="73696" y2="5805"/>
                          <a14:foregroundMark x1="68261" y1="7652" x2="81304" y2="15567"/>
                          <a14:foregroundMark x1="77391" y1="6860" x2="85870" y2="14512"/>
                          <a14:foregroundMark x1="56739" y1="17942" x2="70435" y2="21636"/>
                          <a14:foregroundMark x1="70435" y1="19789" x2="82609" y2="171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9677" y="301294"/>
              <a:ext cx="3555222" cy="292919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23" b="100000" l="412" r="99691">
                          <a14:foregroundMark x1="25617" y1="16626" x2="46605" y2="17604"/>
                          <a14:foregroundMark x1="26646" y1="13203" x2="36523" y2="8068"/>
                          <a14:foregroundMark x1="39198" y1="6846" x2="47531" y2="17115"/>
                          <a14:foregroundMark x1="33333" y1="5868" x2="39198" y2="5868"/>
                          <a14:foregroundMark x1="79835" y1="24939" x2="95370" y2="22494"/>
                          <a14:foregroundMark x1="80350" y1="17115" x2="95165" y2="15159"/>
                          <a14:foregroundMark x1="81173" y1="14181" x2="84774" y2="1344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3085206"/>
              <a:ext cx="7478572" cy="3146847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448295" y="695321"/>
            <a:ext cx="5686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Lép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Tôn-xtôi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(Lev Tolstoy)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6809" y="1613104"/>
            <a:ext cx="5555682" cy="938408"/>
            <a:chOff x="8074959" y="1866151"/>
            <a:chExt cx="3934904" cy="938408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6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6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endParaRPr 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321690" y="2909217"/>
            <a:ext cx="3306248" cy="57888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21690" y="3769099"/>
            <a:ext cx="3306248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điệu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29" y="5444237"/>
            <a:ext cx="2868414" cy="14538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6423" y="-34921"/>
            <a:ext cx="499915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595A7D-0B3E-4818-8E29-87B23AB5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56E0BD-4D1E-4E20-A8B2-AEB5469A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05947" cy="226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227F0-4025-40CC-88AF-156BBE330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750" y="3386439"/>
            <a:ext cx="1737250" cy="34715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80" y="-56374"/>
            <a:ext cx="1395175" cy="13951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83" b="100000" l="629" r="100000">
                        <a14:foregroundMark x1="69602" y1="20963" x2="83229" y2="18980"/>
                        <a14:foregroundMark x1="38574" y1="19263" x2="44025" y2="24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063" y="1506740"/>
            <a:ext cx="6149864" cy="450618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773030" y="215566"/>
            <a:ext cx="8101799" cy="851297"/>
          </a:xfrm>
          <a:prstGeom prst="roundRect">
            <a:avLst/>
          </a:prstGeom>
          <a:solidFill>
            <a:srgbClr val="FFF2EF"/>
          </a:solidFill>
          <a:ln>
            <a:solidFill>
              <a:srgbClr val="FFCF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400" b="1" kern="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29544" y="1693220"/>
            <a:ext cx="42502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4128" y="3916122"/>
            <a:ext cx="2681086" cy="157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595A7D-0B3E-4818-8E29-87B23AB5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56E0BD-4D1E-4E20-A8B2-AEB5469A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05947" cy="226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227F0-4025-40CC-88AF-156BBE330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750" y="3386439"/>
            <a:ext cx="1737250" cy="347156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10444" y="1674674"/>
            <a:ext cx="42502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5" b="100000" l="0" r="100000">
                        <a14:foregroundMark x1="5217" y1="29551" x2="15217" y2="46174"/>
                        <a14:foregroundMark x1="10217" y1="48813" x2="22174" y2="48285"/>
                        <a14:foregroundMark x1="4130" y1="79683" x2="32609" y2="74142"/>
                        <a14:foregroundMark x1="53913" y1="13984" x2="82609" y2="15303"/>
                        <a14:foregroundMark x1="53696" y1="11346" x2="73696" y2="5805"/>
                        <a14:foregroundMark x1="68261" y1="7652" x2="81304" y2="15567"/>
                        <a14:foregroundMark x1="77391" y1="6860" x2="85870" y2="14512"/>
                        <a14:foregroundMark x1="56739" y1="17942" x2="70435" y2="21636"/>
                        <a14:foregroundMark x1="70435" y1="19789" x2="82609" y2="17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948" y="1433269"/>
            <a:ext cx="5658138" cy="4615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80" y="-56374"/>
            <a:ext cx="1395175" cy="13951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773030" y="215566"/>
            <a:ext cx="8101799" cy="851297"/>
          </a:xfrm>
          <a:prstGeom prst="roundRect">
            <a:avLst/>
          </a:prstGeom>
          <a:solidFill>
            <a:srgbClr val="FFF2EF"/>
          </a:solidFill>
          <a:ln>
            <a:solidFill>
              <a:srgbClr val="FFCF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400" b="1" kern="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9771" y="3982300"/>
            <a:ext cx="3511600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595A7D-0B3E-4818-8E29-87B23AB5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56E0BD-4D1E-4E20-A8B2-AEB5469A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05947" cy="226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227F0-4025-40CC-88AF-156BBE330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750" y="3386439"/>
            <a:ext cx="1737250" cy="347156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351248" y="1952925"/>
            <a:ext cx="57000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3" b="100000" l="412" r="99691">
                        <a14:foregroundMark x1="25617" y1="16626" x2="46605" y2="17604"/>
                        <a14:foregroundMark x1="26646" y1="13203" x2="36523" y2="8068"/>
                        <a14:foregroundMark x1="39198" y1="6846" x2="47531" y2="17115"/>
                        <a14:foregroundMark x1="33333" y1="5868" x2="39198" y2="5868"/>
                        <a14:foregroundMark x1="79835" y1="24939" x2="95370" y2="22494"/>
                        <a14:foregroundMark x1="80350" y1="17115" x2="95165" y2="15159"/>
                        <a14:foregroundMark x1="81173" y1="14181" x2="84774" y2="13447"/>
                        <a14:backgroundMark x1="49177" y1="15403" x2="49177" y2="21516"/>
                      </a14:backgroundRemoval>
                    </a14:imgEffect>
                  </a14:imgLayer>
                </a14:imgProps>
              </a:ext>
            </a:extLst>
          </a:blip>
          <a:srcRect l="751" r="50464"/>
          <a:stretch/>
        </p:blipFill>
        <p:spPr>
          <a:xfrm>
            <a:off x="499367" y="1338802"/>
            <a:ext cx="5546691" cy="4736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80" y="-56374"/>
            <a:ext cx="1395175" cy="13951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773030" y="215566"/>
            <a:ext cx="8101799" cy="851297"/>
          </a:xfrm>
          <a:prstGeom prst="roundRect">
            <a:avLst/>
          </a:prstGeom>
          <a:solidFill>
            <a:srgbClr val="FFF2EF"/>
          </a:solidFill>
          <a:ln>
            <a:solidFill>
              <a:srgbClr val="FFCF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400" b="1" kern="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3229" y="4088857"/>
            <a:ext cx="3511600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595A7D-0B3E-4818-8E29-87B23AB5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56E0BD-4D1E-4E20-A8B2-AEB5469A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05947" cy="226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227F0-4025-40CC-88AF-156BBE330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750" y="3386439"/>
            <a:ext cx="1737250" cy="34715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43" y="-52131"/>
            <a:ext cx="1386692" cy="1386692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773030" y="215566"/>
            <a:ext cx="7551887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400" b="1" kern="0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10444" y="1777346"/>
            <a:ext cx="42502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3" b="100000" l="412" r="99691">
                        <a14:foregroundMark x1="25617" y1="16626" x2="46605" y2="17604"/>
                        <a14:foregroundMark x1="26646" y1="13203" x2="36523" y2="8068"/>
                        <a14:foregroundMark x1="39198" y1="6846" x2="47531" y2="17115"/>
                        <a14:foregroundMark x1="33333" y1="5868" x2="39198" y2="5868"/>
                        <a14:foregroundMark x1="79835" y1="24939" x2="95370" y2="22494"/>
                        <a14:foregroundMark x1="80350" y1="17115" x2="95165" y2="15159"/>
                        <a14:foregroundMark x1="81173" y1="14181" x2="84774" y2="13447"/>
                        <a14:foregroundMark x1="60391" y1="18826" x2="63169" y2="18582"/>
                        <a14:foregroundMark x1="62757" y1="17359" x2="65844" y2="16870"/>
                        <a14:foregroundMark x1="65638" y1="16381" x2="72016" y2="18826"/>
                        <a14:foregroundMark x1="67181" y1="15892" x2="72325" y2="19560"/>
                        <a14:foregroundMark x1="64815" y1="16870" x2="68004" y2="16626"/>
                        <a14:foregroundMark x1="84465" y1="11491" x2="90432" y2="10513"/>
                        <a14:foregroundMark x1="91358" y1="11491" x2="96708" y2="15892"/>
                        <a14:backgroundMark x1="48868" y1="24939" x2="48765" y2="41565"/>
                        <a14:backgroundMark x1="48457" y1="42787" x2="48765" y2="93154"/>
                        <a14:backgroundMark x1="48457" y1="17604" x2="48765" y2="22249"/>
                        <a14:backgroundMark x1="48457" y1="22005" x2="48765" y2="29584"/>
                        <a14:backgroundMark x1="48765" y1="92910" x2="48765" y2="96577"/>
                        <a14:backgroundMark x1="48045" y1="22983" x2="48457" y2="42054"/>
                        <a14:backgroundMark x1="48457" y1="36186" x2="48251" y2="94377"/>
                      </a14:backgroundRemoval>
                    </a14:imgEffect>
                  </a14:imgLayer>
                </a14:imgProps>
              </a:ext>
            </a:extLst>
          </a:blip>
          <a:srcRect l="48322"/>
          <a:stretch/>
        </p:blipFill>
        <p:spPr>
          <a:xfrm>
            <a:off x="636765" y="1282429"/>
            <a:ext cx="5952620" cy="47633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73030" y="215566"/>
            <a:ext cx="8101799" cy="851297"/>
          </a:xfrm>
          <a:prstGeom prst="roundRect">
            <a:avLst/>
          </a:prstGeom>
          <a:solidFill>
            <a:srgbClr val="FFF2EF"/>
          </a:solidFill>
          <a:ln>
            <a:solidFill>
              <a:srgbClr val="FFCF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4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400" b="1" kern="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9771" y="4088857"/>
            <a:ext cx="3511600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0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4.googleusercontent.com/lioUdoFBBEygi6vzxQL2IOgDbT-EiejjNh6OEAYEVOnDFydJ9eVy7uXJSJUcdHx4Q8gR9Pc-le46vXOy8VNifQTyqa5FVEvNG9LQh0ceMqNDosXVziNZDUtyVcKNr_JOdtVhD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6.googleusercontent.com/Sr9v9bNUFjBjPR_vLADzRXsRcquxj3axgA3CEmpLME2PcJgqm-_xn-Qi5d1ql6msntPFq6bkKEJz04YqWQ6FXK9sdcZ971VvZ1R8HrrAiGyA8_qEgBW4hgfrWmPPKcVp5v3IrY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2" y="1240972"/>
            <a:ext cx="3794122" cy="496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87005" y="235769"/>
            <a:ext cx="6923314" cy="6406872"/>
            <a:chOff x="4887005" y="235769"/>
            <a:chExt cx="6923314" cy="6406872"/>
          </a:xfrm>
        </p:grpSpPr>
        <p:pic>
          <p:nvPicPr>
            <p:cNvPr id="11267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005" y="235769"/>
              <a:ext cx="6923314" cy="6406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773805" y="2081272"/>
              <a:ext cx="4713150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7200" b="1" kern="0" dirty="0" err="1" smtClean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7200" b="1" kern="0" dirty="0" smtClean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7200" b="1" kern="0" dirty="0" err="1" smtClean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7200" b="1" kern="0" dirty="0" smtClean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7200" b="1" kern="0" dirty="0" err="1" smtClean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endParaRPr lang="en-US" sz="7200" b="1" kern="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/>
              <a:r>
                <a:rPr lang="en-US" sz="7200" b="1" kern="0" dirty="0" smtClean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7200" b="1" kern="0" dirty="0" err="1" smtClean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7200" b="1" kern="0" dirty="0" smtClean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7200" b="1" kern="0" dirty="0" err="1" smtClean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endParaRPr lang="en-US" sz="7200" b="1" kern="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92FA7B-82C4-42AD-B03C-7443DA9E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25"/>
            <a:ext cx="12192000" cy="6868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66541B-EB49-45E0-A63E-27C81B65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" y="1859515"/>
            <a:ext cx="2501358" cy="499848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48279" y="1294279"/>
            <a:ext cx="6362700" cy="5168141"/>
            <a:chOff x="4627237" y="301294"/>
            <a:chExt cx="7478572" cy="59307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83" b="100000" l="629" r="100000">
                          <a14:foregroundMark x1="69602" y1="20963" x2="83229" y2="18980"/>
                          <a14:foregroundMark x1="38574" y1="19263" x2="44025" y2="249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489767"/>
              <a:ext cx="3699619" cy="2737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55" b="100000" l="0" r="100000">
                          <a14:foregroundMark x1="5217" y1="29551" x2="15217" y2="46174"/>
                          <a14:foregroundMark x1="10217" y1="48813" x2="22174" y2="48285"/>
                          <a14:foregroundMark x1="4130" y1="79683" x2="32609" y2="74142"/>
                          <a14:foregroundMark x1="53913" y1="13984" x2="82609" y2="15303"/>
                          <a14:foregroundMark x1="53696" y1="11346" x2="73696" y2="5805"/>
                          <a14:foregroundMark x1="68261" y1="7652" x2="81304" y2="15567"/>
                          <a14:foregroundMark x1="77391" y1="6860" x2="85870" y2="14512"/>
                          <a14:foregroundMark x1="56739" y1="17942" x2="70435" y2="21636"/>
                          <a14:foregroundMark x1="70435" y1="19789" x2="82609" y2="171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9677" y="301294"/>
              <a:ext cx="3555222" cy="292919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23" b="100000" l="412" r="99691">
                          <a14:foregroundMark x1="25617" y1="16626" x2="46605" y2="17604"/>
                          <a14:foregroundMark x1="26646" y1="13203" x2="36523" y2="8068"/>
                          <a14:foregroundMark x1="39198" y1="6846" x2="47531" y2="17115"/>
                          <a14:foregroundMark x1="33333" y1="5868" x2="39198" y2="5868"/>
                          <a14:foregroundMark x1="79835" y1="24939" x2="95370" y2="22494"/>
                          <a14:foregroundMark x1="80350" y1="17115" x2="95165" y2="15159"/>
                          <a14:foregroundMark x1="81173" y1="14181" x2="84774" y2="1344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3085206"/>
              <a:ext cx="7478572" cy="3146847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448295" y="695321"/>
            <a:ext cx="5686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Lép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Tôn-xtôi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(Lev Tolstoy)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6809" y="1300194"/>
            <a:ext cx="5555682" cy="1328023"/>
            <a:chOff x="8074959" y="1553241"/>
            <a:chExt cx="3934904" cy="1328023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6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6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36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36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endParaRPr 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321690" y="2909217"/>
            <a:ext cx="3306248" cy="57888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21690" y="3769099"/>
            <a:ext cx="3306248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điệu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8560" l="0" r="100000">
                        <a14:foregroundMark x1="23003" y1="33280" x2="55591" y2="25120"/>
                        <a14:foregroundMark x1="34505" y1="8000" x2="39457" y2="7520"/>
                        <a14:foregroundMark x1="15974" y1="72480" x2="19169" y2="67840"/>
                        <a14:foregroundMark x1="31310" y1="69760" x2="31310" y2="62880"/>
                        <a14:foregroundMark x1="75080" y1="72160" x2="76198" y2="68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78" y="4649009"/>
            <a:ext cx="2212525" cy="22089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6423" y="-34921"/>
            <a:ext cx="499915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1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92FA7B-82C4-42AD-B03C-7443DA9E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25"/>
            <a:ext cx="12192000" cy="6868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66541B-EB49-45E0-A63E-27C81B65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" y="1859515"/>
            <a:ext cx="2501358" cy="499848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249207" y="1312536"/>
            <a:ext cx="6942793" cy="5451468"/>
            <a:chOff x="4627237" y="301294"/>
            <a:chExt cx="7478572" cy="59307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83" b="100000" l="629" r="100000">
                          <a14:foregroundMark x1="69602" y1="20963" x2="83229" y2="18980"/>
                          <a14:foregroundMark x1="38574" y1="19263" x2="44025" y2="249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489767"/>
              <a:ext cx="3699619" cy="2737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55" b="100000" l="0" r="100000">
                          <a14:foregroundMark x1="5217" y1="29551" x2="15217" y2="46174"/>
                          <a14:foregroundMark x1="10217" y1="48813" x2="22174" y2="48285"/>
                          <a14:foregroundMark x1="4130" y1="79683" x2="32609" y2="74142"/>
                          <a14:foregroundMark x1="53913" y1="13984" x2="82609" y2="15303"/>
                          <a14:foregroundMark x1="53696" y1="11346" x2="73696" y2="5805"/>
                          <a14:foregroundMark x1="68261" y1="7652" x2="81304" y2="15567"/>
                          <a14:foregroundMark x1="77391" y1="6860" x2="85870" y2="14512"/>
                          <a14:foregroundMark x1="56739" y1="17942" x2="70435" y2="21636"/>
                          <a14:foregroundMark x1="70435" y1="19789" x2="82609" y2="171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9677" y="301294"/>
              <a:ext cx="3555222" cy="292919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23" b="100000" l="412" r="99691">
                          <a14:foregroundMark x1="25617" y1="16626" x2="46605" y2="17604"/>
                          <a14:foregroundMark x1="26646" y1="13203" x2="36523" y2="8068"/>
                          <a14:foregroundMark x1="39198" y1="6846" x2="47531" y2="17115"/>
                          <a14:foregroundMark x1="33333" y1="5868" x2="39198" y2="5868"/>
                          <a14:foregroundMark x1="79835" y1="24939" x2="95370" y2="22494"/>
                          <a14:foregroundMark x1="80350" y1="17115" x2="95165" y2="15159"/>
                          <a14:foregroundMark x1="81173" y1="14181" x2="84774" y2="1344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3085206"/>
              <a:ext cx="7478572" cy="3146847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448295" y="695321"/>
            <a:ext cx="5686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Lép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Tôn-xtôi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(Lev Tolstoy)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124393" y="1312536"/>
            <a:ext cx="6096000" cy="3128835"/>
            <a:chOff x="-5139688" y="-1062762"/>
            <a:chExt cx="6096000" cy="3128835"/>
          </a:xfrm>
        </p:grpSpPr>
        <p:pic>
          <p:nvPicPr>
            <p:cNvPr id="20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lvl="0" algn="ctr"/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lvl="0" algn="ctr"/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2054" y="4774944"/>
            <a:ext cx="2969953" cy="17479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6423" y="-34921"/>
            <a:ext cx="499915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92FA7B-82C4-42AD-B03C-7443DA9E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25"/>
            <a:ext cx="12192000" cy="6868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66541B-EB49-45E0-A63E-27C81B65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" y="1859515"/>
            <a:ext cx="2501358" cy="499848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11986" y="1254931"/>
            <a:ext cx="5168252" cy="4176439"/>
            <a:chOff x="4627237" y="301294"/>
            <a:chExt cx="7478572" cy="59307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83" b="100000" l="629" r="100000">
                          <a14:foregroundMark x1="69602" y1="20963" x2="83229" y2="18980"/>
                          <a14:foregroundMark x1="38574" y1="19263" x2="44025" y2="249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489767"/>
              <a:ext cx="3699619" cy="2737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55" b="100000" l="0" r="100000">
                          <a14:foregroundMark x1="5217" y1="29551" x2="15217" y2="46174"/>
                          <a14:foregroundMark x1="10217" y1="48813" x2="22174" y2="48285"/>
                          <a14:foregroundMark x1="4130" y1="79683" x2="32609" y2="74142"/>
                          <a14:foregroundMark x1="53913" y1="13984" x2="82609" y2="15303"/>
                          <a14:foregroundMark x1="53696" y1="11346" x2="73696" y2="5805"/>
                          <a14:foregroundMark x1="68261" y1="7652" x2="81304" y2="15567"/>
                          <a14:foregroundMark x1="77391" y1="6860" x2="85870" y2="14512"/>
                          <a14:foregroundMark x1="56739" y1="17942" x2="70435" y2="21636"/>
                          <a14:foregroundMark x1="70435" y1="19789" x2="82609" y2="171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9677" y="301294"/>
              <a:ext cx="3555222" cy="292919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23" b="100000" l="412" r="99691">
                          <a14:foregroundMark x1="25617" y1="16626" x2="46605" y2="17604"/>
                          <a14:foregroundMark x1="26646" y1="13203" x2="36523" y2="8068"/>
                          <a14:foregroundMark x1="39198" y1="6846" x2="47531" y2="17115"/>
                          <a14:foregroundMark x1="33333" y1="5868" x2="39198" y2="5868"/>
                          <a14:foregroundMark x1="79835" y1="24939" x2="95370" y2="22494"/>
                          <a14:foregroundMark x1="80350" y1="17115" x2="95165" y2="15159"/>
                          <a14:foregroundMark x1="81173" y1="14181" x2="84774" y2="1344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3085206"/>
              <a:ext cx="7478572" cy="3146847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448295" y="695321"/>
            <a:ext cx="5686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Lép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Tôn-xtôi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(Lev Tolstoy)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B266541B-EB49-45E0-A63E-27C81B65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1065" y="1859514"/>
            <a:ext cx="2501358" cy="499848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325758">
            <a:off x="6809014" y="1696047"/>
            <a:ext cx="4275273" cy="1118537"/>
            <a:chOff x="8024779" y="1866151"/>
            <a:chExt cx="4078869" cy="1135554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ý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310518">
            <a:off x="6809014" y="3455557"/>
            <a:ext cx="4220226" cy="1229166"/>
            <a:chOff x="8022813" y="3502880"/>
            <a:chExt cx="3934904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17" y="4688371"/>
            <a:ext cx="3888264" cy="2223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6423" y="-34921"/>
            <a:ext cx="499915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92FA7B-82C4-42AD-B03C-7443DA9E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25"/>
            <a:ext cx="12192000" cy="6868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66541B-EB49-45E0-A63E-27C81B65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" y="1859515"/>
            <a:ext cx="2501358" cy="499848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97070" y="1277169"/>
            <a:ext cx="6942793" cy="5451468"/>
            <a:chOff x="4627237" y="301294"/>
            <a:chExt cx="7478572" cy="59307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83" b="100000" l="629" r="100000">
                          <a14:foregroundMark x1="69602" y1="20963" x2="83229" y2="18980"/>
                          <a14:foregroundMark x1="38574" y1="19263" x2="44025" y2="249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489767"/>
              <a:ext cx="3699619" cy="2737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55" b="100000" l="0" r="100000">
                          <a14:foregroundMark x1="5217" y1="29551" x2="15217" y2="46174"/>
                          <a14:foregroundMark x1="10217" y1="48813" x2="22174" y2="48285"/>
                          <a14:foregroundMark x1="4130" y1="79683" x2="32609" y2="74142"/>
                          <a14:foregroundMark x1="53913" y1="13984" x2="82609" y2="15303"/>
                          <a14:foregroundMark x1="53696" y1="11346" x2="73696" y2="5805"/>
                          <a14:foregroundMark x1="68261" y1="7652" x2="81304" y2="15567"/>
                          <a14:foregroundMark x1="77391" y1="6860" x2="85870" y2="14512"/>
                          <a14:foregroundMark x1="56739" y1="17942" x2="70435" y2="21636"/>
                          <a14:foregroundMark x1="70435" y1="19789" x2="82609" y2="171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9677" y="301294"/>
              <a:ext cx="3555222" cy="292919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23" b="100000" l="412" r="99691">
                          <a14:foregroundMark x1="25617" y1="16626" x2="46605" y2="17604"/>
                          <a14:foregroundMark x1="26646" y1="13203" x2="36523" y2="8068"/>
                          <a14:foregroundMark x1="39198" y1="6846" x2="47531" y2="17115"/>
                          <a14:foregroundMark x1="33333" y1="5868" x2="39198" y2="5868"/>
                          <a14:foregroundMark x1="79835" y1="24939" x2="95370" y2="22494"/>
                          <a14:foregroundMark x1="80350" y1="17115" x2="95165" y2="15159"/>
                          <a14:foregroundMark x1="81173" y1="14181" x2="84774" y2="1344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7237" y="3085206"/>
              <a:ext cx="7478572" cy="3146847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448295" y="695321"/>
            <a:ext cx="5686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Lép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Tôn-xtôi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(Lev Tolstoy)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781041" y="1649284"/>
            <a:ext cx="3934904" cy="1070780"/>
            <a:chOff x="8074959" y="1866151"/>
            <a:chExt cx="3934904" cy="1070780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8074959" y="1866151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21456" y="2176595"/>
              <a:ext cx="37531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28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800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32672" y="3297045"/>
            <a:ext cx="3934904" cy="1070780"/>
            <a:chOff x="8026590" y="3502760"/>
            <a:chExt cx="3934904" cy="1070780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8026590" y="350276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152436" y="3561216"/>
              <a:ext cx="37531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14" y="4379973"/>
            <a:ext cx="2531057" cy="252701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6423" y="-34921"/>
            <a:ext cx="4999153" cy="11827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1312" y="3387262"/>
            <a:ext cx="33634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endParaRPr lang="en-US" sz="2800" kern="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B7C5DCD-3653-47AA-817F-61C021CEB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5"/>
            <a:ext cx="12192000" cy="68473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4FE6B90-D092-4790-86E4-6D0420040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" y="2701181"/>
            <a:ext cx="1821567" cy="38665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5D669A-008A-4B20-A585-FDF75F25A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89" y="0"/>
            <a:ext cx="4343128" cy="1050406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D158998-F12A-4428-BB29-175943561930}"/>
              </a:ext>
            </a:extLst>
          </p:cNvPr>
          <p:cNvGrpSpPr/>
          <p:nvPr/>
        </p:nvGrpSpPr>
        <p:grpSpPr>
          <a:xfrm>
            <a:off x="4024656" y="5581098"/>
            <a:ext cx="2601263" cy="661195"/>
            <a:chOff x="4024656" y="5581098"/>
            <a:chExt cx="2601263" cy="66119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19D967A-E08B-4389-BCFF-A27C93E82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979" y="5672796"/>
              <a:ext cx="834940" cy="5694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30EBAE-3C5B-46A3-A8C2-11F2456F7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24656" y="5581098"/>
              <a:ext cx="1554050" cy="66119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08B9B25-A2FA-4D2D-99A4-F6FA8422E3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03" y="6242293"/>
            <a:ext cx="1007578" cy="4650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8754" y="1398770"/>
            <a:ext cx="7919390" cy="1268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4724" y="2814160"/>
            <a:ext cx="95593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2 - Môn Tiếng Việt - Xem kể Những quả đào - Tuần 8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1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lh3.googleusercontent.com/lGuLMz9AR50t_aV_JAvZLmX2YJvChOd6Jz8nSuozRnXxpNQUgovEGafuaP62dexyW2iQX8RYfrQddtgqDML3Gqb3mucWe4de9zeE_M1KY72G_QYxSxZ-8qzPQ6y_uPfqfAF9jx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3RgPfyPWAGkQOrFUtWkYGdfH0mduIpZt9vTYu0C2hQdoAR6vREn4wYncLi7IBf275DMuJTKqC-pHK54l9ekd3HmY56Mfy-yDmJ6WfeBlPlzSwNO8ZRZEZsP-wUG0HdL_m9oYl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347" y="1690688"/>
            <a:ext cx="4212976" cy="58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7428" y="406044"/>
            <a:ext cx="6982691" cy="6087475"/>
            <a:chOff x="547428" y="406044"/>
            <a:chExt cx="6982691" cy="6087475"/>
          </a:xfrm>
        </p:grpSpPr>
        <p:pic>
          <p:nvPicPr>
            <p:cNvPr id="2055" name="Picture 7" descr="图片包含 电视&#10;&#10;自动生成的说明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8" t="26190" r="45818" b="39038"/>
            <a:stretch/>
          </p:blipFill>
          <p:spPr bwMode="auto">
            <a:xfrm rot="21448507" flipH="1">
              <a:off x="547428" y="406044"/>
              <a:ext cx="6982691" cy="608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90375" y="2043211"/>
              <a:ext cx="5875327" cy="21236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600" b="1" kern="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6600" b="1" kern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b="1" kern="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6600" b="1" kern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b="1" kern="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6600" b="1" kern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</a:p>
            <a:p>
              <a:pPr lvl="0" algn="ctr"/>
              <a:r>
                <a:rPr lang="en-US" sz="6600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sz="6600" b="1" kern="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ỗi</a:t>
              </a:r>
              <a:r>
                <a:rPr lang="en-US" sz="6600" b="1" kern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b="1" kern="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6600" b="1" kern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b="1" kern="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endPara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0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595A7D-0B3E-4818-8E29-87B23AB5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56E0BD-4D1E-4E20-A8B2-AEB5469A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05947" cy="226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227F0-4025-40CC-88AF-156BBE330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750" y="3386439"/>
            <a:ext cx="1737250" cy="3471561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557187" y="207036"/>
            <a:ext cx="1811026" cy="849132"/>
            <a:chOff x="551940" y="772411"/>
            <a:chExt cx="3174094" cy="1345125"/>
          </a:xfrm>
        </p:grpSpPr>
        <p:sp>
          <p:nvSpPr>
            <p:cNvPr id="34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33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158206" y="2460379"/>
                <a:ext cx="174437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2000" b="1" kern="0" dirty="0" err="1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</a:t>
                </a:r>
                <a:r>
                  <a:rPr lang="en-US" sz="2000" b="1" kern="0" dirty="0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 kern="0" dirty="0" err="1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sát</a:t>
                </a:r>
                <a:r>
                  <a:rPr lang="en-US" sz="2000" b="1" kern="0" dirty="0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 kern="0" dirty="0" err="1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tranh</a:t>
                </a:r>
                <a:endPara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4449042" y="261576"/>
            <a:ext cx="2700874" cy="751561"/>
            <a:chOff x="3876247" y="735258"/>
            <a:chExt cx="3772352" cy="1542903"/>
          </a:xfrm>
        </p:grpSpPr>
        <p:grpSp>
          <p:nvGrpSpPr>
            <p:cNvPr id="2" name="Group 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35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4634302" y="868688"/>
              <a:ext cx="2266967" cy="646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gợi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thoại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lvl="0" algn="ctr"/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endPara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322839" y="9542"/>
            <a:ext cx="2530165" cy="1100536"/>
            <a:chOff x="7813265" y="649887"/>
            <a:chExt cx="3874007" cy="1837514"/>
          </a:xfrm>
        </p:grpSpPr>
        <p:grpSp>
          <p:nvGrpSpPr>
            <p:cNvPr id="39" name="Group 38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0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8828381" y="956435"/>
              <a:ext cx="184377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lvl="0" algn="ctr"/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endParaRPr lang="en-US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/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 – 2 </a:t>
              </a:r>
              <a:r>
                <a:rPr lang="en-US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3" name="Google Shape;1414;p52"/>
          <p:cNvSpPr/>
          <p:nvPr/>
        </p:nvSpPr>
        <p:spPr>
          <a:xfrm rot="-5776260" flipH="1">
            <a:off x="3789216" y="-618367"/>
            <a:ext cx="431465" cy="1675195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414;p52"/>
          <p:cNvSpPr/>
          <p:nvPr/>
        </p:nvSpPr>
        <p:spPr>
          <a:xfrm rot="-5776260" flipH="1">
            <a:off x="7373874" y="-531907"/>
            <a:ext cx="464334" cy="1563104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25" y="984343"/>
            <a:ext cx="10998925" cy="59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595A7D-0B3E-4818-8E29-87B23AB5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56E0BD-4D1E-4E20-A8B2-AEB5469A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05947" cy="226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227F0-4025-40CC-88AF-156BBE330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750" y="3386439"/>
            <a:ext cx="1737250" cy="34715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72" y="188696"/>
            <a:ext cx="1395175" cy="13951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83" b="100000" l="629" r="100000">
                        <a14:foregroundMark x1="69602" y1="20963" x2="83229" y2="18980"/>
                        <a14:foregroundMark x1="38574" y1="19263" x2="44025" y2="24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035" y="1812471"/>
            <a:ext cx="5815531" cy="4261212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782622" y="460636"/>
            <a:ext cx="7551887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400" b="1" kern="0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88304" y="2698976"/>
            <a:ext cx="42502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595A7D-0B3E-4818-8E29-87B23AB5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56E0BD-4D1E-4E20-A8B2-AEB5469A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05947" cy="226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227F0-4025-40CC-88AF-156BBE330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750" y="3386439"/>
            <a:ext cx="1737250" cy="34715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76" y="131782"/>
            <a:ext cx="1386692" cy="1386692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902863" y="399479"/>
            <a:ext cx="7551887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b="1" kern="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400" b="1" kern="0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82250" y="2837549"/>
            <a:ext cx="42502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55" b="100000" l="0" r="100000">
                        <a14:foregroundMark x1="5217" y1="29551" x2="15217" y2="46174"/>
                        <a14:foregroundMark x1="10217" y1="48813" x2="22174" y2="48285"/>
                        <a14:foregroundMark x1="4130" y1="79683" x2="32609" y2="74142"/>
                        <a14:foregroundMark x1="53913" y1="13984" x2="82609" y2="15303"/>
                        <a14:foregroundMark x1="53696" y1="11346" x2="73696" y2="5805"/>
                        <a14:foregroundMark x1="68261" y1="7652" x2="81304" y2="15567"/>
                        <a14:foregroundMark x1="77391" y1="6860" x2="85870" y2="14512"/>
                        <a14:foregroundMark x1="56739" y1="17942" x2="70435" y2="21636"/>
                        <a14:foregroundMark x1="70435" y1="19789" x2="82609" y2="17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948" y="1792919"/>
            <a:ext cx="5217266" cy="425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595A7D-0B3E-4818-8E29-87B23AB5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56E0BD-4D1E-4E20-A8B2-AEB5469A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05947" cy="226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227F0-4025-40CC-88AF-156BBE330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750" y="3386439"/>
            <a:ext cx="1737250" cy="34715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46143" y="184627"/>
            <a:ext cx="9178774" cy="1386692"/>
            <a:chOff x="1146143" y="-52131"/>
            <a:chExt cx="9178774" cy="138669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143" y="-52131"/>
              <a:ext cx="1386692" cy="1386692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2773030" y="215566"/>
              <a:ext cx="7551887" cy="85129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endParaRPr lang="en-US" sz="4400" b="1" kern="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755802" y="2536896"/>
            <a:ext cx="42502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3" b="100000" l="412" r="99691">
                        <a14:foregroundMark x1="25617" y1="16626" x2="46605" y2="17604"/>
                        <a14:foregroundMark x1="26646" y1="13203" x2="36523" y2="8068"/>
                        <a14:foregroundMark x1="39198" y1="6846" x2="47531" y2="17115"/>
                        <a14:foregroundMark x1="33333" y1="5868" x2="39198" y2="5868"/>
                        <a14:foregroundMark x1="79835" y1="24939" x2="95370" y2="22494"/>
                        <a14:foregroundMark x1="80350" y1="17115" x2="95165" y2="15159"/>
                        <a14:foregroundMark x1="81173" y1="14181" x2="84774" y2="13447"/>
                        <a14:backgroundMark x1="49177" y1="15403" x2="49177" y2="21516"/>
                      </a14:backgroundRemoval>
                    </a14:imgEffect>
                  </a14:imgLayer>
                </a14:imgProps>
              </a:ext>
            </a:extLst>
          </a:blip>
          <a:srcRect l="751" r="50464"/>
          <a:stretch/>
        </p:blipFill>
        <p:spPr>
          <a:xfrm>
            <a:off x="1146143" y="1582660"/>
            <a:ext cx="5262028" cy="44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595A7D-0B3E-4818-8E29-87B23AB5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56E0BD-4D1E-4E20-A8B2-AEB5469A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05947" cy="226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227F0-4025-40CC-88AF-156BBE330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750" y="3386439"/>
            <a:ext cx="1737250" cy="34715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6143" y="294278"/>
            <a:ext cx="9178774" cy="1386692"/>
            <a:chOff x="1146143" y="-52131"/>
            <a:chExt cx="9178774" cy="138669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143" y="-52131"/>
              <a:ext cx="1386692" cy="1386692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2773030" y="215566"/>
              <a:ext cx="7551887" cy="85129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4400" b="1" kern="0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endParaRPr lang="en-US" sz="4400" b="1" kern="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664907" y="2698976"/>
            <a:ext cx="42502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5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3" b="100000" l="412" r="99691">
                        <a14:foregroundMark x1="25617" y1="16626" x2="46605" y2="17604"/>
                        <a14:foregroundMark x1="26646" y1="13203" x2="36523" y2="8068"/>
                        <a14:foregroundMark x1="39198" y1="6846" x2="47531" y2="17115"/>
                        <a14:foregroundMark x1="33333" y1="5868" x2="39198" y2="5868"/>
                        <a14:foregroundMark x1="79835" y1="24939" x2="95370" y2="22494"/>
                        <a14:foregroundMark x1="80350" y1="17115" x2="95165" y2="15159"/>
                        <a14:foregroundMark x1="81173" y1="14181" x2="84774" y2="13447"/>
                        <a14:foregroundMark x1="60391" y1="18826" x2="63169" y2="18582"/>
                        <a14:foregroundMark x1="62757" y1="17359" x2="65844" y2="16870"/>
                        <a14:foregroundMark x1="65638" y1="16381" x2="72016" y2="18826"/>
                        <a14:foregroundMark x1="67181" y1="15892" x2="72325" y2="19560"/>
                        <a14:foregroundMark x1="64815" y1="16870" x2="68004" y2="16626"/>
                        <a14:foregroundMark x1="84465" y1="11491" x2="90432" y2="10513"/>
                        <a14:foregroundMark x1="91358" y1="11491" x2="96708" y2="15892"/>
                        <a14:backgroundMark x1="48868" y1="24939" x2="48765" y2="41565"/>
                        <a14:backgroundMark x1="48457" y1="42787" x2="48765" y2="93154"/>
                        <a14:backgroundMark x1="48457" y1="17604" x2="48765" y2="22249"/>
                        <a14:backgroundMark x1="48457" y1="22005" x2="48765" y2="29584"/>
                        <a14:backgroundMark x1="48765" y1="92910" x2="48765" y2="96577"/>
                        <a14:backgroundMark x1="48045" y1="22983" x2="48457" y2="42054"/>
                        <a14:backgroundMark x1="48457" y1="36186" x2="48251" y2="94377"/>
                      </a14:backgroundRemoval>
                    </a14:imgEffect>
                  </a14:imgLayer>
                </a14:imgProps>
              </a:ext>
            </a:extLst>
          </a:blip>
          <a:srcRect l="48322"/>
          <a:stretch/>
        </p:blipFill>
        <p:spPr>
          <a:xfrm>
            <a:off x="905948" y="1645914"/>
            <a:ext cx="5504118" cy="440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312</Words>
  <Application>Microsoft Office PowerPoint</Application>
  <PresentationFormat>Widescreen</PresentationFormat>
  <Paragraphs>84</Paragraphs>
  <Slides>20</Slides>
  <Notes>16</Notes>
  <HiddenSlides>5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宋体</vt:lpstr>
      <vt:lpstr>Arial</vt:lpstr>
      <vt:lpstr>Calibri</vt:lpstr>
      <vt:lpstr>等线</vt:lpstr>
      <vt:lpstr>等线 Light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19</cp:revision>
  <dcterms:created xsi:type="dcterms:W3CDTF">2021-08-01T15:19:27Z</dcterms:created>
  <dcterms:modified xsi:type="dcterms:W3CDTF">2021-11-11T08:18:06Z</dcterms:modified>
</cp:coreProperties>
</file>