
<file path=[Content_Types].xml><?xml version="1.0" encoding="utf-8"?>
<Types xmlns="http://schemas.openxmlformats.org/package/2006/content-types">
  <Default Extension="vml" ContentType="application/vnd.openxmlformats-officedocument.vmlDrawing"/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gif" ContentType="image/gif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3"/>
  </p:sldMasterIdLst>
  <p:notesMasterIdLst>
    <p:notesMasterId r:id="rId5"/>
  </p:notesMasterIdLst>
  <p:sldIdLst>
    <p:sldId id="256" r:id="rId4"/>
    <p:sldId id="335" r:id="rId6"/>
    <p:sldId id="303" r:id="rId7"/>
    <p:sldId id="308" r:id="rId8"/>
    <p:sldId id="310" r:id="rId9"/>
    <p:sldId id="283" r:id="rId10"/>
    <p:sldId id="304" r:id="rId11"/>
    <p:sldId id="284" r:id="rId12"/>
    <p:sldId id="307" r:id="rId13"/>
    <p:sldId id="311" r:id="rId14"/>
    <p:sldId id="312" r:id="rId15"/>
    <p:sldId id="305" r:id="rId16"/>
    <p:sldId id="313" r:id="rId17"/>
    <p:sldId id="314" r:id="rId18"/>
    <p:sldId id="315" r:id="rId19"/>
    <p:sldId id="340" r:id="rId20"/>
    <p:sldId id="346" r:id="rId21"/>
    <p:sldId id="341" r:id="rId22"/>
    <p:sldId id="342" r:id="rId23"/>
    <p:sldId id="316" r:id="rId24"/>
    <p:sldId id="317" r:id="rId25"/>
    <p:sldId id="318" r:id="rId26"/>
    <p:sldId id="326" r:id="rId27"/>
    <p:sldId id="319" r:id="rId28"/>
    <p:sldId id="320" r:id="rId29"/>
    <p:sldId id="306" r:id="rId30"/>
    <p:sldId id="321" r:id="rId31"/>
    <p:sldId id="322" r:id="rId32"/>
    <p:sldId id="323" r:id="rId33"/>
    <p:sldId id="324" r:id="rId34"/>
    <p:sldId id="325" r:id="rId35"/>
    <p:sldId id="331" r:id="rId36"/>
    <p:sldId id="327" r:id="rId37"/>
    <p:sldId id="330" r:id="rId38"/>
    <p:sldId id="332" r:id="rId39"/>
    <p:sldId id="336" r:id="rId40"/>
    <p:sldId id="337" r:id="rId41"/>
    <p:sldId id="338" r:id="rId42"/>
    <p:sldId id="339" r:id="rId43"/>
    <p:sldId id="261" r:id="rId44"/>
    <p:sldId id="333" r:id="rId45"/>
    <p:sldId id="343" r:id="rId46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66126"/>
    <a:srgbClr val="BDEEFF"/>
    <a:srgbClr val="FFA544"/>
    <a:srgbClr val="996633"/>
    <a:srgbClr val="65C4E9"/>
    <a:srgbClr val="ED8C60"/>
    <a:srgbClr val="CBEA79"/>
    <a:srgbClr val="FFF1C6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3947" autoAdjust="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4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88.wmf"/><Relationship Id="rId4" Type="http://schemas.openxmlformats.org/officeDocument/2006/relationships/image" Target="../media/image87.wmf"/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A(0): </a:t>
            </a:r>
            <a:endParaRPr lang="en-US" smtClean="0"/>
          </a:p>
          <a:p>
            <a:r>
              <a:rPr lang="en-US" smtClean="0"/>
              <a:t>B(0): </a:t>
            </a:r>
            <a:endParaRPr lang="en-US" smtClean="0"/>
          </a:p>
          <a:p>
            <a:r>
              <a:rPr lang="en-US" smtClean="0"/>
              <a:t>C(0): 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No submission from: Tâm như, Dương Tùng Lâm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khổ</a:t>
            </a:r>
            <a:r>
              <a:rPr lang="en-US" baseline="0" smtClean="0"/>
              <a:t> 1</a:t>
            </a:r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chuột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.jpeg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jpeg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6" cstate="email"/>
          <a:srcRect t="5489"/>
          <a:stretch>
            <a:fillRect/>
          </a:stretch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/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/>
          <p:cNvPicPr>
            <a:picLocks noChangeAspect="1"/>
          </p:cNvPicPr>
          <p:nvPr userDrawn="1"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00" y="13716000"/>
            <a:ext cx="1450923" cy="1392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5976" y="13716000"/>
            <a:ext cx="1747692" cy="2689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798498" flipH="1">
            <a:off x="9635468" y="13716000"/>
            <a:ext cx="2274637" cy="144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208612" y="13716000"/>
            <a:ext cx="1739900" cy="939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6" cstate="email"/>
          <a:srcRect t="5489"/>
          <a:stretch>
            <a:fillRect/>
          </a:stretch>
        </p:blipFill>
        <p:spPr>
          <a:xfrm flipH="1">
            <a:off x="6457073" y="13716000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 flipH="1">
            <a:off x="9197343" y="13716000"/>
            <a:ext cx="1426085" cy="1277355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flipH="1">
            <a:off x="2208612" y="13716000"/>
            <a:ext cx="7774776" cy="2750939"/>
            <a:chOff x="2334419" y="1503963"/>
            <a:chExt cx="7774776" cy="3264236"/>
          </a:xfrm>
        </p:grpSpPr>
        <p:sp>
          <p:nvSpPr>
            <p:cNvPr id="13" name="矩形: 圆角 12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/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/>
          <p:cNvPicPr>
            <a:picLocks noChangeAspect="1"/>
          </p:cNvPicPr>
          <p:nvPr userDrawn="1"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13716000"/>
            <a:ext cx="4343399" cy="3939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6" cstate="email"/>
          <a:srcRect t="5489"/>
          <a:stretch>
            <a:fillRect/>
          </a:stretch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/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/>
          <p:cNvPicPr>
            <a:picLocks noChangeAspect="1"/>
          </p:cNvPicPr>
          <p:nvPr userDrawn="1"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6" cstate="email"/>
          <a:srcRect t="5489"/>
          <a:stretch>
            <a:fillRect/>
          </a:stretch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/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/>
          <p:cNvPicPr>
            <a:picLocks noChangeAspect="1"/>
          </p:cNvPicPr>
          <p:nvPr userDrawn="1"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6" cstate="email"/>
          <a:srcRect t="5489"/>
          <a:stretch>
            <a:fillRect/>
          </a:stretch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/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/>
          <p:cNvPicPr>
            <a:picLocks noChangeAspect="1"/>
          </p:cNvPicPr>
          <p:nvPr userDrawn="1"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13716000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13716000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13716000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13716000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13716000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13716000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13716000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13716000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13716000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13716000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13716000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13716000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13716000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13716000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13716000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13716000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13716000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13716000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13716000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13716000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1371600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/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/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/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/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/>
              <p:cNvCxnSpPr/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/>
              <p:cNvCxnSpPr/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email"/>
          <a:srcRect t="5489"/>
          <a:stretch>
            <a:fillRect/>
          </a:stretch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9" Type="http://schemas.openxmlformats.org/officeDocument/2006/relationships/theme" Target="../theme/theme1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12" Type="http://schemas.openxmlformats.org/officeDocument/2006/relationships/image" Target="../media/image18.jpe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1.png"/><Relationship Id="rId3" Type="http://schemas.openxmlformats.org/officeDocument/2006/relationships/image" Target="../media/image36.jpe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3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image" Target="../media/image47.png"/><Relationship Id="rId2" Type="http://schemas.openxmlformats.org/officeDocument/2006/relationships/tags" Target="../tags/tag1.xml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3.xml"/><Relationship Id="rId4" Type="http://schemas.openxmlformats.org/officeDocument/2006/relationships/image" Target="file:///C:\Users\Admin\AppData\Local\Temp\08112021081234979chart.png" TargetMode="External"/><Relationship Id="rId3" Type="http://schemas.openxmlformats.org/officeDocument/2006/relationships/image" Target="../media/image49.png"/><Relationship Id="rId2" Type="http://schemas.openxmlformats.org/officeDocument/2006/relationships/image" Target="file:///C:\Users\Admin\AppData\Local\Temp\ccicon.png" TargetMode="Externa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50.png"/><Relationship Id="rId3" Type="http://schemas.openxmlformats.org/officeDocument/2006/relationships/tags" Target="../tags/tag2.xml"/><Relationship Id="rId2" Type="http://schemas.openxmlformats.org/officeDocument/2006/relationships/image" Target="../media/image37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image" Target="../media/image47.png"/><Relationship Id="rId2" Type="http://schemas.openxmlformats.org/officeDocument/2006/relationships/tags" Target="../tags/tag3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3" Type="http://schemas.microsoft.com/office/2007/relationships/hdphoto" Target="../media/image52.wdp"/><Relationship Id="rId2" Type="http://schemas.openxmlformats.org/officeDocument/2006/relationships/image" Target="../media/image51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7.jpeg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8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9.pn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jpe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5.png"/><Relationship Id="rId3" Type="http://schemas.openxmlformats.org/officeDocument/2006/relationships/image" Target="../media/image61.png"/><Relationship Id="rId2" Type="http://schemas.openxmlformats.org/officeDocument/2006/relationships/image" Target="../media/image36.jpeg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69.jpeg"/><Relationship Id="rId7" Type="http://schemas.openxmlformats.org/officeDocument/2006/relationships/image" Target="../media/image68.GIF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microsoft.com/office/2007/relationships/hdphoto" Target="../media/image63.wdp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5.xml"/><Relationship Id="rId13" Type="http://schemas.openxmlformats.org/officeDocument/2006/relationships/image" Target="../media/image53.png"/><Relationship Id="rId12" Type="http://schemas.openxmlformats.org/officeDocument/2006/relationships/image" Target="../media/image70.png"/><Relationship Id="rId11" Type="http://schemas.openxmlformats.org/officeDocument/2006/relationships/image" Target="../media/image19.png"/><Relationship Id="rId10" Type="http://schemas.microsoft.com/office/2007/relationships/media" Target="../media/media3.mp3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1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46.jpe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9.xml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92.GIF"/><Relationship Id="rId3" Type="http://schemas.openxmlformats.org/officeDocument/2006/relationships/image" Target="../media/image91.png"/><Relationship Id="rId2" Type="http://schemas.openxmlformats.org/officeDocument/2006/relationships/image" Target="../media/image90.GIF"/><Relationship Id="rId1" Type="http://schemas.openxmlformats.org/officeDocument/2006/relationships/image" Target="../media/image8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4.xml"/><Relationship Id="rId5" Type="http://schemas.openxmlformats.org/officeDocument/2006/relationships/image" Target="../media/image97.GIF"/><Relationship Id="rId4" Type="http://schemas.openxmlformats.org/officeDocument/2006/relationships/image" Target="../media/image96.GIF"/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9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in="500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sp>
        <p:nvSpPr>
          <p:cNvPr id="9" name="文本框 7"/>
          <p:cNvSpPr txBox="1"/>
          <p:nvPr/>
        </p:nvSpPr>
        <p:spPr>
          <a:xfrm>
            <a:off x="3425073" y="352022"/>
            <a:ext cx="5304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hai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8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11 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2021</a:t>
            </a:r>
            <a:endParaRPr lang="zh-CN" altLang="en-US" sz="2800" dirty="0"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10" y="1868489"/>
            <a:ext cx="6383065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3"/>
          <p:cNvSpPr/>
          <p:nvPr/>
        </p:nvSpPr>
        <p:spPr>
          <a:xfrm>
            <a:off x="1982391" y="345151"/>
            <a:ext cx="4044892" cy="57677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D7F77">
              <a:lumMod val="40000"/>
              <a:lumOff val="60000"/>
            </a:srgbClr>
          </a:solidFill>
          <a:ln w="12700" cap="flat" cmpd="sng" algn="ctr">
            <a:solidFill>
              <a:srgbClr val="FD7F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06" y="283825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351" y="1810880"/>
            <a:ext cx="4628649" cy="1815882"/>
          </a:xfrm>
          <a:prstGeom prst="rect">
            <a:avLst/>
          </a:prstGeom>
          <a:solidFill>
            <a:srgbClr val="FFD670">
              <a:lumMod val="40000"/>
              <a:lumOff val="60000"/>
            </a:srgbClr>
          </a:solidFill>
          <a:ln w="19050">
            <a:solidFill>
              <a:srgbClr val="FFD670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1" y="298858"/>
            <a:ext cx="614857" cy="686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980315">
            <a:off x="1581562" y="4273269"/>
            <a:ext cx="2453942" cy="1389922"/>
            <a:chOff x="250790" y="4558714"/>
            <a:chExt cx="2453942" cy="1389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250790" y="4575431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610139" y="4558714"/>
              <a:ext cx="1094593" cy="13732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078" t="22547"/>
          <a:stretch>
            <a:fillRect/>
          </a:stretch>
        </p:blipFill>
        <p:spPr>
          <a:xfrm>
            <a:off x="5791200" y="2127404"/>
            <a:ext cx="5333999" cy="2587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0476" y="319686"/>
            <a:ext cx="10107851" cy="4887090"/>
            <a:chOff x="90476" y="319686"/>
            <a:chExt cx="10107851" cy="4887090"/>
          </a:xfrm>
        </p:grpSpPr>
        <p:sp>
          <p:nvSpPr>
            <p:cNvPr id="2" name="Rounded Rectangle 1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865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28130" y="1421739"/>
              <a:ext cx="3425939" cy="712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Tiêu</a:t>
              </a:r>
              <a:r>
                <a:rPr lang="en-US" altLang="zh-CN" sz="3600" b="1" dirty="0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chí</a:t>
              </a:r>
              <a:r>
                <a:rPr lang="en-US" altLang="zh-CN" sz="3600" b="1" dirty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đánh</a:t>
              </a:r>
              <a:r>
                <a:rPr lang="en-US" altLang="zh-CN" sz="3600" b="1" dirty="0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600" b="1" dirty="0" err="1" smtClean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giá</a:t>
              </a:r>
              <a:endPara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82295" y="2472331"/>
              <a:ext cx="1800493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200" b="1" dirty="0" err="1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altLang="zh-CN" sz="32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200" b="1" dirty="0" err="1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đúng</a:t>
              </a:r>
              <a:endPara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r>
                <a:rPr lang="en-US" sz="3200" b="1" kern="0" dirty="0" smtClean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1</a:t>
              </a:r>
              <a:endParaRPr lang="en-US" sz="2800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865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82295" y="3449319"/>
              <a:ext cx="1814471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to,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rõ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r>
                <a:rPr lang="en-US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2</a:t>
              </a:r>
              <a:endPara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865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82295" y="4515061"/>
              <a:ext cx="4248086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 panose="020B0604020202020204"/>
                <a:buNone/>
                <a:defRPr/>
              </a:pP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Ngắt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nghỉ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đúng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nhịp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altLang="zh-CN" sz="32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thơ</a:t>
              </a:r>
              <a:endParaRPr lang="zh-CN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r>
                <a:rPr lang="en-US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3</a:t>
              </a:r>
              <a:endParaRPr lang="en-US" sz="28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pic>
          <p:nvPicPr>
            <p:cNvPr id="12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90476" y="360516"/>
              <a:ext cx="7798108" cy="646331"/>
              <a:chOff x="-130264" y="347071"/>
              <a:chExt cx="7798108" cy="646331"/>
            </a:xfrm>
          </p:grpSpPr>
          <p:sp>
            <p:nvSpPr>
              <p:cNvPr id="16" name="Rectangle: Rounded Corners 43"/>
              <p:cNvSpPr/>
              <p:nvPr/>
            </p:nvSpPr>
            <p:spPr>
              <a:xfrm>
                <a:off x="1862096" y="385974"/>
                <a:ext cx="4044892" cy="576774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D7F77">
                  <a:lumMod val="40000"/>
                  <a:lumOff val="60000"/>
                </a:srgbClr>
              </a:solidFill>
              <a:ln w="12700" cap="flat" cmpd="sng" algn="ctr">
                <a:solidFill>
                  <a:srgbClr val="FD7F7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30264" y="347071"/>
                <a:ext cx="77981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600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Luyện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trước</a:t>
                </a:r>
                <a:r>
                  <a:rPr lang="en-US" sz="3600" b="1" dirty="0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 </a:t>
                </a:r>
                <a:r>
                  <a:rPr lang="en-US" sz="3600" b="1" dirty="0" err="1" smtClea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lớp</a:t>
                </a:r>
                <a:endPara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02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336" y="1813627"/>
            <a:ext cx="5358848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686" y="2222604"/>
            <a:ext cx="7208728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ngoại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từ nào em chưa hiểu nghĩa</a:t>
            </a:r>
            <a:r>
              <a:rPr lang="pt-BR" sz="3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pt-BR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14" y="3550627"/>
            <a:ext cx="3307373" cy="33073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7817" y="285221"/>
            <a:ext cx="5099506" cy="886120"/>
            <a:chOff x="917817" y="285221"/>
            <a:chExt cx="5099506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2265455" y="285221"/>
              <a:ext cx="3751868" cy="886120"/>
              <a:chOff x="7876269" y="104148"/>
              <a:chExt cx="3751868" cy="886120"/>
            </a:xfrm>
          </p:grpSpPr>
          <p:sp>
            <p:nvSpPr>
              <p:cNvPr id="4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135833" y="157502"/>
                <a:ext cx="32063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666690" y="542991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272088" y="208778"/>
                <a:ext cx="29338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6122" y="1911161"/>
            <a:ext cx="3617781" cy="1109432"/>
            <a:chOff x="6239376" y="567923"/>
            <a:chExt cx="3344413" cy="1109432"/>
          </a:xfrm>
        </p:grpSpPr>
        <p:sp>
          <p:nvSpPr>
            <p:cNvPr id="7" name="Freeform 34"/>
            <p:cNvSpPr>
              <a:spLocks noEditPoints="1"/>
            </p:cNvSpPr>
            <p:nvPr/>
          </p:nvSpPr>
          <p:spPr bwMode="auto">
            <a:xfrm>
              <a:off x="9119449" y="1404735"/>
              <a:ext cx="464340" cy="272620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AB0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 smtClean="0">
                <a:solidFill>
                  <a:prstClr val="black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8" name="任意多边形 18"/>
            <p:cNvSpPr/>
            <p:nvPr/>
          </p:nvSpPr>
          <p:spPr>
            <a:xfrm>
              <a:off x="6341295" y="1339502"/>
              <a:ext cx="276374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AB01D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 smtClean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690062" y="2164168"/>
            <a:ext cx="2646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</a:t>
            </a:r>
            <a:r>
              <a:rPr lang="en-US" sz="4000" b="1" kern="0" dirty="0" err="1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guồn</a:t>
            </a:r>
            <a:r>
              <a:rPr lang="en-US" sz="4000" b="1" kern="0" dirty="0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 smtClean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sông</a:t>
            </a:r>
            <a:endParaRPr lang="en-US" sz="4000" b="1" kern="0" dirty="0">
              <a:solidFill>
                <a:srgbClr val="A868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48730" y="2292320"/>
            <a:ext cx="5830453" cy="646986"/>
          </a:xfrm>
          <a:prstGeom prst="roundRect">
            <a:avLst/>
          </a:prstGeom>
          <a:solidFill>
            <a:srgbClr val="FFD670">
              <a:lumMod val="20000"/>
              <a:lumOff val="80000"/>
            </a:srgbClr>
          </a:solidFill>
          <a:effectLst>
            <a:glow rad="101600">
              <a:srgbClr val="FFAA1F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ơi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bắt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dòng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sông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7768" y="3734803"/>
            <a:ext cx="3438088" cy="1087933"/>
            <a:chOff x="6292142" y="3416840"/>
            <a:chExt cx="3438088" cy="1087933"/>
          </a:xfrm>
        </p:grpSpPr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9344313" y="4227586"/>
              <a:ext cx="385917" cy="277187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880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 smtClean="0">
                <a:solidFill>
                  <a:prstClr val="black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3" name="任意多边形 24"/>
            <p:cNvSpPr/>
            <p:nvPr/>
          </p:nvSpPr>
          <p:spPr>
            <a:xfrm>
              <a:off x="6361343" y="4187397"/>
              <a:ext cx="287490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88087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 smtClean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 flipV="1">
              <a:off x="6292142" y="3416840"/>
              <a:ext cx="739929" cy="763583"/>
              <a:chOff x="1308" y="1009"/>
              <a:chExt cx="1001" cy="1033"/>
            </a:xfrm>
            <a:solidFill>
              <a:srgbClr val="E88087"/>
            </a:solidFill>
          </p:grpSpPr>
          <p:sp>
            <p:nvSpPr>
              <p:cNvPr id="25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 smtClean="0">
                  <a:solidFill>
                    <a:prstClr val="black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2102168" y="4068847"/>
            <a:ext cx="1585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p</a:t>
            </a:r>
            <a:r>
              <a:rPr lang="en-US" sz="4000" b="1" kern="0" dirty="0" err="1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hù</a:t>
            </a:r>
            <a:r>
              <a:rPr lang="en-US" sz="4000" b="1" kern="0" dirty="0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 smtClean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sa</a:t>
            </a:r>
            <a:endParaRPr lang="en-US" sz="4000" b="1" kern="0" dirty="0">
              <a:solidFill>
                <a:srgbClr val="FD4739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48730" y="3497509"/>
            <a:ext cx="5895116" cy="2281476"/>
          </a:xfrm>
          <a:prstGeom prst="roundRect">
            <a:avLst>
              <a:gd name="adj" fmla="val 13070"/>
            </a:avLst>
          </a:prstGeom>
          <a:solidFill>
            <a:srgbClr val="FD7F77">
              <a:lumMod val="20000"/>
              <a:lumOff val="80000"/>
            </a:srgbClr>
          </a:solidFill>
          <a:effectLst>
            <a:glow rad="101600">
              <a:srgbClr val="FD7F77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ất,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cát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mịn và có nhiều chất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được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cuốn trôi theo dòng nước hoặc lắng đọng lại ở bờ sông, bãi bồi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4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59350" y="516214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6" name="Rectangle: Rounded Corners 43"/>
          <p:cNvSpPr/>
          <p:nvPr/>
        </p:nvSpPr>
        <p:spPr>
          <a:xfrm>
            <a:off x="2124182" y="3884142"/>
            <a:ext cx="8245751" cy="127664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E7F6C2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43"/>
          <p:cNvSpPr/>
          <p:nvPr/>
        </p:nvSpPr>
        <p:spPr>
          <a:xfrm>
            <a:off x="2124182" y="2205655"/>
            <a:ext cx="8238974" cy="1276634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BDEEFF"/>
          </a:solidFill>
          <a:ln w="12700" cap="flat" cmpd="sng" algn="ctr">
            <a:solidFill>
              <a:srgbClr val="65C4E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3349" y="2288023"/>
            <a:ext cx="8045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Tìm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từ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ngữ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chỉ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tình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cảm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của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bạn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nhỏ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với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nội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ngoại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.</a:t>
            </a:r>
            <a:endParaRPr lang="en-US" sz="3200" dirty="0">
              <a:solidFill>
                <a:srgbClr val="663F0D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0126" y="3983856"/>
            <a:ext cx="7853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Những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chi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tiết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nào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cho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thấy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hai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bà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rất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yêu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bạn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nhỏ</a:t>
            </a:r>
            <a:r>
              <a:rPr lang="en-US" sz="3200" dirty="0" smtClean="0">
                <a:solidFill>
                  <a:srgbClr val="663F0D">
                    <a:lumMod val="50000"/>
                  </a:srgbClr>
                </a:solidFill>
                <a:latin typeface="Arial" panose="020B0604020202020204"/>
              </a:rPr>
              <a:t>?</a:t>
            </a:r>
            <a:endParaRPr lang="en-US" sz="3200" dirty="0">
              <a:solidFill>
                <a:srgbClr val="663F0D">
                  <a:lumMod val="50000"/>
                </a:srgbClr>
              </a:solidFill>
              <a:latin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>
            <a:fillRect/>
          </a:stretch>
        </p:blipFill>
        <p:spPr>
          <a:xfrm>
            <a:off x="1560918" y="2474976"/>
            <a:ext cx="333982" cy="737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>
            <a:fillRect/>
          </a:stretch>
        </p:blipFill>
        <p:spPr>
          <a:xfrm>
            <a:off x="1414316" y="4153469"/>
            <a:ext cx="560378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" y="5045509"/>
            <a:ext cx="3063175" cy="1751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80270" y="3409627"/>
          <a:ext cx="8127999" cy="204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/>
                <a:gridCol w="2709333"/>
                <a:gridCol w="2709333"/>
              </a:tblGrid>
              <a:tr h="146823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A. </a:t>
                      </a:r>
                      <a:endParaRPr lang="vi-VN" sz="3200" dirty="0" smtClean="0"/>
                    </a:p>
                    <a:p>
                      <a:pPr algn="ctr"/>
                      <a:r>
                        <a:rPr lang="vi-VN" sz="3200" dirty="0" smtClean="0"/>
                        <a:t>Thương</a:t>
                      </a:r>
                      <a:r>
                        <a:rPr lang="vi-VN" sz="3200" baseline="0" dirty="0" smtClean="0"/>
                        <a:t> cả hai bà, nhớ thiết tha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B. </a:t>
                      </a:r>
                      <a:endParaRPr lang="vi-VN" sz="3200" dirty="0" smtClean="0"/>
                    </a:p>
                    <a:p>
                      <a:pPr algn="ctr"/>
                      <a:r>
                        <a:rPr lang="vi-VN" sz="3200" dirty="0" smtClean="0"/>
                        <a:t>Chăm</a:t>
                      </a:r>
                      <a:r>
                        <a:rPr lang="vi-VN" sz="3200" baseline="0" dirty="0" smtClean="0"/>
                        <a:t> làm vườn, trồng na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C.</a:t>
                      </a:r>
                      <a:r>
                        <a:rPr lang="vi-VN" sz="3200" baseline="0" dirty="0" smtClean="0"/>
                        <a:t> </a:t>
                      </a:r>
                      <a:endParaRPr lang="vi-VN" sz="3200" baseline="0" dirty="0" smtClean="0"/>
                    </a:p>
                    <a:p>
                      <a:pPr algn="ctr"/>
                      <a:r>
                        <a:rPr lang="vi-VN" sz="3200" baseline="0" dirty="0" smtClean="0"/>
                        <a:t>Cháu yêu cha, yêu mẹ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403960" y="747935"/>
            <a:ext cx="8074617" cy="2052779"/>
            <a:chOff x="242761" y="1832519"/>
            <a:chExt cx="3080499" cy="2052779"/>
          </a:xfrm>
        </p:grpSpPr>
        <p:sp>
          <p:nvSpPr>
            <p:cNvPr id="4" name="Rectangle: Rounded Corners 43"/>
            <p:cNvSpPr/>
            <p:nvPr/>
          </p:nvSpPr>
          <p:spPr>
            <a:xfrm>
              <a:off x="363414" y="2608664"/>
              <a:ext cx="2917784" cy="127663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BDEEFF"/>
            </a:solidFill>
            <a:ln w="12700" cap="flat" cmpd="sng" algn="ctr">
              <a:solidFill>
                <a:srgbClr val="65C4E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42761" y="2646816"/>
              <a:ext cx="30804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6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3" t="9783" r="78299" b="63042"/>
            <a:stretch>
              <a:fillRect/>
            </a:stretch>
          </p:blipFill>
          <p:spPr>
            <a:xfrm>
              <a:off x="1632547" y="1832519"/>
              <a:ext cx="333982" cy="737992"/>
            </a:xfrm>
            <a:prstGeom prst="rect">
              <a:avLst/>
            </a:prstGeom>
          </p:spPr>
        </p:pic>
      </p:grpSp>
      <p:pic>
        <p:nvPicPr>
          <p:cNvPr id="10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18" y="606070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35000" y="635000"/>
            <a:ext cx="9144000" cy="698500"/>
            <a:chOff x="635000" y="635000"/>
            <a:chExt cx="9144000" cy="698500"/>
          </a:xfrm>
        </p:grpSpPr>
        <p:pic>
          <p:nvPicPr>
            <p:cNvPr id="2" name="7552f289-39ba-41e5-8271-627c162b3ffd"/>
            <p:cNvPicPr/>
            <p:nvPr/>
          </p:nvPicPr>
          <p:blipFill>
            <a:blip r:embed="rId1" r:link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0" y="635000"/>
              <a:ext cx="698500" cy="698500"/>
            </a:xfrm>
            <a:prstGeom prst="rect">
              <a:avLst/>
            </a:prstGeom>
          </p:spPr>
        </p:pic>
        <p:sp>
          <p:nvSpPr>
            <p:cNvPr id="3" name="a5f34ce2-f900-4c49-a0da-b750cff0af3b"/>
            <p:cNvSpPr txBox="1"/>
            <p:nvPr/>
          </p:nvSpPr>
          <p:spPr>
            <a:xfrm>
              <a:off x="1524000" y="635000"/>
              <a:ext cx="8255000" cy="646331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en-US" sz="36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Multiple Choice Submissions</a:t>
              </a:r>
              <a:endParaRPr lang="en-US" sz="36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58900" y="1415215"/>
            <a:ext cx="9474200" cy="4949590"/>
            <a:chOff x="1358900" y="1333500"/>
            <a:chExt cx="9474200" cy="4949590"/>
          </a:xfrm>
        </p:grpSpPr>
        <p:pic>
          <p:nvPicPr>
            <p:cNvPr id="5" name="1dd61b4a-6b13-4903-82c9-b51651c43567"/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00" y="1333500"/>
              <a:ext cx="9474200" cy="4641813"/>
            </a:xfrm>
            <a:prstGeom prst="rect">
              <a:avLst/>
            </a:prstGeom>
          </p:spPr>
        </p:pic>
        <p:sp>
          <p:nvSpPr>
            <p:cNvPr id="6" name="0e8856c9-90b9-47d4-a776-8840b4e71907"/>
            <p:cNvSpPr txBox="1"/>
            <p:nvPr/>
          </p:nvSpPr>
          <p:spPr>
            <a:xfrm>
              <a:off x="4287620" y="5975313"/>
              <a:ext cx="3616759" cy="307777"/>
            </a:xfrm>
            <a:prstGeom prst="rect">
              <a:avLst/>
            </a:prstGeom>
            <a:pattFill prst="pct5">
              <a:fgClr>
                <a:srgbClr val="000000">
                  <a:alpha val="50000"/>
                </a:srgbClr>
              </a:fgClr>
              <a:bgClr>
                <a:srgbClr val="000000">
                  <a:alpha val="50000"/>
                </a:srgbClr>
              </a:bgClr>
            </a:pattFill>
          </p:spPr>
          <p:txBody>
            <a:bodyPr vert="horz" wrap="none" rtlCol="0">
              <a:spAutoFit/>
            </a:bodyPr>
            <a:lstStyle/>
            <a:p>
              <a:r>
                <a:rPr lang="en-US" sz="1400" i="1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Details can be found in the Notes section below</a:t>
              </a:r>
              <a:endParaRPr lang="en-US" sz="1400" i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push/>
      </p:transition>
    </mc:Choice>
    <mc:Fallback>
      <p:transition advClick="0" advTm="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0794" y="626195"/>
            <a:ext cx="8911525" cy="2152164"/>
            <a:chOff x="407509" y="2359759"/>
            <a:chExt cx="2873690" cy="2152164"/>
          </a:xfrm>
        </p:grpSpPr>
        <p:grpSp>
          <p:nvGrpSpPr>
            <p:cNvPr id="3" name="Group 2"/>
            <p:cNvGrpSpPr/>
            <p:nvPr/>
          </p:nvGrpSpPr>
          <p:grpSpPr>
            <a:xfrm>
              <a:off x="407509" y="3235276"/>
              <a:ext cx="2873690" cy="1276647"/>
              <a:chOff x="161244" y="3168501"/>
              <a:chExt cx="8245751" cy="1276647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161244" y="3168501"/>
                <a:ext cx="8245751" cy="127664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E7F6C2"/>
              </a:solidFill>
              <a:ln w="127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7188" y="3268215"/>
                <a:ext cx="785305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Gạch chân </a:t>
                </a:r>
                <a:r>
                  <a:rPr lang="vi-VN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hững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tiết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thấy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rất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nhỏ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8" t="9783" r="54347" b="63042"/>
            <a:stretch>
              <a:fillRect/>
            </a:stretch>
          </p:blipFill>
          <p:spPr>
            <a:xfrm>
              <a:off x="1390338" y="2359759"/>
              <a:ext cx="560378" cy="73799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26681" y="2109647"/>
            <a:ext cx="7803135" cy="4416204"/>
            <a:chOff x="4086210" y="1667651"/>
            <a:chExt cx="7803135" cy="4416204"/>
          </a:xfrm>
        </p:grpSpPr>
        <p:sp>
          <p:nvSpPr>
            <p:cNvPr id="8" name="Rectangle 7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pic>
        <p:nvPicPr>
          <p:cNvPr id="13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66" y="628650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83044" y="586617"/>
            <a:ext cx="6354018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7" name="Rectangle: Rounded Corners 43"/>
          <p:cNvSpPr/>
          <p:nvPr/>
        </p:nvSpPr>
        <p:spPr>
          <a:xfrm>
            <a:off x="2969840" y="1610321"/>
            <a:ext cx="6354018" cy="78459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0754" y="2697764"/>
            <a:ext cx="10570465" cy="1494050"/>
            <a:chOff x="2928396" y="2186648"/>
            <a:chExt cx="7674184" cy="1494050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2928396" y="2186648"/>
              <a:ext cx="7674184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5E1FF"/>
            </a:solidFill>
            <a:ln w="12700" cap="flat" cmpd="sng" algn="ctr">
              <a:solidFill>
                <a:srgbClr val="CC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52082" y="2258770"/>
              <a:ext cx="7550498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vi-VN" sz="36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  <a:r>
                <a:rPr lang="vi-VN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.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vườn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cây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.</a:t>
              </a:r>
              <a:endParaRPr lang="en-US" sz="3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7550" y="3836202"/>
            <a:ext cx="9432956" cy="866211"/>
            <a:chOff x="1443576" y="3940829"/>
            <a:chExt cx="9432956" cy="866211"/>
          </a:xfrm>
        </p:grpSpPr>
        <p:sp>
          <p:nvSpPr>
            <p:cNvPr id="12" name="Rectangle: Rounded Corners 43"/>
            <p:cNvSpPr/>
            <p:nvPr/>
          </p:nvSpPr>
          <p:spPr>
            <a:xfrm>
              <a:off x="1443576" y="3940829"/>
              <a:ext cx="9432956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BF3F9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8383" y="3940829"/>
              <a:ext cx="917308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vi-VN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nội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ngoại</a:t>
              </a:r>
              <a:r>
                <a:rPr lang="vi-VN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.</a:t>
              </a:r>
              <a:endParaRPr lang="vi-VN" sz="36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0754" y="4974640"/>
            <a:ext cx="11061245" cy="1508176"/>
            <a:chOff x="2928395" y="2186648"/>
            <a:chExt cx="7411236" cy="1508176"/>
          </a:xfrm>
        </p:grpSpPr>
        <p:sp>
          <p:nvSpPr>
            <p:cNvPr id="15" name="Rectangle: Rounded Corners 43"/>
            <p:cNvSpPr/>
            <p:nvPr/>
          </p:nvSpPr>
          <p:spPr>
            <a:xfrm>
              <a:off x="2928395" y="2186648"/>
              <a:ext cx="7411235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FFFCD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5494" y="2272896"/>
              <a:ext cx="7314137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vi-VN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dòng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sông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quê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.</a:t>
              </a:r>
              <a:endParaRPr lang="en-US" sz="3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858" y="6179596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Ơi Bà Cháu Yêu Bà Lắm - Bé Tường Vy ♫ Nhạc Thiếu Nhi Vui Nhộn Hay Nhất Cho Bé Yê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34,000000" end="15691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07514" y="57847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679374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 flipV="1">
            <a:off x="4233271" y="3897021"/>
            <a:ext cx="2124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9209548" y="5127943"/>
            <a:ext cx="1080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8211610" y="5514804"/>
            <a:ext cx="57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9162656" y="5508039"/>
            <a:ext cx="111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54218" y="2359759"/>
            <a:ext cx="3080499" cy="2052779"/>
            <a:chOff x="242761" y="1832519"/>
            <a:chExt cx="3080499" cy="2052779"/>
          </a:xfrm>
        </p:grpSpPr>
        <p:sp>
          <p:nvSpPr>
            <p:cNvPr id="16" name="Rectangle: Rounded Corners 43"/>
            <p:cNvSpPr/>
            <p:nvPr/>
          </p:nvSpPr>
          <p:spPr>
            <a:xfrm>
              <a:off x="363414" y="2608664"/>
              <a:ext cx="2917784" cy="127663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BDEEFF"/>
            </a:solidFill>
            <a:ln w="12700" cap="flat" cmpd="sng" algn="ctr">
              <a:solidFill>
                <a:srgbClr val="65C4E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1" y="2646816"/>
              <a:ext cx="30804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40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4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3" t="9783" r="78299" b="63042"/>
            <a:stretch>
              <a:fillRect/>
            </a:stretch>
          </p:blipFill>
          <p:spPr>
            <a:xfrm>
              <a:off x="1632547" y="1832519"/>
              <a:ext cx="333982" cy="737992"/>
            </a:xfrm>
            <a:prstGeom prst="rect">
              <a:avLst/>
            </a:prstGeom>
          </p:spPr>
        </p:pic>
      </p:grpSp>
      <p:sp>
        <p:nvSpPr>
          <p:cNvPr id="22" name="AutoShape 2" descr="data:image/pjpeg;base64,/9j/4AAQSkZJRgABAQEAYABgAAD/2wBDAAEBAQEBAQEBAQEBAQEBAQEBAQEBAQEBAQEBAQEBAQEBAQEBAQEBAQEBAQEBAQEBAQEBAQEBAQEBAQEBAQEBAQH/2wBDAQEBAQEBAQEBAQEBAQEBAQEBAQEBAQEBAQEBAQEBAQEBAQEBAQEBAQEBAQEBAQEBAQEBAQEBAQEBAQEBAQEBAQH/wAARCABAA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Q/ag8C/Cv4BfDjXF8EJPe3/i3w5ZeGPC2t/2FNoupWninXPHPw31WC0ttYWGz0nU7LVvDV9qUV2llPPZ2ctlHYXUMck0d7P+Tf8AwUz+J/hqx+L/AIu1n4S6H4n0jwT4rsPDN3qcej2t9DaXGma94Q8Gazrx0K6vtc0aPVNHuNa8Q6PbF9Gs7rw7Lpt5beLtDm1TTrO1lX6j+NXx4f8Aacn+Gvw7tEvdL8M+KfiF4TuNKgxbm1sL3XdStNX+2W2rX2oS3GiW+m2d3qti99avawazp9l4Yvb2xjnspLqz+M/+CjC+FW0fxobWVtbPgjw3penWOvJd6hpsNtd32l+EtEsrGNNN0/T4GtdFi0TSdLexWKz8mFLaJbW3Doj/AMp8EY/K63EPCcM1yB1cbn2YZbRxcKDo06+HXtcFh/dnL2VWvT/tLG1oUaCmp4eNX2jinTSX0VbjbEVsqzXE5ZVoRo16E8RhalKeHp8n1fI8teFqV6NLA0cHiKGFx/LiFhK1B18FGVGhRqt4etXXxb4A+L0/i/wxewafrviuwudHt5o76ObxJr8f+kX8DvqM+nyz+Iry5gSL7DG1xcx20FlG0EU1/abVJatoXjL4saNd6bPZ/Fn4oadY2f8Ao0FpbfEHVrvSYnjhaZZ7fTZtQ1S0RYbqOPVLeGSFJFuxbyXNoLRj5HJ/BqPxFrUek/EP7FprDVNU1XVJdTtNK/s/StL1b+0GaeaS40+2s7bT4o75Y1EcsbwB4YoIRLbwssf2r4d1T4n6bZza5YXGiLp9x51lb3/ipLrVdKubye7jltvskcFtqOl3F75cVtBFFfWtveP58k9rfCK5Mkv+jGQ8AcMKljcuw+TYSjy81arhqjpZo8RKrJQcMTHNFWnThLnSpxXNTvKMKSpJpS/kTPuNOIcDiqVf+0sZiaU8RUUMRXp1cN7KVOnRpN0Z4SaeKShhoc1GqrQUZTlCcnNuXxr8Wv2sdA+Huo6xoP7Qqw6Vpfg3X/Euo6LrPhLwP4gXxLb6NaTazezW/wBvtLme2dlgtrWSWyj/ANANvAIGjiKWw/fT/gkfa+IvjX+x58OPjd8X9SvtU8TfELVfGWpm4sp9W0bTbeLwl8Q/FuhaHcpp+iahaWKy2ieHrZFme1mN4onhvZJTdTNcfzmfFPxxrcPwO+K2karoelXM8XhXUIYNaaBYobHTNbhntJoLSARrbl7czPbWssdxHJB5iTXKSbWku/6NP+CQPiQWn7DvwB8MeF/FNhNceEvCtzH4o0YR7rvTb7X9e1PxPPBJb3SpKkU7ass9tfwW89ndBma3mlbz1r8s+kXwpwrw3w3w1icm4UyrKsZHNaNPEVsuyuhh8TSw8MPmaqUnVpU3JU/rTioRc40LyjSpTa5ef9R+jzxPxJnGc5/UzHP8RiKlLBqGCdbEvmfsamFqUXT15ounTxeImmv3kVWruUYKrNH7Y2+oRSysoLsuxSkmGKSEn5gi/fcrxuKoVXJyRitBZ0zhgducYyeM9CMgcY746nkVxei6jqNz5xl8lxGdmTIQXIOCVUWy7VzkBjIcgDCANmt8zBgC7qmGUfeAGTnCgnv228EnoK/kCclXk6lON4SUZrmjyWXLezurKSelnbXU/piHNDSeslo3538rX/U/gD8O+LtLk1Twl4GMPh250jxJ45ub2KSx85HufCdlYeItNsfEs12J9LfRv7ea4XxNplxpOnLPaWmh295NqMj+Ze6jW/aF1jTV/Zd1Twpeapd6x4itZNJl8U6tfavJ4g8QlU8W6aNKiuwESKC+8jQruzmsZmiu7OzskvbwabFcmF/zvv8A46+KbrRodG0aK0utV0m/1STRdW0TR9OTK67FFDq8+okaRZa1Pc/2Lp9vplqt7Je6Et7HHdT6bZtHbzj6T8ReN9Q8OfBWyvPiHH/bOp3HxAgvb3wPqMWhjw7qMWnWANvBrHiCbVrl9a1cWKT6lFYWGnyPBq0E7rM1x4gvp9F/ScLwrmGA4l4CzGvUjWlg86wdWlQpzjQrRxeHrVcdOeGcuaE6mLppYaSrqOG/dQqypUZQpxh+PYXM6FXAYPDU66dT/VTMeG8wqWp4PB5BS+rZhOg6GNjisesRj8yq/wBpYWrgv7PTxuV4f/hOhCvmMZZVf+Bfx08AeF/hH4W8M6pZX5u9D1TXo3a20/wlPeahZ6nql3qNxFevqfiOxu44luLm800RokX2mytbS68iKSZlj+h/AfxS0Xxt4qg8MfBzwTHr/ibULTUNRtfBd7P4K8GaUFso0ub7VH8Wap4qg0bwtY2AVJblZ5ruBxM1hpelXN7fWNqPj7UZ/gH4kn1Dx5L+zNcW3h3xXeya1Dpnh/4++PNEvNOsb+9aSQ6Vol54e1jS9Mu7gSNOtl/bWv6fp0srRxedYxItbfwR+IPwZ+EnxouPGHw21T4h/s++DpfhD4y8NeLNX+NHiSL4x2Ora7rWs+G7zTPDNqfhz8M9Pu9I0WaHSRdTjU/D2rzeIGtpdHDWsc0t5a/2VxHx3meS8O4jHYPhDNsuzv8AsyH9m43MsJhJxq4jkWIo0Ks8sxdSrjJLkfLhaiqLESiqdTmg5s/KeHfDLIeI+I6eFxHFuGzTJ1mdWrnOFy+vjE8Ng5YiGFxWKisxwVOODo89anGpjIOHsI1FKm4TVKJ6J+0F+034D1T4K/Gr4d6jPqPhj4r6Vdy+CdX8FX1xf63Hb61pXiTS7PUo7LxLpFrL4U1ewa0S4vrLUEv0N1ARJGpZ4Er+tD9ga58FeAP2Ff2c/EusDSdHGlfs7/C/U9Z1p4Le0umgPw+0C9uvtNxHHHcXe1TI4gdpWZo0ZY2cIR/A78X/AAu+uS/EH4tX3jTXtcvPF/jG78Q2j3ngO88MaZ4psNd16a303X9MS4SE6dod1YwpNo/m26Kbe3j09x9sWRV/pD/a5/aS1H4J/AH9l74J6bPBd6frn7OHge2vdNstQt0u9G8S6FYfB++0nUtUtoS91Lp994fsvE+gGymawW5h8QSXlvdyJZT28/4x475tnOeZH4fzzNYeeOxOErV8X9RlzYevWjl851ZxXPLkTrVJxdKShKm1y+yp8vKvqeBcPkPh7DxAxWSwxlfCYLGWwVLMU3iIVKmJoUMJQ53SpucPZU6U/axdVTjKdT2803Jf1c6d4igslm8+/t4dr2druaeMFbu8uksbaAhm4mub6SO1hjOGlnKxKN4xXZaes11byym4lmkS6cxpM2VIUhgdxB6hgMfw4wrL1r+M79lz/gpje6fr3w/0T4kpqc/h/wAEajp+s634d8KtFd+KvjX8Sl1bxt4q0D+0Lq8bT9J09r74ifEy48S+Ir7VbuDTo9P8KaLN5t5q+lW0Wof15fCzxjquu+FND1DxNZaFpms61Yx6lLY+GddPibQrL7UBPFa2PiU2OmJriw2zxK+qQ6dZ215Kkk1rbi2aMt/MdfK08TKNaFajh4RVNJycIVKkoU6inTtZSS5oe801z8y3TR+w8McZYXiahiJYajKjiMM6DqU5xlOUeeEJyfOqcYKm3N04NuNSq6NaSgqcYyf+cb8S/wBm/wCOv7NEEviP4hfCnxf4P8F/21b6UviDxDYafGxlvdKEnnRpod3fWc8DvNIsc1rd6hDF9julgg3Wt2lcp+0Rq+h23gj4Z2OkSTS6Zc2OsTwwG3itI1vYZIWsrtgIY7meZINSnSSS6llV5nmdPklcv+pv/BQvwx+0pB+zzoEXx903xBoaaNd6Zq4WO7j1vTPEOu6j4k0nwzaXviHxQmkaZBd6j9k8Ta1Ja6Rb6fpc9sivLdm/EcMtv+OPxqg1TxHrHw58K6RA95df8I9Cbe3hU/fu5njJY42xIsdqhklfbFGoDyMFUkf0hwu6eLznIs0zDEYWX9lf2rWVahVisHQUMHOUsTKpO9qsI6KqqqjClUlGyUpJfn/EvD2U5LTzevgcNVw0sTQwkH9ZdpwjPFRdSMIzd4xkozhKLV7RbVkkz7T+HunWOreDfhr4XuND8X3Go6v4b8I6Jpdr4f0GeeLVNU1Oy0y0tYoBbMkN3e3t7IsSvMHknuZvndiQK9I1/wD4J0ftTePfF3xlb9l3wB8R/jb4P+E/iKHwL418W2fhWfwhbv460lNO0Hxp4J8KW/iubTtS8T6n4c1fWr3TptP02zu9RutNsYvFv2K30iSRLH6U/wCCdfw80rxT8bfAuifFrTNH+K/gfwf4T1jX/wDhH9Mu9S0m68L+JPhnoOn+L/Cd7q+n+G7ZtV1fRptV0WPRD/aklj4V1W/kbS9Ru9Wv7qx8La5+s6+NP23/ABLc/wDBOn9o/wAL/syQvoc//Cx/jv8AHv4NeG/iR4F+D/h7xD8a/iva2nh7wv8AEu+0nxH4nsdd1nW4vhczeK7bRb2S/itrqV11Ww0bU4rt6/U/FHivJOLsDlGWZPjaWNyWjCji6uLwqcoYjFRhKjCmpcklOlhac5Tb5byqVHGTi6Dv0/RyhnHAeNzLjbDUsFLNM5hjMtwX9pYqjSwtDLZ4mriMRXoVK2JwVali8dicqr4NSnUp0sPClGSWL+u0Yx/lf/amsfFfgX4Y6T8LPGcF94d8WfDjUPCfw18ReD7hdJk/sXXfB41mw1zTru7sI51nutL1yw1K0Z7XU59OleFpLQzRssh+l/22B4D0DxF4e0Twl4Q0Ow1nwjaaRZeMPFdx8R9c8VfEDx5rmr+HbCeaXxBp80F/4e0ey8PNpMsOi6PoWpyz6HpLW2kala6bd+Xoej+5/wDBevwTqg/aX8V69o/gq90XwTq/xE+F+nf8JlF4RvNJ0LxL8QvG3g3XfiJ4uig8Vrd3ej+NdatrjxPDf6rqVuunXNml7a6FLp0iaJ/a+p818NPhh4X8YR22reKNNt9c1ZIZLm4vNVhi1OO7vLsOb68u4blJCt7eTvNM9yg84u25ZAx4/njxx4yy/hTIPDOnCNXE4bD5VjqGIo0dKk3hnh6FRNupyp1cSqycmnyuXtow5kk/r+DvDKv4jZx4mxxkIYSvi81w+NwNWqlClhv7XpLG4atHkw7qTWGwEqE4U6c6DrNrDSxMacpyPkP9n3UL3w18T/BXj/S9B1W7ksNT0jXpLCw8eah8K9Yn0uWGPS7e603xnpzQazp0N9NLJBNf+HPP1OKEXcVpHEWNxB/e58MjqGkeA/DFrqfh688LXmnW8Ef9kXvxA1L4ozwgtky/8J3rc0+s+JLeZ3eS1vdWZL97PyRcW9mQLWH+R+5/Z78KeHLbQrfwj4b0qwTT7Z7dNYW9vZb2CJpEeRZZb+4mH72QGQCKFo433uggYqa/ok/Yj+Mk3jL9nHRYvEF0bzVPh7d6r4DvtQeRi1zb+GY7a60Yt5mZdy+G77SbZ3kLySzRNLIwaRlH89YHxBy/inG4qjRhKhQjh5zwk8RaOJjGjU5FTrcmIrwvKlKFSCShKHJUU3UfLUl+gYPwSxHhtlEcfLHyzDGYnHUqOLjTjRnhoUq2Fw8qapuWEp4r9ziaVfD1Je3lSxFOWFrexpVOenH8ff8Agsb+1t8DPil8A9E+CXgr4h6XeeL5fEWn+KblLfzNXsn0nwt4p8Q6ZNbQajo8l/YSXtz4h8EskLvMsEljPbXiXB+1JE383HxK1iGx8R+B/EPh3X7O8mfRrgW76ZdW8s0Nta7LWL7bFG0r2U8t19tIsrtEnjSCK5CeVPbyP++8n/BFf4RjUp5fFvx6/aM8R2XnHyrHw78LPCXho/2PLK062U9/4o8Y6wsVzFPe3st7qktlIr3F6850qJ2BuOyl/wCCQf7GWmLZ+Vpn7VV/qNhPK6Q+I/H3wg8MNrs6XVvJa6bCsPhI2lha3ke2yZ1uDKBPvhe3mKmv61yHKsHlWFqYWWI9qquFx9Oo6kYTpupjML7CXuKClyXUE0+dpXdnsfhePzPPM8xVKWbZfgfqjlhITw8ZKb9jSrutKMnOo6dVuVSopJwUZxdkup+L/wCyV+258e/2U/jD4Y8ZeAdeu7bRdW1zw9D478GO+nHRfiF4e03VFuJND1lL7StVjspLiO5vLWy8QWdmdX0Jr+7utMkV5J4p/wBMP22/2pPDf7R37RXwd+Kvws8G/GL4U/H7w3rmg6zruoSfFvTfEng3RvB9p4curSbR/h5o2q+Eryz8La5cNLDcyarFo8Fh9tjuNVfw9c3+oTMnqnhf9g39nf4Va7c6l4h+Der+Kry71K2vvDyfEH4n2uoHQbDTrYXepWsNh4S1PT4Ncj89Hmn1K/0yGSLSbSeO0s726S5Wa54Ag8O+NfB899F8FfB+mpoviW98Q3XxHuvCzwfEDVPDlh4mu/MsH1WPTZdSt9Ih0S/0nRmivPM0u3S2uSLgxWsu3F1qWEyz6qqKeJo4bOcTBUoRUY4mrDAYfJ42dTmcfrUsdWko01eUHBSfPUifoXDmTY9YqliuHsPLCZRiMyyPI1ShGnSp4ilXqZhjM6oww7gqVSVahQwtLlbnB+0ftIpxg5/nT+3p+298Uf2lfCWm6Fqvhbw94a8D+Kf2hvCfxds9MNxeeINd8P8AijQvhjpvwxtdM0/xJe2GnR2nhqTQ9Ei1W4sLayinm8Q6jrV/cXElpdWWn6Z9E/BLT9TS7k03W4LnT9Q0uR7S7WO5WJ7W8s8RXVvdRebhJ4p0ljePbj5GDIcAj9+fC2j+CdRtbHRE+EHwOv8AR3ltNUgbV/BumamkckbJPpN9Yw/8Ies4eye4tGe6uLKBraRhPbTWcUe9vtTRfhZo5aDUbX4SfBnVbzUbaZr+S78D+HRNJeqsourhr+WCymullWPYZhBOZ/NzM8FufOb5/wAaOC8u8ScPktHI50eGKOW0sTRk5UauaOf1n6tKVROFSg0nVoznL2kp39olzWiT4VcZZt4f4jOJ557XPq+PqYaTjCpHL5UZYP29GFKUZU6kLQpSpU7RhCzpX5bv3f5p/iNd+IbmG30/wveXN4yxiN10iJ70M+UURyNbiWSOVmZlMdtAxA3lSQCp5f4J/tqfEL4H6tP8LNJ8G6r4h8E6r4jute8V6jaeHNf1HUUvruztLK/bT30qy1CeWCG007ToHX7I/k3wuklEhXj+vXwtDqHh63trGW18IeHrWGHfJo+geHLeTT7aCD/R0RGt59NSQDzDKn+pG12WRbfyxHN30uuaxE1vBYajo7niU2n/AAj17H5tuGkzLBLJrEYaaSRN7vh/lkMkz+aVA/KOGfADLsm5oY3iWWNvRqQTw+VvA1I1KjjapKf12rOfLFStCUXC795SS5T9LzrxurZpQdFcOwhSdWnUSxGZPEw9yO0YrB0+VubUuZPmT2s5J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07514" y="588528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727052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400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3886775" y="5175621"/>
            <a:ext cx="2678148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07509" y="2359759"/>
            <a:ext cx="2873690" cy="2175560"/>
            <a:chOff x="407509" y="2359759"/>
            <a:chExt cx="2873690" cy="2175560"/>
          </a:xfrm>
        </p:grpSpPr>
        <p:grpSp>
          <p:nvGrpSpPr>
            <p:cNvPr id="10" name="Group 9"/>
            <p:cNvGrpSpPr/>
            <p:nvPr/>
          </p:nvGrpSpPr>
          <p:grpSpPr>
            <a:xfrm>
              <a:off x="407509" y="3235276"/>
              <a:ext cx="2873690" cy="1300043"/>
              <a:chOff x="161244" y="3168501"/>
              <a:chExt cx="8245751" cy="1300043"/>
            </a:xfrm>
          </p:grpSpPr>
          <p:sp>
            <p:nvSpPr>
              <p:cNvPr id="21" name="Rectangle: Rounded Corners 43"/>
              <p:cNvSpPr/>
              <p:nvPr/>
            </p:nvSpPr>
            <p:spPr>
              <a:xfrm>
                <a:off x="161244" y="3168501"/>
                <a:ext cx="8245751" cy="127664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E7F6C2"/>
              </a:solidFill>
              <a:ln w="127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07188" y="3268215"/>
                <a:ext cx="785305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tiết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thấy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rất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nhỏ</a:t>
                </a:r>
                <a:r>
                  <a:rPr lang="en-US" sz="2400" dirty="0" smtClean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8" t="9783" r="54347" b="63042"/>
            <a:stretch>
              <a:fillRect/>
            </a:stretch>
          </p:blipFill>
          <p:spPr>
            <a:xfrm>
              <a:off x="1390338" y="2359759"/>
              <a:ext cx="560378" cy="737992"/>
            </a:xfrm>
            <a:prstGeom prst="rect">
              <a:avLst/>
            </a:prstGeom>
          </p:spPr>
        </p:pic>
      </p:grpSp>
      <p:cxnSp>
        <p:nvCxnSpPr>
          <p:cNvPr id="25" name="Straight Connector 24"/>
          <p:cNvCxnSpPr/>
          <p:nvPr/>
        </p:nvCxnSpPr>
        <p:spPr>
          <a:xfrm flipV="1">
            <a:off x="3886775" y="5562482"/>
            <a:ext cx="3111902" cy="5744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8318098" y="3211830"/>
            <a:ext cx="1904425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8939420" y="395227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83044" y="586617"/>
            <a:ext cx="6354018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7" name="Rectangle: Rounded Corners 43"/>
          <p:cNvSpPr/>
          <p:nvPr/>
        </p:nvSpPr>
        <p:spPr>
          <a:xfrm>
            <a:off x="2969840" y="1610321"/>
            <a:ext cx="6354018" cy="78459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0755" y="2697764"/>
            <a:ext cx="9432956" cy="866211"/>
            <a:chOff x="2928396" y="2186648"/>
            <a:chExt cx="7674184" cy="866211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2928396" y="2186648"/>
              <a:ext cx="7674184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5E1FF"/>
            </a:solidFill>
            <a:ln w="12700" cap="flat" cmpd="sng" algn="ctr">
              <a:solidFill>
                <a:srgbClr val="CC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52082" y="2258770"/>
              <a:ext cx="7550498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vườn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cây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.</a:t>
              </a:r>
              <a:endParaRPr lang="en-US" sz="3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7550" y="3836202"/>
            <a:ext cx="9432956" cy="866211"/>
            <a:chOff x="1443576" y="3940829"/>
            <a:chExt cx="9432956" cy="866211"/>
          </a:xfrm>
        </p:grpSpPr>
        <p:sp>
          <p:nvSpPr>
            <p:cNvPr id="12" name="Rectangle: Rounded Corners 43"/>
            <p:cNvSpPr/>
            <p:nvPr/>
          </p:nvSpPr>
          <p:spPr>
            <a:xfrm>
              <a:off x="1443576" y="3940829"/>
              <a:ext cx="9432956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BF3F9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8383" y="3940829"/>
              <a:ext cx="917308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nội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bà</a:t>
              </a:r>
              <a:r>
                <a:rPr lang="en-US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ngoại</a:t>
              </a:r>
              <a:r>
                <a:rPr lang="vi-VN" sz="3600" kern="0" dirty="0" smtClea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.</a:t>
              </a:r>
              <a:endParaRPr lang="vi-VN" sz="36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0755" y="4974640"/>
            <a:ext cx="9432956" cy="866211"/>
            <a:chOff x="2928395" y="2186648"/>
            <a:chExt cx="7411236" cy="866211"/>
          </a:xfrm>
        </p:grpSpPr>
        <p:sp>
          <p:nvSpPr>
            <p:cNvPr id="15" name="Rectangle: Rounded Corners 43"/>
            <p:cNvSpPr/>
            <p:nvPr/>
          </p:nvSpPr>
          <p:spPr>
            <a:xfrm>
              <a:off x="2928395" y="2186648"/>
              <a:ext cx="7411235" cy="86621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FFFCD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 smtClean="0">
                <a:solidFill>
                  <a:prstClr val="white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5494" y="2272896"/>
              <a:ext cx="7314137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Tình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với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dòng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sông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quê</a:t>
              </a:r>
              <a:r>
                <a:rPr lang="en-US" sz="3600" kern="0" dirty="0" smtClea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.</a:t>
              </a:r>
              <a:endParaRPr lang="en-US" sz="3600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33081" r="48481" b="39578"/>
          <a:stretch>
            <a:fillRect/>
          </a:stretch>
        </p:blipFill>
        <p:spPr>
          <a:xfrm>
            <a:off x="10236585" y="3836202"/>
            <a:ext cx="1162105" cy="848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8900" y="584200"/>
            <a:ext cx="4419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752" y="461355"/>
            <a:ext cx="4869896" cy="16680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58368" y="2607312"/>
            <a:ext cx="7338646" cy="1951988"/>
            <a:chOff x="2458368" y="2607312"/>
            <a:chExt cx="7338646" cy="1951988"/>
          </a:xfrm>
        </p:grpSpPr>
        <p:sp>
          <p:nvSpPr>
            <p:cNvPr id="4" name="Rectangle: Rounded Corners 43"/>
            <p:cNvSpPr/>
            <p:nvPr/>
          </p:nvSpPr>
          <p:spPr>
            <a:xfrm>
              <a:off x="2458368" y="2607312"/>
              <a:ext cx="7338646" cy="1951988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20109" y="2921586"/>
              <a:ext cx="621516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hãy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chọn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học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thuộc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2 </a:t>
              </a:r>
              <a:endPara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khổ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kumimoji="0" lang="en-US" altLang="zh-CN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thích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19259" r="32522" b="29815"/>
          <a:stretch>
            <a:fillRect/>
          </a:stretch>
        </p:blipFill>
        <p:spPr>
          <a:xfrm>
            <a:off x="795654" y="3886856"/>
            <a:ext cx="2353945" cy="2577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45684" y="553453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8219"/>
              <a:chOff x="6229841" y="192532"/>
              <a:chExt cx="7338646" cy="708219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797757" y="193996"/>
                <a:ext cx="2202815" cy="706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>
              <a:fillRect/>
            </a:stretch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>
              <a:fillRect/>
            </a:stretch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7418" y="68630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71646" y="686300"/>
            <a:ext cx="5836981" cy="863160"/>
            <a:chOff x="2509849" y="-1508739"/>
            <a:chExt cx="5836981" cy="863160"/>
          </a:xfrm>
        </p:grpSpPr>
        <p:sp>
          <p:nvSpPr>
            <p:cNvPr id="5" name="Rectangle: Rounded Corners 43"/>
            <p:cNvSpPr/>
            <p:nvPr/>
          </p:nvSpPr>
          <p:spPr>
            <a:xfrm>
              <a:off x="3458308" y="-1508739"/>
              <a:ext cx="4888522" cy="86316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9D6C7"/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Liên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509849" y="-1431834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400950" y="2482778"/>
            <a:ext cx="717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endParaRPr kumimoji="0" lang="en-US" altLang="zh-CN" sz="5400" b="1" i="0" u="none" strike="noStrike" kern="0" cap="none" spc="0" normalizeH="0" noProof="0" dirty="0" smtClean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tình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đối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kumimoji="0" lang="en-US" altLang="zh-CN" sz="54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Grandparents Stock Illustrations – 16,412 Grandparents Stock Illustrations,  Vectors &amp;amp; Clipart - Dreamsti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74871"/>
            <a:ext cx="3630978" cy="36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59" y="1813627"/>
            <a:ext cx="5364945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14295" y="62234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9350"/>
              <a:chOff x="6229841" y="192532"/>
              <a:chExt cx="7338646" cy="709350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329917" y="193996"/>
                <a:ext cx="713849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chính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của</a:t>
                </a:r>
                <a:r>
                  <a:rPr kumimoji="0" lang="en-US" altLang="zh-CN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bà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i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thơ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là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gì</a:t>
                </a:r>
                <a:r>
                  <a:rPr lang="en-US" altLang="zh-CN" sz="40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637691" y="1651392"/>
            <a:ext cx="720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thơ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kumimoji="0" lang="en-US" altLang="zh-CN" sz="4000" b="1" i="0" u="none" strike="noStrike" kern="0" cap="none" spc="0" normalizeH="0" noProof="0" dirty="0" smtClean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>
              <a:fillRect/>
            </a:stretch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ình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 smtClean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>
              <a:fillRect/>
            </a:stretch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1837" y="631742"/>
            <a:ext cx="8628091" cy="1467569"/>
            <a:chOff x="1211837" y="631742"/>
            <a:chExt cx="8628091" cy="1467569"/>
          </a:xfrm>
        </p:grpSpPr>
        <p:sp>
          <p:nvSpPr>
            <p:cNvPr id="7" name="Rectangle 6"/>
            <p:cNvSpPr/>
            <p:nvPr/>
          </p:nvSpPr>
          <p:spPr>
            <a:xfrm>
              <a:off x="3054489" y="631742"/>
              <a:ext cx="6785439" cy="11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11837" y="631742"/>
              <a:ext cx="8334491" cy="1467569"/>
              <a:chOff x="1430832" y="-1508740"/>
              <a:chExt cx="8334491" cy="1467569"/>
            </a:xfrm>
          </p:grpSpPr>
          <p:sp>
            <p:nvSpPr>
              <p:cNvPr id="5" name="Rectangle: Rounded Corners 43"/>
              <p:cNvSpPr/>
              <p:nvPr/>
            </p:nvSpPr>
            <p:spPr>
              <a:xfrm>
                <a:off x="3567085" y="-1508740"/>
                <a:ext cx="6198238" cy="1467569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16200000">
                <a:off x="1430832" y="-1436674"/>
                <a:ext cx="709349" cy="709349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348090" y="703808"/>
              <a:ext cx="59881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sẽ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giọng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như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thế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nào</a:t>
              </a:r>
              <a:r>
                <a:rPr lang="en-US" altLang="zh-CN" sz="4000" b="1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?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084" y="2386933"/>
            <a:ext cx="7030248" cy="4012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11224" y="59965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48841" y="646630"/>
            <a:ext cx="4634997" cy="646331"/>
            <a:chOff x="7384428" y="159791"/>
            <a:chExt cx="4634997" cy="646331"/>
          </a:xfrm>
        </p:grpSpPr>
        <p:sp>
          <p:nvSpPr>
            <p:cNvPr id="3" name="Rectangle: Rounded Corners 43"/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72335" y="159791"/>
              <a:ext cx="3733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luyện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lại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0674" y="1490032"/>
            <a:ext cx="6246440" cy="4829436"/>
            <a:chOff x="1823639" y="1482625"/>
            <a:chExt cx="6246440" cy="4829436"/>
          </a:xfrm>
        </p:grpSpPr>
        <p:sp>
          <p:nvSpPr>
            <p:cNvPr id="5" name="Rectangle 4"/>
            <p:cNvSpPr/>
            <p:nvPr/>
          </p:nvSpPr>
          <p:spPr>
            <a:xfrm>
              <a:off x="1974079" y="2126300"/>
              <a:ext cx="6096000" cy="41857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23639" y="1482625"/>
              <a:ext cx="3684467" cy="83895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578" y="2532592"/>
            <a:ext cx="4346449" cy="2340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64637" y="690167"/>
            <a:ext cx="709349" cy="709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0443" y="364007"/>
            <a:ext cx="8640056" cy="1197604"/>
            <a:chOff x="890443" y="364007"/>
            <a:chExt cx="8640056" cy="1197604"/>
          </a:xfrm>
        </p:grpSpPr>
        <p:grpSp>
          <p:nvGrpSpPr>
            <p:cNvPr id="12" name="Group 11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>
                <a:fillRect/>
              </a:stretch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>
            <a:xfrm>
              <a:off x="1904214" y="369795"/>
              <a:ext cx="7626285" cy="1191816"/>
            </a:xfrm>
            <a:prstGeom prst="roundRect">
              <a:avLst/>
            </a:prstGeom>
            <a:solidFill>
              <a:srgbClr val="FFF1C6"/>
            </a:solidFill>
            <a:ln>
              <a:solidFill>
                <a:srgbClr val="FFC000"/>
              </a:solidFill>
              <a:prstDash val="lg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Nói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tên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một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vài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điều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biết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về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ông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bà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hoặc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người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thân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của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theo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gợi</a:t>
              </a:r>
              <a:r>
                <a:rPr kumimoji="0" lang="en-US" altLang="zh-C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ý: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9674" y="2598991"/>
            <a:ext cx="2440968" cy="1457910"/>
            <a:chOff x="782999" y="2300140"/>
            <a:chExt cx="2440968" cy="1457910"/>
          </a:xfrm>
        </p:grpSpPr>
        <p:sp>
          <p:nvSpPr>
            <p:cNvPr id="16" name="Google Shape;1358;p48"/>
            <p:cNvSpPr/>
            <p:nvPr/>
          </p:nvSpPr>
          <p:spPr>
            <a:xfrm>
              <a:off x="782999" y="2300140"/>
              <a:ext cx="2440968" cy="1457910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9DDDD1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54482" y="2675152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tên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68018" y="2300140"/>
            <a:ext cx="3276728" cy="1821332"/>
            <a:chOff x="4778235" y="2225215"/>
            <a:chExt cx="3276728" cy="1821332"/>
          </a:xfrm>
        </p:grpSpPr>
        <p:sp>
          <p:nvSpPr>
            <p:cNvPr id="15" name="Google Shape;1356;p48"/>
            <p:cNvSpPr/>
            <p:nvPr/>
          </p:nvSpPr>
          <p:spPr>
            <a:xfrm>
              <a:off x="4778235" y="2225215"/>
              <a:ext cx="3276728" cy="1821332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FFC6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2020" y="2781938"/>
              <a:ext cx="30091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err="1">
                  <a:solidFill>
                    <a:srgbClr val="FA5456"/>
                  </a:solidFill>
                  <a:latin typeface="Arial" panose="020B0604020202020204" pitchFamily="34" charset="0"/>
                </a:rPr>
                <a:t>n</a:t>
              </a:r>
              <a:r>
                <a:rPr lang="en-US" sz="4000" kern="0" dirty="0" err="1" smtClean="0">
                  <a:solidFill>
                    <a:srgbClr val="FA5456"/>
                  </a:solidFill>
                  <a:latin typeface="Arial" panose="020B0604020202020204" pitchFamily="34" charset="0"/>
                </a:rPr>
                <a:t>ghề</a:t>
              </a:r>
              <a:r>
                <a:rPr lang="en-US" sz="4000" kern="0" dirty="0" smtClean="0">
                  <a:solidFill>
                    <a:srgbClr val="FA5456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FA5456"/>
                  </a:solidFill>
                  <a:latin typeface="Arial" panose="020B0604020202020204" pitchFamily="34" charset="0"/>
                </a:rPr>
                <a:t>nghiệp</a:t>
              </a:r>
              <a:endParaRPr lang="en-US" sz="2400" dirty="0">
                <a:solidFill>
                  <a:srgbClr val="FA5456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46832" y="2631109"/>
            <a:ext cx="2555906" cy="1545353"/>
            <a:chOff x="4778235" y="2225215"/>
            <a:chExt cx="2555906" cy="1545353"/>
          </a:xfrm>
        </p:grpSpPr>
        <p:sp>
          <p:nvSpPr>
            <p:cNvPr id="20" name="Google Shape;1356;p48"/>
            <p:cNvSpPr/>
            <p:nvPr/>
          </p:nvSpPr>
          <p:spPr>
            <a:xfrm>
              <a:off x="4778235" y="2225215"/>
              <a:ext cx="2555906" cy="1545353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E7F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51778" y="2643948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smtClean="0">
                  <a:solidFill>
                    <a:srgbClr val="00B050"/>
                  </a:solidFill>
                  <a:latin typeface="Arial" panose="020B0604020202020204" pitchFamily="34" charset="0"/>
                </a:rPr>
                <a:t>?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15" y="4496484"/>
            <a:ext cx="2489462" cy="2489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016" y="553453"/>
            <a:ext cx="6077395" cy="91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66338" y="1470902"/>
            <a:ext cx="4583724" cy="4829436"/>
            <a:chOff x="4101367" y="1341948"/>
            <a:chExt cx="4583724" cy="4829436"/>
          </a:xfrm>
        </p:grpSpPr>
        <p:sp>
          <p:nvSpPr>
            <p:cNvPr id="5" name="Rectangle 4"/>
            <p:cNvSpPr/>
            <p:nvPr/>
          </p:nvSpPr>
          <p:spPr>
            <a:xfrm>
              <a:off x="4251807" y="1985623"/>
              <a:ext cx="4433284" cy="4185761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01367" y="1341948"/>
              <a:ext cx="3684467" cy="83895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689869">
            <a:off x="2044125" y="4795779"/>
            <a:ext cx="2284584" cy="1612478"/>
            <a:chOff x="561349" y="4657649"/>
            <a:chExt cx="2273063" cy="15358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74" y="2309854"/>
            <a:ext cx="5181944" cy="24155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64637" y="690167"/>
            <a:ext cx="5719199" cy="709349"/>
            <a:chOff x="2764637" y="690167"/>
            <a:chExt cx="5719199" cy="709349"/>
          </a:xfrm>
        </p:grpSpPr>
        <p:grpSp>
          <p:nvGrpSpPr>
            <p:cNvPr id="7" name="Group 6"/>
            <p:cNvGrpSpPr/>
            <p:nvPr/>
          </p:nvGrpSpPr>
          <p:grpSpPr>
            <a:xfrm>
              <a:off x="3848839" y="703825"/>
              <a:ext cx="4634997" cy="646331"/>
              <a:chOff x="7384428" y="159791"/>
              <a:chExt cx="4634997" cy="646331"/>
            </a:xfrm>
          </p:grpSpPr>
          <p:sp>
            <p:nvSpPr>
              <p:cNvPr id="8" name="Rectangle: Rounded Corners 43"/>
              <p:cNvSpPr/>
              <p:nvPr/>
            </p:nvSpPr>
            <p:spPr>
              <a:xfrm>
                <a:off x="7384428" y="208778"/>
                <a:ext cx="4634997" cy="576774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85823" y="159791"/>
                <a:ext cx="45063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Luyện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đọc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trong</a:t>
                </a:r>
                <a:r>
                  <a:rPr kumimoji="0" lang="en-US" sz="3600" b="1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 </a:t>
                </a:r>
                <a:r>
                  <a:rPr kumimoji="0" lang="en-US" sz="3600" b="1" i="0" u="none" strike="noStrike" kern="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nhóm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764637" y="690167"/>
              <a:ext cx="709349" cy="7093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6.googleusercontent.com/tawrLqvjRZkmkTdz30ZL7FAfgKcZ2WA74wOADLOYNixnckfOS_odplkdYRlQkW1FQyvKsoKTzVq-2taN3ZJZHk0E5G8VSgk2S9JkTavlWJTfFqyR5LgH_PO-dZTSdF6HpZzGQeY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9702" y="2512294"/>
            <a:ext cx="5406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nội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cha.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cha,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hai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31" name="Picture 7" descr="https://lh4.googleusercontent.com/Cnf-n4Hax1Lbz06K2rZgUJ4uHFGMLRZQRB3Izf337WNx2ZH9VR9XAWOCdzL0y8twlaLY7W0YvuHEVW5mrMbzwuzy_IM9EI5bJhwqOPayMuSXNy7FT4mgriQedJbAPO4HZUvsZ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DVT_UNN-rqZv_J6NczM5EWxGLZjYJiE1Zy9gPDOXcYIYVpRhsecnCY-NdnnFS-5VZEte_IbbDN0A91i0clE0zmRPILD-XrnozIOW73neQfUdZLFa-HvXs4qKgpwB49Fg8PD9yX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HciHIYOxTPpxcXo7D4Nx_RImq2B4S-12dsmdrUU55tMBO9V2WQqhpibgULm1HMzWNz66ezlBpDLubMl95SBzziAPpg7FsE6anfuQ8S9EQwOt0NUf0HE5n7dVAM25ffm5rYgbr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174607" y="2686856"/>
            <a:ext cx="1539744" cy="515332"/>
          </a:xfrm>
          <a:prstGeom prst="roundRect">
            <a:avLst>
              <a:gd name="adj" fmla="val 31248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549967" y="4149702"/>
            <a:ext cx="1728000" cy="515332"/>
          </a:xfrm>
          <a:prstGeom prst="roundRect">
            <a:avLst>
              <a:gd name="adj" fmla="val 24890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65164" y="4904616"/>
            <a:ext cx="2013749" cy="515332"/>
          </a:xfrm>
          <a:prstGeom prst="roundRect">
            <a:avLst>
              <a:gd name="adj" fmla="val 28265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299702" y="2680048"/>
            <a:ext cx="1863754" cy="515332"/>
          </a:xfrm>
          <a:prstGeom prst="roundRect">
            <a:avLst>
              <a:gd name="adj" fmla="val 3721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624127" y="3422881"/>
            <a:ext cx="1865354" cy="515332"/>
          </a:xfrm>
          <a:prstGeom prst="roundRect">
            <a:avLst>
              <a:gd name="adj" fmla="val 2826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333151" y="4146638"/>
            <a:ext cx="1562607" cy="515332"/>
          </a:xfrm>
          <a:prstGeom prst="roundRect">
            <a:avLst>
              <a:gd name="adj" fmla="val 3228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296471" y="4925004"/>
            <a:ext cx="2296920" cy="515332"/>
          </a:xfrm>
          <a:prstGeom prst="roundRect">
            <a:avLst>
              <a:gd name="adj" fmla="val 3423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299702" y="3411009"/>
            <a:ext cx="2293689" cy="515332"/>
          </a:xfrm>
          <a:prstGeom prst="roundRect">
            <a:avLst>
              <a:gd name="adj" fmla="val 28265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296471" y="4126189"/>
            <a:ext cx="1208280" cy="515332"/>
          </a:xfrm>
          <a:prstGeom prst="roundRect">
            <a:avLst>
              <a:gd name="adj" fmla="val 37212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63207" y="2691902"/>
            <a:ext cx="792122" cy="515332"/>
          </a:xfrm>
          <a:prstGeom prst="roundRect">
            <a:avLst>
              <a:gd name="adj" fmla="val 26774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lh4.googleusercontent.com/6MeeIsjij2ydFf1dQDpmQLJqH4oDW6tD0cDpQBrIY84_Sxdb3i-XsiZEQI7yghzXYeF3F4uG88KKXz3p7ojBi6dx26CHzivHVexUn_Cxs9VBgmOv3qFLDr2WWgwu06ySGzJhLU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83" y="865452"/>
            <a:ext cx="2638425" cy="2562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67" y="3572440"/>
            <a:ext cx="2283734" cy="2527332"/>
          </a:xfrm>
          <a:prstGeom prst="rect">
            <a:avLst/>
          </a:prstGeom>
        </p:spPr>
      </p:pic>
      <p:pic>
        <p:nvPicPr>
          <p:cNvPr id="13" name="wi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034" name="Picture 10" descr="Premium Vector | Cartoon button set game pack, gui element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>
            <a:fillRect/>
          </a:stretch>
        </p:blipFill>
        <p:spPr bwMode="auto">
          <a:xfrm>
            <a:off x="804993" y="5600260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84600" y="654952"/>
            <a:ext cx="4584700" cy="10765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5082" y="569409"/>
            <a:ext cx="4869896" cy="1668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54 L -0.00052 -0.3634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36343 L 0.00052 -0.5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76" y="1664398"/>
            <a:ext cx="5175953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4027" y="569799"/>
            <a:ext cx="5842931" cy="136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04027" y="569799"/>
            <a:ext cx="5328302" cy="1220901"/>
            <a:chOff x="2904027" y="569799"/>
            <a:chExt cx="5328302" cy="12209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04027" y="688780"/>
              <a:ext cx="1070032" cy="982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4060" y="569799"/>
              <a:ext cx="4258269" cy="12209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288434" y="812512"/>
              <a:ext cx="3629520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 panose="020B0604020202020204"/>
                </a:rPr>
                <a:t>Hoa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 panose="020B0604020202020204"/>
                </a:rPr>
                <a:t>yêu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 panose="020B0604020202020204"/>
                </a:rPr>
                <a:t>thương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31319" y="1939066"/>
            <a:ext cx="9943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Kể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việc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làm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hiện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tâm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chăm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sóc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79321" y="2769066"/>
            <a:ext cx="4321968" cy="3237154"/>
            <a:chOff x="1443832" y="2860901"/>
            <a:chExt cx="4321968" cy="3237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3832" y="2860901"/>
              <a:ext cx="4321968" cy="323715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31632" y="3695146"/>
              <a:ext cx="1946367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ủa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người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thân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em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48238" y="2769066"/>
            <a:ext cx="4225032" cy="3237154"/>
            <a:chOff x="5805438" y="2860901"/>
            <a:chExt cx="4225032" cy="3237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5438" y="2860901"/>
              <a:ext cx="4225032" cy="323715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17707" y="3695146"/>
              <a:ext cx="1800493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ủa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e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algn="ctr"/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người</a:t>
              </a:r>
              <a:r>
                <a:rPr lang="en-US" sz="2800" kern="0" dirty="0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2800" kern="0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thân</a:t>
              </a:r>
              <a:endParaRPr lang="en-US" sz="16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" y="4988306"/>
            <a:ext cx="3260725" cy="1864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7010668" y="2507802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6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5109089" y="174402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66806" y="2485594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Tham</a:t>
            </a:r>
            <a:r>
              <a:rPr lang="en-US" altLang="zh-CN" sz="4000" b="1" dirty="0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 </a:t>
            </a:r>
            <a:endParaRPr lang="en-US" altLang="zh-CN" sz="4000" b="1" dirty="0" smtClean="0">
              <a:solidFill>
                <a:srgbClr val="F2FBFF"/>
              </a:solidFill>
              <a:latin typeface="Calibri" panose="020F0502020204030204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quan</a:t>
            </a:r>
            <a:endParaRPr lang="zh-CN" altLang="en-US" sz="4000" b="1" dirty="0">
              <a:solidFill>
                <a:srgbClr val="F2FBFF"/>
              </a:solidFill>
              <a:latin typeface="Calibri" panose="020F0502020204030204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934424" y="3215745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Nhận</a:t>
            </a:r>
            <a:r>
              <a:rPr lang="en-US" altLang="zh-CN" sz="4000" b="1" dirty="0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 </a:t>
            </a:r>
            <a:endParaRPr lang="en-US" altLang="zh-CN" sz="4000" b="1" dirty="0" smtClean="0">
              <a:solidFill>
                <a:srgbClr val="F2FBFF"/>
              </a:solidFill>
              <a:latin typeface="Calibri" panose="020F0502020204030204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4000" b="1" dirty="0" err="1" smtClean="0">
                <a:solidFill>
                  <a:srgbClr val="F2FBFF"/>
                </a:solidFill>
                <a:latin typeface="Calibri" panose="020F0502020204030204"/>
                <a:ea typeface="方正清刻本悦宋简体" panose="02000000000000000000" pitchFamily="2" charset="-122"/>
              </a:rPr>
              <a:t>xét</a:t>
            </a:r>
            <a:endParaRPr lang="zh-CN" altLang="en-US" sz="4000" b="1" dirty="0">
              <a:solidFill>
                <a:srgbClr val="F2FBFF"/>
              </a:solidFill>
              <a:latin typeface="Calibri" panose="020F0502020204030204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719" y="2057161"/>
            <a:ext cx="4659604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Di </a:t>
            </a:r>
            <a:r>
              <a:rPr lang="en-US" sz="2800" dirty="0" err="1">
                <a:solidFill>
                  <a:srgbClr val="000000"/>
                </a:solidFill>
              </a:rPr>
              <a:t>chuyển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tham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vườn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hoa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các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nhóm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7356" y="4672613"/>
            <a:ext cx="525799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thêm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từ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bạn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thắc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mắc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86181" y="3436602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2598" b="12816"/>
            <a:stretch>
              <a:fillRect/>
            </a:stretch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734" y="3709822"/>
            <a:ext cx="787616" cy="7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417" y="221338"/>
            <a:ext cx="6096528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3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>
            <a:fillRect/>
          </a:stretch>
        </p:blipFill>
        <p:spPr bwMode="auto">
          <a:xfrm>
            <a:off x="1027083" y="229679"/>
            <a:ext cx="5170517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>
            <a:fillRect/>
          </a:stretch>
        </p:blipFill>
        <p:spPr bwMode="auto">
          <a:xfrm>
            <a:off x="7226300" y="276977"/>
            <a:ext cx="4965700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494511" y="5593916"/>
            <a:ext cx="2594756" cy="897085"/>
            <a:chOff x="2443711" y="5593916"/>
            <a:chExt cx="2594756" cy="897085"/>
          </a:xfrm>
        </p:grpSpPr>
        <p:sp>
          <p:nvSpPr>
            <p:cNvPr id="30" name="Rounded Rectangle 29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Cây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yêu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người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thân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em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03211" y="5593915"/>
            <a:ext cx="2594756" cy="897085"/>
            <a:chOff x="2443711" y="5593916"/>
            <a:chExt cx="2594756" cy="897085"/>
          </a:xfrm>
        </p:grpSpPr>
        <p:sp>
          <p:nvSpPr>
            <p:cNvPr id="33" name="Rounded Rectangle 32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Cây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yêu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e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với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người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thân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" y="229679"/>
            <a:ext cx="2920802" cy="21876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155" y="146932"/>
            <a:ext cx="3071289" cy="2353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11" y="2760937"/>
            <a:ext cx="2920802" cy="2187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17" y="-140640"/>
            <a:ext cx="2920802" cy="2187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9" y="276977"/>
            <a:ext cx="2920802" cy="2187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42" y="2359694"/>
            <a:ext cx="2920802" cy="2187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88" y="2634724"/>
            <a:ext cx="3071289" cy="2353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457" y="-223387"/>
            <a:ext cx="3071289" cy="23531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853" y="3059617"/>
            <a:ext cx="3071289" cy="23531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797" y="1512711"/>
            <a:ext cx="3071289" cy="2353174"/>
          </a:xfrm>
          <a:prstGeom prst="rect">
            <a:avLst/>
          </a:prstGeom>
        </p:spPr>
      </p:pic>
    </p:spTree>
    <p:controls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01" y="472662"/>
            <a:ext cx="4496052" cy="543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79" y="370446"/>
            <a:ext cx="6524672" cy="5534396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0" y="1393766"/>
            <a:ext cx="4231799" cy="4070468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586302" y="2501025"/>
            <a:ext cx="1688892" cy="198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65" dirty="0">
                <a:solidFill>
                  <a:prstClr val="black"/>
                </a:solidFill>
                <a:latin typeface="Averta Std CY" panose="00000500000000000000" pitchFamily="50" charset="0"/>
              </a:rPr>
              <a:t>của  người thân với em</a:t>
            </a:r>
            <a:endParaRPr lang="en-US" sz="3065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32" y="428748"/>
            <a:ext cx="6400011" cy="552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defTabSz="914400">
              <a:defRPr/>
            </a:pPr>
            <a:fld id="{00000000-1234-1234-1234-123412341234}" type="slidenum">
              <a:rPr lang="en-GB" sz="1600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</a:fld>
            <a:endParaRPr lang="en-GB" sz="1600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1235" y="1183767"/>
            <a:ext cx="10596976" cy="271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nl-NL" sz="4265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Những việc làm thể hiện sự quan tâm của người thân với em: nấu ăn, giặt giũ, chở đi học, dậy học, đi khám bệnh, đi công viên, mua sắm quần áo đẹp,...</a:t>
            </a:r>
            <a:endParaRPr lang="en-US" sz="4265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" y="1151180"/>
            <a:ext cx="4273164" cy="4111833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405407" y="2299797"/>
            <a:ext cx="1688892" cy="198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65" dirty="0">
                <a:solidFill>
                  <a:prstClr val="black"/>
                </a:solidFill>
                <a:latin typeface="Averta Std CY" panose="00000500000000000000" pitchFamily="50" charset="0"/>
              </a:rPr>
              <a:t>của  em với  người thân</a:t>
            </a:r>
            <a:endParaRPr lang="en-US" sz="3065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02" y="622416"/>
            <a:ext cx="5427879" cy="480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78" y="622416"/>
            <a:ext cx="5983924" cy="4808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78" y="635799"/>
            <a:ext cx="6071189" cy="4906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78" y="269649"/>
            <a:ext cx="6184165" cy="5853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52" y="1026133"/>
            <a:ext cx="11304104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265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 việc làm thể hiện sự quan tâm của em với người thân: lấy nước, lấy tăm, múa, hát, kể chuyện, đấm lưng, nhổ tóc trắng,...</a:t>
            </a:r>
            <a:endParaRPr lang="en-US" sz="4265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in="500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821" y="964708"/>
            <a:ext cx="4261473" cy="1487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229" y="2395167"/>
            <a:ext cx="6431837" cy="1835055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3425075" y="0"/>
            <a:ext cx="5304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hai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8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11  </a:t>
            </a:r>
            <a:r>
              <a:rPr lang="en-US" altLang="zh-CN" sz="2800" dirty="0" err="1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800" dirty="0" smtClean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2021</a:t>
            </a:r>
            <a:endParaRPr lang="zh-CN" altLang="en-US" sz="2800" dirty="0"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2873" y="1759527"/>
            <a:ext cx="7689273" cy="247996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“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 4 SGK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68.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9318" y="1628303"/>
            <a:ext cx="7041490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691" y="360218"/>
            <a:ext cx="11942618" cy="61791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8326" y="360218"/>
            <a:ext cx="617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DẶN DÒ thứ hai ngày 8/11/2021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836" y="1680066"/>
            <a:ext cx="111944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Gửi Azota:</a:t>
            </a:r>
            <a:endParaRPr lang="vi-VN" sz="32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/>
              <a:t>Bài 1,2 vở BT Toán trang 39.</a:t>
            </a:r>
            <a:endParaRPr lang="vi-VN" sz="3200" dirty="0" smtClean="0"/>
          </a:p>
          <a:p>
            <a:pPr marL="285750" indent="-285750">
              <a:buFontTx/>
              <a:buChar char="-"/>
            </a:pPr>
            <a:r>
              <a:rPr lang="vi-VN" sz="3200" dirty="0" smtClean="0"/>
              <a:t>Làm bài 1,2 ,3,4 trang 46,47,48 SGK Toán vào vở ôn toán.</a:t>
            </a:r>
            <a:endParaRPr lang="vi-VN" sz="3200" dirty="0" smtClean="0"/>
          </a:p>
          <a:p>
            <a:pPr marL="285750" indent="-285750">
              <a:buFontTx/>
              <a:buChar char="-"/>
            </a:pPr>
            <a:r>
              <a:rPr lang="vi-VN" sz="3200" dirty="0" smtClean="0"/>
              <a:t>Video học thuộc 2 khổ thơ em thích bài Bà nội, bà ngoại.</a:t>
            </a:r>
            <a:endParaRPr lang="vi-VN" sz="3200" dirty="0" smtClean="0"/>
          </a:p>
          <a:p>
            <a:r>
              <a:rPr lang="vi-VN" sz="3200" dirty="0" smtClean="0">
                <a:solidFill>
                  <a:srgbClr val="FF0000"/>
                </a:solidFill>
              </a:rPr>
              <a:t>Chuẩn bị bài:</a:t>
            </a:r>
            <a:endParaRPr lang="vi-VN" sz="32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/>
              <a:t>Tập viết hoa chữ H và câu ứng dụng vào vở nháp.</a:t>
            </a:r>
            <a:endParaRPr lang="vi-VN" sz="3200" dirty="0" smtClean="0"/>
          </a:p>
          <a:p>
            <a:pPr marL="285750" indent="-285750">
              <a:buFontTx/>
              <a:buChar char="-"/>
            </a:pPr>
            <a:r>
              <a:rPr lang="vi-VN" sz="3200" dirty="0" smtClean="0"/>
              <a:t>Chuẩn bị bài 3,4 SGK TV trang 68.</a:t>
            </a:r>
            <a:endParaRPr lang="vi-VN" sz="3200" dirty="0" smtClean="0"/>
          </a:p>
          <a:p>
            <a:pPr marL="285750" indent="-285750">
              <a:buFontTx/>
              <a:buChar char="-"/>
            </a:pPr>
            <a:r>
              <a:rPr lang="vi-VN" sz="3200" dirty="0" smtClean="0"/>
              <a:t>Toán: Bài toán về ít hơn.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8842" y="505326"/>
            <a:ext cx="5919537" cy="105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8" b="83728" l="3077" r="69451"/>
                    </a14:imgEffect>
                  </a14:imgLayer>
                </a14:imgProps>
              </a:ext>
            </a:extLst>
          </a:blip>
          <a:srcRect l="2878" t="795" r="30136" b="16350"/>
          <a:stretch>
            <a:fillRect/>
          </a:stretch>
        </p:blipFill>
        <p:spPr>
          <a:xfrm>
            <a:off x="1762813" y="1564848"/>
            <a:ext cx="2842364" cy="4891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124" y="3100922"/>
            <a:ext cx="5187215" cy="309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文本框 7"/>
          <p:cNvSpPr txBox="1"/>
          <p:nvPr/>
        </p:nvSpPr>
        <p:spPr>
          <a:xfrm>
            <a:off x="4088835" y="691770"/>
            <a:ext cx="3995478" cy="720000"/>
          </a:xfrm>
          <a:prstGeom prst="roundRect">
            <a:avLst>
              <a:gd name="adj" fmla="val 245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nội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,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ngoại</a:t>
            </a:r>
            <a:endParaRPr lang="zh-CN" altLang="en-US" sz="3600" dirty="0">
              <a:solidFill>
                <a:srgbClr val="FE6F24"/>
              </a:solidFill>
              <a:latin typeface="Coiny" panose="02000903060500060000" pitchFamily="2" charset="0"/>
              <a:ea typeface="字魂27号-布丁体" panose="000005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13734" y="1768570"/>
            <a:ext cx="4157220" cy="867267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6" name="Rounded Rectangular Callout 5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3347" y="1675315"/>
              <a:ext cx="354327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nói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ai</a:t>
              </a:r>
              <a:r>
                <a:rPr lang="en-US" sz="3600" dirty="0" smtClean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1222" y="1885845"/>
            <a:ext cx="5968501" cy="2786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  <a:endParaRPr lang="en-US" altLang="zh-CN" sz="3600" b="1" kern="0" dirty="0" smtClean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zh-CN" sz="36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645703" y="3078790"/>
            <a:ext cx="2695696" cy="3303003"/>
          </a:xfrm>
          <a:prstGeom prst="rect">
            <a:avLst/>
          </a:prstGeom>
        </p:spPr>
      </p:pic>
      <p:pic>
        <p:nvPicPr>
          <p:cNvPr id="3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8095" y="248592"/>
            <a:ext cx="3432257" cy="771715"/>
            <a:chOff x="1018095" y="248592"/>
            <a:chExt cx="3432257" cy="771715"/>
          </a:xfrm>
        </p:grpSpPr>
        <p:sp>
          <p:nvSpPr>
            <p:cNvPr id="37" name="Rounded Rectangle 36"/>
            <p:cNvSpPr/>
            <p:nvPr/>
          </p:nvSpPr>
          <p:spPr>
            <a:xfrm>
              <a:off x="1933396" y="286465"/>
              <a:ext cx="2516956" cy="733842"/>
            </a:xfrm>
            <a:prstGeom prst="roundRect">
              <a:avLst>
                <a:gd name="adj" fmla="val 20622"/>
              </a:avLst>
            </a:prstGeom>
            <a:solidFill>
              <a:srgbClr val="CBEA7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lang="zh-CN" altLang="en-US" sz="36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018095" y="248592"/>
              <a:ext cx="630762" cy="6307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99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86201" y="611146"/>
            <a:ext cx="6232358" cy="11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069946" y="678552"/>
            <a:ext cx="2053093" cy="1364438"/>
            <a:chOff x="9277729" y="5314078"/>
            <a:chExt cx="2327307" cy="13810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1122734">
              <a:off x="9277729" y="5314078"/>
              <a:ext cx="1168923" cy="13732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 rot="260226">
              <a:off x="10510443" y="5321932"/>
              <a:ext cx="1094593" cy="137320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092710" y="1492591"/>
            <a:ext cx="8283121" cy="4777970"/>
            <a:chOff x="2090770" y="1410530"/>
            <a:chExt cx="8283121" cy="4777970"/>
          </a:xfrm>
        </p:grpSpPr>
        <p:sp>
          <p:nvSpPr>
            <p:cNvPr id="3" name="Rectangle 2"/>
            <p:cNvSpPr/>
            <p:nvPr/>
          </p:nvSpPr>
          <p:spPr>
            <a:xfrm>
              <a:off x="2090770" y="2187405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290457" y="2187405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900" y="1410530"/>
              <a:ext cx="3684467" cy="83895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08254" y="636011"/>
            <a:ext cx="5323920" cy="721340"/>
            <a:chOff x="3008254" y="636011"/>
            <a:chExt cx="5323920" cy="721340"/>
          </a:xfrm>
        </p:grpSpPr>
        <p:sp>
          <p:nvSpPr>
            <p:cNvPr id="6" name="Rounded Rectangle 5"/>
            <p:cNvSpPr/>
            <p:nvPr/>
          </p:nvSpPr>
          <p:spPr>
            <a:xfrm>
              <a:off x="3803271" y="636011"/>
              <a:ext cx="4528903" cy="72134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3600" b="1" kern="0" dirty="0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 smtClean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008254" y="678553"/>
              <a:ext cx="629993" cy="6299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1224" y="602521"/>
            <a:ext cx="6785439" cy="102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06298" y="579449"/>
            <a:ext cx="5884836" cy="721340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nối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tiếp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600" b="1" kern="0" dirty="0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 smtClean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khổ</a:t>
            </a:r>
            <a:endParaRPr lang="zh-CN" altLang="en-US" sz="3600" b="1" kern="0" dirty="0">
              <a:solidFill>
                <a:srgbClr val="E66126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11224" y="647362"/>
            <a:ext cx="585514" cy="5855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08013" y="1468620"/>
            <a:ext cx="8283121" cy="4798449"/>
            <a:chOff x="908013" y="1468620"/>
            <a:chExt cx="8283121" cy="4798449"/>
          </a:xfrm>
        </p:grpSpPr>
        <p:sp>
          <p:nvSpPr>
            <p:cNvPr id="10" name="Rectangle 9"/>
            <p:cNvSpPr/>
            <p:nvPr/>
          </p:nvSpPr>
          <p:spPr>
            <a:xfrm>
              <a:off x="908013" y="2265974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 smtClean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07700" y="2265974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 smtClean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6302" y="1468620"/>
              <a:ext cx="3684467" cy="83895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010762" y="3101000"/>
            <a:ext cx="2816281" cy="1272618"/>
            <a:chOff x="10558021" y="11053"/>
            <a:chExt cx="2816281" cy="1272618"/>
          </a:xfrm>
        </p:grpSpPr>
        <p:sp>
          <p:nvSpPr>
            <p:cNvPr id="14" name="Rectangle: Rounded Corners 43"/>
            <p:cNvSpPr/>
            <p:nvPr/>
          </p:nvSpPr>
          <p:spPr>
            <a:xfrm>
              <a:off x="10558021" y="11053"/>
              <a:ext cx="2816281" cy="1272618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E7F6C2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6684" y="105322"/>
              <a:ext cx="2699337" cy="1029972"/>
            </a:xfrm>
            <a:prstGeom prst="rect">
              <a:avLst/>
            </a:prstGeom>
          </p:spPr>
        </p:pic>
      </p:grpSp>
      <p:sp>
        <p:nvSpPr>
          <p:cNvPr id="15" name="Teardrop 14"/>
          <p:cNvSpPr/>
          <p:nvPr/>
        </p:nvSpPr>
        <p:spPr>
          <a:xfrm>
            <a:off x="584013" y="2328051"/>
            <a:ext cx="324000" cy="32400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584013" y="4028953"/>
            <a:ext cx="324000" cy="324000"/>
          </a:xfrm>
          <a:prstGeom prst="teardrop">
            <a:avLst/>
          </a:prstGeom>
          <a:solidFill>
            <a:srgbClr val="CBEA7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2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4783700" y="2324851"/>
            <a:ext cx="324000" cy="324000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4831193" y="4027577"/>
            <a:ext cx="324000" cy="324000"/>
          </a:xfrm>
          <a:prstGeom prst="teardrop">
            <a:avLst/>
          </a:prstGeom>
          <a:solidFill>
            <a:srgbClr val="BDEE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4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87810" y="2701268"/>
            <a:ext cx="1152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V="1">
            <a:off x="3613204" y="4818627"/>
            <a:ext cx="82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2766302" y="5229735"/>
            <a:ext cx="75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6585668" y="444318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6945458" y="5632528"/>
            <a:ext cx="118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V="1">
            <a:off x="3822756" y="232962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3628466" y="2738685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3681905" y="274021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3941021" y="31213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3769317" y="349836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3822756" y="3499892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4357066" y="4068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V="1">
            <a:off x="4447416" y="4464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V="1">
            <a:off x="3941021" y="4871904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476332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V="1">
            <a:off x="4523784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V="1">
            <a:off x="7865408" y="2324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8141915" y="2720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8505872" y="3116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V="1">
            <a:off x="8427414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 flipV="1">
            <a:off x="8484586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 flipV="1">
            <a:off x="8180691" y="4068521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8117128" y="4488378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 flipV="1">
            <a:off x="8157085" y="486734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flipV="1">
            <a:off x="8197042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 flipV="1">
            <a:off x="8258326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p="http://schemas.openxmlformats.org/presentationml/2006/main">
  <p:tag name="INKNOEBUTTONMODEL" val="{&quot;ActivityType&quot;:1,&quot;OptionCount&quot;:3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mcq20211108131148723716&quot;,&quot;IaMcqCompetition&quot;:false,&quot;IsAnonymous&quot;:false,&quot;AutoAdvance&quot;:false,&quot;IsCompetitionMode&quot;:false}"/>
  <p:tag name="ANSWERS" val="false"/>
</p:tagLst>
</file>

<file path=ppt/tags/tag2.xml><?xml version="1.0" encoding="utf-8"?>
<p:tagLst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sli20211108131235700870&quot;,&quot;IaMcqCompetition&quot;:false,&quot;IsAnonymous&quot;:false,&quot;AutoAdvance&quot;:false,&quot;IsCompetitionMode&quot;:false}"/>
</p:tagLst>
</file>

<file path=ppt/tags/tag3.xml><?xml version="1.0" encoding="utf-8"?>
<p:tagLst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true,&quot;TimerValue&quot;:&quot;00:30&quot;,&quot;HasAutoStart&quot;:false,&quot;HasCorrectAnswers&quot;:true,&quot;McqAnswers&quot;:[&quot;B&quot;],&quot;ActivityId&quot;:&quot;mcq20211108131341481529&quot;,&quot;IaMcqCompetition&quot;:false,&quot;IsAnonymous&quot;:false,&quot;AutoAdvance&quot;:false,&quot;IsCompetitionMode&quot;:false}"/>
</p:tagLst>
</file>

<file path=ppt/tags/tag4.xml><?xml version="1.0" encoding="utf-8"?>
<p:tagLst xmlns:p="http://schemas.openxmlformats.org/presentationml/2006/main">
  <p:tag name="ISPRING_PRESENTATION_TITLE" val="PowerPoint 演示文稿"/>
  <p:tag name="ISPRING_FIRST_PUBLISH" val="1"/>
  <p:tag name="INKNOELEADERBOARD" val="806701114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5376</Words>
  <Application>WPS Presentation</Application>
  <PresentationFormat>Widescreen</PresentationFormat>
  <Paragraphs>342</Paragraphs>
  <Slides>42</Slides>
  <Notes>10</Notes>
  <HiddenSlides>2</HiddenSlides>
  <MMClips>4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64" baseType="lpstr">
      <vt:lpstr>Arial</vt:lpstr>
      <vt:lpstr>SimSun</vt:lpstr>
      <vt:lpstr>Wingdings</vt:lpstr>
      <vt:lpstr>Calibri</vt:lpstr>
      <vt:lpstr>字魂27号-布丁体</vt:lpstr>
      <vt:lpstr>等线</vt:lpstr>
      <vt:lpstr>Arial</vt:lpstr>
      <vt:lpstr>Coiny</vt:lpstr>
      <vt:lpstr>Yu Gothic UI Semibold</vt:lpstr>
      <vt:lpstr>站酷快乐体2016修订版</vt:lpstr>
      <vt:lpstr>inpin heiti</vt:lpstr>
      <vt:lpstr>Microsoft YaHei</vt:lpstr>
      <vt:lpstr>Arial Unicode MS</vt:lpstr>
      <vt:lpstr>方正清刻本悦宋简体</vt:lpstr>
      <vt:lpstr>Calibri</vt:lpstr>
      <vt:lpstr>Averta Std CY</vt:lpstr>
      <vt:lpstr>Segoe Print</vt:lpstr>
      <vt:lpstr>Times New Roman</vt:lpstr>
      <vt:lpstr>等线 Light</vt:lpstr>
      <vt:lpstr>Calibri Light</vt:lpstr>
      <vt:lpstr>千图网海量PPT模板www.58pic.com​​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ASUS</cp:lastModifiedBy>
  <cp:revision>153</cp:revision>
  <dcterms:created xsi:type="dcterms:W3CDTF">2019-05-21T17:26:00Z</dcterms:created>
  <dcterms:modified xsi:type="dcterms:W3CDTF">2023-10-23T02:04:06Z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D5798391803A46BEBAFF137F85019955_12</vt:lpwstr>
  </property>
  <property fmtid="{D5CDD505-2E9C-101B-9397-08002B2CF9AE}" pid="3" name="KSOProductBuildVer">
    <vt:lpwstr>1033-12.2.0.13266</vt:lpwstr>
  </property>
</Properties>
</file>