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57" r:id="rId4"/>
    <p:sldMasterId id="2147483664" r:id="rId5"/>
    <p:sldMasterId id="2147483666" r:id="rId6"/>
    <p:sldMasterId id="2147483678" r:id="rId7"/>
    <p:sldMasterId id="2147483681" r:id="rId8"/>
    <p:sldMasterId id="2147483683" r:id="rId9"/>
    <p:sldMasterId id="2147483696" r:id="rId10"/>
    <p:sldMasterId id="2147483701" r:id="rId11"/>
    <p:sldMasterId id="2147483713" r:id="rId12"/>
    <p:sldMasterId id="2147483725" r:id="rId13"/>
  </p:sldMasterIdLst>
  <p:notesMasterIdLst>
    <p:notesMasterId r:id="rId16"/>
  </p:notesMasterIdLst>
  <p:handoutMasterIdLst>
    <p:handoutMasterId r:id="rId41"/>
  </p:handoutMasterIdLst>
  <p:sldIdLst>
    <p:sldId id="752" r:id="rId14"/>
    <p:sldId id="295" r:id="rId15"/>
    <p:sldId id="286" r:id="rId17"/>
    <p:sldId id="2586" r:id="rId18"/>
    <p:sldId id="301" r:id="rId19"/>
    <p:sldId id="2587" r:id="rId20"/>
    <p:sldId id="2602" r:id="rId21"/>
    <p:sldId id="2588" r:id="rId22"/>
    <p:sldId id="2589" r:id="rId23"/>
    <p:sldId id="2590" r:id="rId24"/>
    <p:sldId id="2591" r:id="rId25"/>
    <p:sldId id="2592" r:id="rId26"/>
    <p:sldId id="342" r:id="rId27"/>
    <p:sldId id="2595" r:id="rId28"/>
    <p:sldId id="2594" r:id="rId29"/>
    <p:sldId id="2621" r:id="rId30"/>
    <p:sldId id="2596" r:id="rId31"/>
    <p:sldId id="370" r:id="rId32"/>
    <p:sldId id="2597" r:id="rId33"/>
    <p:sldId id="2601" r:id="rId34"/>
    <p:sldId id="332" r:id="rId35"/>
    <p:sldId id="333" r:id="rId36"/>
    <p:sldId id="2598" r:id="rId37"/>
    <p:sldId id="2599" r:id="rId38"/>
    <p:sldId id="2600" r:id="rId39"/>
    <p:sldId id="2577" r:id="rId40"/>
  </p:sldIdLst>
  <p:sldSz cx="9144000" cy="5143500" type="screen16x9"/>
  <p:notesSz cx="6858000" cy="9144000"/>
  <p:custDataLst>
    <p:tags r:id="rId45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9BDB5"/>
    <a:srgbClr val="FFEFCF"/>
    <a:srgbClr val="F7A397"/>
    <a:srgbClr val="EC008C"/>
    <a:srgbClr val="FFFF99"/>
    <a:srgbClr val="EA1ECD"/>
    <a:srgbClr val="ED0281"/>
    <a:srgbClr val="00AEEF"/>
    <a:srgbClr val="D2222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5" autoAdjust="0"/>
    <p:restoredTop sz="89565" autoAdjust="0"/>
  </p:normalViewPr>
  <p:slideViewPr>
    <p:cSldViewPr snapToGrid="0" showGuides="1">
      <p:cViewPr varScale="1">
        <p:scale>
          <a:sx n="69" d="100"/>
          <a:sy n="69" d="100"/>
        </p:scale>
        <p:origin x="371" y="3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5" Type="http://schemas.openxmlformats.org/officeDocument/2006/relationships/tags" Target="tags/tag9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handoutMaster" Target="handoutMasters/handoutMaster1.xml"/><Relationship Id="rId40" Type="http://schemas.openxmlformats.org/officeDocument/2006/relationships/slide" Target="slides/slide2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5.xml"/><Relationship Id="rId38" Type="http://schemas.openxmlformats.org/officeDocument/2006/relationships/slide" Target="slides/slide24.xml"/><Relationship Id="rId37" Type="http://schemas.openxmlformats.org/officeDocument/2006/relationships/slide" Target="slides/slide23.xml"/><Relationship Id="rId36" Type="http://schemas.openxmlformats.org/officeDocument/2006/relationships/slide" Target="slides/slide22.xml"/><Relationship Id="rId35" Type="http://schemas.openxmlformats.org/officeDocument/2006/relationships/slide" Target="slides/slide21.xml"/><Relationship Id="rId34" Type="http://schemas.openxmlformats.org/officeDocument/2006/relationships/slide" Target="slides/slide20.xml"/><Relationship Id="rId33" Type="http://schemas.openxmlformats.org/officeDocument/2006/relationships/slide" Target="slides/slide19.xml"/><Relationship Id="rId32" Type="http://schemas.openxmlformats.org/officeDocument/2006/relationships/slide" Target="slides/slide18.xml"/><Relationship Id="rId31" Type="http://schemas.openxmlformats.org/officeDocument/2006/relationships/slide" Target="slides/slide17.xml"/><Relationship Id="rId30" Type="http://schemas.openxmlformats.org/officeDocument/2006/relationships/slide" Target="slides/slide1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8" Type="http://schemas.openxmlformats.org/officeDocument/2006/relationships/slide" Target="slides/slide14.xml"/><Relationship Id="rId27" Type="http://schemas.openxmlformats.org/officeDocument/2006/relationships/slide" Target="slides/slide13.xml"/><Relationship Id="rId26" Type="http://schemas.openxmlformats.org/officeDocument/2006/relationships/slide" Target="slides/slide12.xml"/><Relationship Id="rId25" Type="http://schemas.openxmlformats.org/officeDocument/2006/relationships/slide" Target="slides/slide11.xml"/><Relationship Id="rId24" Type="http://schemas.openxmlformats.org/officeDocument/2006/relationships/slide" Target="slides/slide10.xml"/><Relationship Id="rId23" Type="http://schemas.openxmlformats.org/officeDocument/2006/relationships/slide" Target="slides/slide9.xml"/><Relationship Id="rId22" Type="http://schemas.openxmlformats.org/officeDocument/2006/relationships/slide" Target="slides/slide8.xml"/><Relationship Id="rId21" Type="http://schemas.openxmlformats.org/officeDocument/2006/relationships/slide" Target="slides/slide7.xml"/><Relationship Id="rId20" Type="http://schemas.openxmlformats.org/officeDocument/2006/relationships/slide" Target="slides/slide6.xml"/><Relationship Id="rId2" Type="http://schemas.openxmlformats.org/officeDocument/2006/relationships/theme" Target="theme/theme1.xml"/><Relationship Id="rId19" Type="http://schemas.openxmlformats.org/officeDocument/2006/relationships/slide" Target="slides/slide5.xml"/><Relationship Id="rId18" Type="http://schemas.openxmlformats.org/officeDocument/2006/relationships/slide" Target="slides/slide4.xml"/><Relationship Id="rId17" Type="http://schemas.openxmlformats.org/officeDocument/2006/relationships/slide" Target="slides/slide3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2.xml"/><Relationship Id="rId14" Type="http://schemas.openxmlformats.org/officeDocument/2006/relationships/slide" Target="slides/slide1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6C366A0-7113-4DC9-A79B-7581772D53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22" name="Tựa bài"/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/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/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Khung"/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12" name="Câu hỏi 1"/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/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/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/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/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1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2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9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1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9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30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30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  <a:endParaRPr lang="en-US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 bwMode="auto">
          <a:xfrm>
            <a:off x="-4898" y="742950"/>
            <a:ext cx="9141909" cy="42291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94000"/>
                </a:schemeClr>
              </a:gs>
              <a:gs pos="74000">
                <a:srgbClr val="FFFFFF"/>
              </a:gs>
              <a:gs pos="83000">
                <a:srgbClr val="FFFFFF"/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5400000" scaled="1"/>
          </a:gra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/>
          <a:lstStyle/>
          <a:p>
            <a:pPr marL="0" marR="0" indent="0" algn="ctr" defTabSz="6000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125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189" y="3305742"/>
            <a:ext cx="7772637" cy="102044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189" y="2180551"/>
            <a:ext cx="7772637" cy="11251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3765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121" y="1199781"/>
            <a:ext cx="4037899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7393" y="1199781"/>
            <a:ext cx="4039487" cy="339461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120" y="1150584"/>
            <a:ext cx="4039487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120" y="1631446"/>
            <a:ext cx="4039487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807" y="1150584"/>
            <a:ext cx="4041074" cy="4808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3765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807" y="1631446"/>
            <a:ext cx="4041074" cy="296294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4726"/>
            <a:ext cx="3007791" cy="87126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4430" y="204726"/>
            <a:ext cx="5112450" cy="438967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121" y="1075993"/>
            <a:ext cx="3007791" cy="35184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1978" y="3600926"/>
            <a:ext cx="5487034" cy="42531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1978" y="460233"/>
            <a:ext cx="5487034" cy="3085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3765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1978" y="4026246"/>
            <a:ext cx="5487034" cy="603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3765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21" y="206312"/>
            <a:ext cx="8229759" cy="85698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1199781"/>
            <a:ext cx="8229759" cy="33946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836" y="206311"/>
            <a:ext cx="2057043" cy="43880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121" y="206311"/>
            <a:ext cx="6020342" cy="43880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 spd="slow" advClick="0" advTm="2000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000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3000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38455" indent="0" algn="ctr">
              <a:buNone/>
              <a:defRPr sz="1500"/>
            </a:lvl2pPr>
            <a:lvl3pPr marL="676275" indent="0" algn="ctr">
              <a:buNone/>
              <a:defRPr sz="1425"/>
            </a:lvl3pPr>
            <a:lvl4pPr marL="1014730" indent="0" algn="ctr">
              <a:buNone/>
              <a:defRPr sz="1200"/>
            </a:lvl4pPr>
            <a:lvl5pPr marL="1353185" indent="0" algn="ctr">
              <a:buNone/>
              <a:defRPr sz="1200"/>
            </a:lvl5pPr>
            <a:lvl6pPr marL="1691005" indent="0" algn="ctr">
              <a:buNone/>
              <a:defRPr sz="1200"/>
            </a:lvl6pPr>
            <a:lvl7pPr marL="2029460" indent="0" algn="ctr">
              <a:buNone/>
              <a:defRPr sz="1200"/>
            </a:lvl7pPr>
            <a:lvl8pPr marL="2367915" indent="0" algn="ctr">
              <a:buNone/>
              <a:defRPr sz="1200"/>
            </a:lvl8pPr>
            <a:lvl9pPr marL="27057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384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7627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147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531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6910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2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679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057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/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  <a:endParaRPr lang="en-US"/>
          </a:p>
        </p:txBody>
      </p:sp>
      <p:sp>
        <p:nvSpPr>
          <p:cNvPr id="41" name="Số tuần"/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  <a:endParaRPr lang="en-US"/>
          </a:p>
        </p:txBody>
      </p:sp>
      <p:sp>
        <p:nvSpPr>
          <p:cNvPr id="39" name="Tuần"/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  <a:endParaRPr lang="en-US" sz="1600" b="1">
              <a:solidFill>
                <a:srgbClr val="0F943E"/>
              </a:solidFill>
              <a:latin typeface="VNI-Avo" pitchFamily="2" charset="0"/>
            </a:endParaRPr>
          </a:p>
        </p:txBody>
      </p:sp>
      <p:sp>
        <p:nvSpPr>
          <p:cNvPr id="28" name="Chủ đề"/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  <a:endParaRPr lang="en-US" dirty="0"/>
          </a:p>
        </p:txBody>
      </p:sp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6" name="Nội dung"/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  <a:endParaRPr lang="en-US"/>
          </a:p>
        </p:txBody>
      </p:sp>
      <p:sp>
        <p:nvSpPr>
          <p:cNvPr id="6" name="hình 1"/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  <p:sp>
        <p:nvSpPr>
          <p:cNvPr id="20" name="hình 2"/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 lvl="0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 lvl="0"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5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6275" indent="0">
              <a:buNone/>
              <a:defRPr sz="1425" b="1"/>
            </a:lvl3pPr>
            <a:lvl4pPr marL="1014730" indent="0">
              <a:buNone/>
              <a:defRPr sz="1200" b="1"/>
            </a:lvl4pPr>
            <a:lvl5pPr marL="1353185" indent="0">
              <a:buNone/>
              <a:defRPr sz="1200" b="1"/>
            </a:lvl5pPr>
            <a:lvl6pPr marL="1691005" indent="0">
              <a:buNone/>
              <a:defRPr sz="1200" b="1"/>
            </a:lvl6pPr>
            <a:lvl7pPr marL="2029460" indent="0">
              <a:buNone/>
              <a:defRPr sz="1200" b="1"/>
            </a:lvl7pPr>
            <a:lvl8pPr marL="2367915" indent="0">
              <a:buNone/>
              <a:defRPr sz="1200" b="1"/>
            </a:lvl8pPr>
            <a:lvl9pPr marL="270573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18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5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455" indent="0">
              <a:buNone/>
              <a:defRPr sz="1500" b="1"/>
            </a:lvl2pPr>
            <a:lvl3pPr marL="676275" indent="0">
              <a:buNone/>
              <a:defRPr sz="1425" b="1"/>
            </a:lvl3pPr>
            <a:lvl4pPr marL="1014730" indent="0">
              <a:buNone/>
              <a:defRPr sz="1200" b="1"/>
            </a:lvl4pPr>
            <a:lvl5pPr marL="1353185" indent="0">
              <a:buNone/>
              <a:defRPr sz="1200" b="1"/>
            </a:lvl5pPr>
            <a:lvl6pPr marL="1691005" indent="0">
              <a:buNone/>
              <a:defRPr sz="1200" b="1"/>
            </a:lvl6pPr>
            <a:lvl7pPr marL="2029460" indent="0">
              <a:buNone/>
              <a:defRPr sz="1200" b="1"/>
            </a:lvl7pPr>
            <a:lvl8pPr marL="2367915" indent="0">
              <a:buNone/>
              <a:defRPr sz="1200" b="1"/>
            </a:lvl8pPr>
            <a:lvl9pPr marL="2705735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18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9" y="740593"/>
            <a:ext cx="4629150" cy="3655219"/>
          </a:xfrm>
        </p:spPr>
        <p:txBody>
          <a:bodyPr/>
          <a:lstStyle>
            <a:lvl1pPr>
              <a:defRPr sz="2325"/>
            </a:lvl1pPr>
            <a:lvl2pPr>
              <a:defRPr sz="2025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455" indent="0">
              <a:buNone/>
              <a:defRPr sz="1125"/>
            </a:lvl2pPr>
            <a:lvl3pPr marL="676275" indent="0">
              <a:buNone/>
              <a:defRPr sz="900"/>
            </a:lvl3pPr>
            <a:lvl4pPr marL="1014730" indent="0">
              <a:buNone/>
              <a:defRPr sz="675"/>
            </a:lvl4pPr>
            <a:lvl5pPr marL="1353185" indent="0">
              <a:buNone/>
              <a:defRPr sz="675"/>
            </a:lvl5pPr>
            <a:lvl6pPr marL="1691005" indent="0">
              <a:buNone/>
              <a:defRPr sz="675"/>
            </a:lvl6pPr>
            <a:lvl7pPr marL="2029460" indent="0">
              <a:buNone/>
              <a:defRPr sz="675"/>
            </a:lvl7pPr>
            <a:lvl8pPr marL="2367915" indent="0">
              <a:buNone/>
              <a:defRPr sz="675"/>
            </a:lvl8pPr>
            <a:lvl9pPr marL="270573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232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9" y="740593"/>
            <a:ext cx="4629150" cy="3655219"/>
          </a:xfrm>
        </p:spPr>
        <p:txBody>
          <a:bodyPr/>
          <a:lstStyle>
            <a:lvl1pPr marL="0" indent="0">
              <a:buNone/>
              <a:defRPr sz="2325"/>
            </a:lvl1pPr>
            <a:lvl2pPr marL="338455" indent="0">
              <a:buNone/>
              <a:defRPr sz="2025"/>
            </a:lvl2pPr>
            <a:lvl3pPr marL="676275" indent="0">
              <a:buNone/>
              <a:defRPr sz="1800"/>
            </a:lvl3pPr>
            <a:lvl4pPr marL="1014730" indent="0">
              <a:buNone/>
              <a:defRPr sz="1500"/>
            </a:lvl4pPr>
            <a:lvl5pPr marL="1353185" indent="0">
              <a:buNone/>
              <a:defRPr sz="1500"/>
            </a:lvl5pPr>
            <a:lvl6pPr marL="1691005" indent="0">
              <a:buNone/>
              <a:defRPr sz="1500"/>
            </a:lvl6pPr>
            <a:lvl7pPr marL="2029460" indent="0">
              <a:buNone/>
              <a:defRPr sz="1500"/>
            </a:lvl7pPr>
            <a:lvl8pPr marL="2367915" indent="0">
              <a:buNone/>
              <a:defRPr sz="1500"/>
            </a:lvl8pPr>
            <a:lvl9pPr marL="270573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7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38455" indent="0">
              <a:buNone/>
              <a:defRPr sz="1125"/>
            </a:lvl2pPr>
            <a:lvl3pPr marL="676275" indent="0">
              <a:buNone/>
              <a:defRPr sz="900"/>
            </a:lvl3pPr>
            <a:lvl4pPr marL="1014730" indent="0">
              <a:buNone/>
              <a:defRPr sz="675"/>
            </a:lvl4pPr>
            <a:lvl5pPr marL="1353185" indent="0">
              <a:buNone/>
              <a:defRPr sz="675"/>
            </a:lvl5pPr>
            <a:lvl6pPr marL="1691005" indent="0">
              <a:buNone/>
              <a:defRPr sz="675"/>
            </a:lvl6pPr>
            <a:lvl7pPr marL="2029460" indent="0">
              <a:buNone/>
              <a:defRPr sz="675"/>
            </a:lvl7pPr>
            <a:lvl8pPr marL="2367915" indent="0">
              <a:buNone/>
              <a:defRPr sz="675"/>
            </a:lvl8pPr>
            <a:lvl9pPr marL="2705735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25"/>
            </a:lvl3pPr>
            <a:lvl4pPr marL="1028700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8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/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  <a:endParaRPr lang="en-US"/>
          </a:p>
        </p:txBody>
      </p:sp>
      <p:sp>
        <p:nvSpPr>
          <p:cNvPr id="30" name="Hoa hướng dương"/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  <a:endParaRPr lang="en-US"/>
          </a:p>
        </p:txBody>
      </p:sp>
      <p:sp>
        <p:nvSpPr>
          <p:cNvPr id="47" name="Tên bài"/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  <a:endParaRPr lang="en-US"/>
          </a:p>
        </p:txBody>
      </p:sp>
      <p:sp>
        <p:nvSpPr>
          <p:cNvPr id="18" name="Bài số"/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  <a:endParaRPr lang="en-US"/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  <a:endParaRPr lang="en-US"/>
          </a:p>
        </p:txBody>
      </p:sp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25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25" b="1"/>
            </a:lvl3pPr>
            <a:lvl4pPr marL="1028700" indent="0">
              <a:buNone/>
              <a:defRPr sz="1200" b="1"/>
            </a:lvl4pPr>
            <a:lvl5pPr marL="1370965" indent="0">
              <a:buNone/>
              <a:defRPr sz="1200" b="1"/>
            </a:lvl5pPr>
            <a:lvl6pPr marL="1713865" indent="0">
              <a:buNone/>
              <a:defRPr sz="1200" b="1"/>
            </a:lvl6pPr>
            <a:lvl7pPr marL="2056765" indent="0">
              <a:buNone/>
              <a:defRPr sz="1200" b="1"/>
            </a:lvl7pPr>
            <a:lvl8pPr marL="2399665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800" indent="0">
              <a:buNone/>
              <a:defRPr sz="900"/>
            </a:lvl3pPr>
            <a:lvl4pPr marL="1028700" indent="0">
              <a:buNone/>
              <a:defRPr sz="825"/>
            </a:lvl4pPr>
            <a:lvl5pPr marL="1370965" indent="0">
              <a:buNone/>
              <a:defRPr sz="825"/>
            </a:lvl5pPr>
            <a:lvl6pPr marL="1713865" indent="0">
              <a:buNone/>
              <a:defRPr sz="825"/>
            </a:lvl6pPr>
            <a:lvl7pPr marL="2056765" indent="0">
              <a:buNone/>
              <a:defRPr sz="825"/>
            </a:lvl7pPr>
            <a:lvl8pPr marL="2399665" indent="0">
              <a:buNone/>
              <a:defRPr sz="825"/>
            </a:lvl8pPr>
            <a:lvl9pPr marL="2742565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0965" indent="0">
              <a:buNone/>
              <a:defRPr sz="1500"/>
            </a:lvl5pPr>
            <a:lvl6pPr marL="1713865" indent="0">
              <a:buNone/>
              <a:defRPr sz="1500"/>
            </a:lvl6pPr>
            <a:lvl7pPr marL="2056765" indent="0">
              <a:buNone/>
              <a:defRPr sz="1500"/>
            </a:lvl7pPr>
            <a:lvl8pPr marL="2399665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25"/>
            </a:lvl2pPr>
            <a:lvl3pPr marL="685800" indent="0">
              <a:buNone/>
              <a:defRPr sz="900"/>
            </a:lvl3pPr>
            <a:lvl4pPr marL="1028700" indent="0">
              <a:buNone/>
              <a:defRPr sz="825"/>
            </a:lvl4pPr>
            <a:lvl5pPr marL="1370965" indent="0">
              <a:buNone/>
              <a:defRPr sz="825"/>
            </a:lvl5pPr>
            <a:lvl6pPr marL="1713865" indent="0">
              <a:buNone/>
              <a:defRPr sz="825"/>
            </a:lvl6pPr>
            <a:lvl7pPr marL="2056765" indent="0">
              <a:buNone/>
              <a:defRPr sz="825"/>
            </a:lvl7pPr>
            <a:lvl8pPr marL="2399665" indent="0">
              <a:buNone/>
              <a:defRPr sz="825"/>
            </a:lvl8pPr>
            <a:lvl9pPr marL="2742565" indent="0">
              <a:buNone/>
              <a:defRPr sz="8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2" y="27385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400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Hình 1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  <a:endParaRPr lang="en-US"/>
          </a:p>
        </p:txBody>
      </p:sp>
      <p:sp>
        <p:nvSpPr>
          <p:cNvPr id="4" name="Hình 2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image" Target="../media/image9.jpe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3" Type="http://schemas.openxmlformats.org/officeDocument/2006/relationships/theme" Target="../theme/theme5.xml"/><Relationship Id="rId12" Type="http://schemas.openxmlformats.org/officeDocument/2006/relationships/image" Target="../media/image10.png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7" Type="http://schemas.openxmlformats.org/officeDocument/2006/relationships/theme" Target="../theme/theme7.xml"/><Relationship Id="rId16" Type="http://schemas.openxmlformats.org/officeDocument/2006/relationships/image" Target="../media/image25.png"/><Relationship Id="rId15" Type="http://schemas.openxmlformats.org/officeDocument/2006/relationships/image" Target="../media/image24.png"/><Relationship Id="rId14" Type="http://schemas.openxmlformats.org/officeDocument/2006/relationships/image" Target="../media/image23.png"/><Relationship Id="rId13" Type="http://schemas.openxmlformats.org/officeDocument/2006/relationships/image" Target="../media/image22.png"/><Relationship Id="rId12" Type="http://schemas.openxmlformats.org/officeDocument/2006/relationships/image" Target="../media/image21.png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4" Type="http://schemas.openxmlformats.org/officeDocument/2006/relationships/theme" Target="../theme/theme8.xml"/><Relationship Id="rId13" Type="http://schemas.openxmlformats.org/officeDocument/2006/relationships/image" Target="../media/image26.jpeg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392" tIns="45710" rIns="91392" bIns="457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92" tIns="45710" rIns="91392" bIns="4571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91392" tIns="45710" rIns="91392" bIns="4571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275"/>
            <a:fld id="{765884E6-4B59-435D-8B6B-CD254753A0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7"/>
            <a:ext cx="3086100" cy="273844"/>
          </a:xfrm>
          <a:prstGeom prst="rect">
            <a:avLst/>
          </a:prstGeom>
        </p:spPr>
        <p:txBody>
          <a:bodyPr vert="horz" lIns="91392" tIns="45710" rIns="91392" bIns="4571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7"/>
            <a:ext cx="2057400" cy="273844"/>
          </a:xfrm>
          <a:prstGeom prst="rect">
            <a:avLst/>
          </a:prstGeom>
        </p:spPr>
        <p:txBody>
          <a:bodyPr vert="horz" lIns="91392" tIns="45710" rIns="91392" bIns="4571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76275"/>
            <a:fld id="{B24B4B3E-8145-4770-A1BF-FFCF15311A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67627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910" indent="-168910" algn="l" defTabSz="676275" rtl="0" eaLnBrk="1" latinLnBrk="0" hangingPunct="1">
        <a:lnSpc>
          <a:spcPct val="90000"/>
        </a:lnSpc>
        <a:spcBef>
          <a:spcPts val="74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07365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45820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83640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22095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60550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8370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36825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875280" indent="-168910" algn="l" defTabSz="676275" rtl="0" eaLnBrk="1" latinLnBrk="0" hangingPunct="1">
        <a:lnSpc>
          <a:spcPct val="90000"/>
        </a:lnSpc>
        <a:spcBef>
          <a:spcPts val="370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3845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7627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14730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5318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69100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29460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6791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05735" algn="l" defTabSz="676275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16" tIns="45718" rIns="9141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16" tIns="45718" rIns="9141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884A525-2FB2-42E1-9408-094051DC201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16" tIns="45718" rIns="9141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AE6901A-2309-4D92-B267-AE569EB67F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4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3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965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5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5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573862" y="1614845"/>
            <a:ext cx="3286762" cy="1913810"/>
            <a:chOff x="3614696" y="2256098"/>
            <a:chExt cx="4382349" cy="2551747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3614696" y="2256098"/>
              <a:ext cx="4382349" cy="1781775"/>
              <a:chOff x="4065548" y="1655206"/>
              <a:chExt cx="4382349" cy="1781775"/>
            </a:xfrm>
          </p:grpSpPr>
          <p:pic>
            <p:nvPicPr>
              <p:cNvPr id="10" name="Picture 9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 userDrawn="1"/>
            </p:nvSpPr>
            <p:spPr>
              <a:xfrm>
                <a:off x="5192775" y="2882984"/>
                <a:ext cx="2229758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/>
                <a:r>
                  <a:rPr lang="en-US" sz="21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  <a:endParaRPr lang="en-US" sz="21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4256580" y="1823698"/>
                <a:ext cx="3912506" cy="984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defTabSz="685800"/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endParaRPr lang="en-US" sz="2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647065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925" indent="-161925" algn="l" defTabSz="647065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14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99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20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605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27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33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185" indent="-161925" algn="l" defTabSz="647065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91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3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98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19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5045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60" algn="l" defTabSz="64706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9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속지배경.png"/>
          <p:cNvPicPr>
            <a:picLocks noChangeAspect="1" noChangeArrowheads="1"/>
          </p:cNvPicPr>
          <p:nvPr userDrawn="1"/>
        </p:nvPicPr>
        <p:blipFill>
          <a:blip r:embed="rId2" cstate="screen"/>
          <a:srcRect t="2751" b="75200"/>
          <a:stretch>
            <a:fillRect/>
          </a:stretch>
        </p:blipFill>
        <p:spPr bwMode="auto">
          <a:xfrm>
            <a:off x="-126522" y="4192581"/>
            <a:ext cx="91440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6" descr="컨텐츠배경입니다.png"/>
          <p:cNvPicPr>
            <a:picLocks noChangeAspect="1" noChangeArrowheads="1"/>
          </p:cNvPicPr>
          <p:nvPr userDrawn="1"/>
        </p:nvPicPr>
        <p:blipFill>
          <a:blip r:embed="rId3" cstate="screen"/>
          <a:srcRect b="46851"/>
          <a:stretch>
            <a:fillRect/>
          </a:stretch>
        </p:blipFill>
        <p:spPr bwMode="auto">
          <a:xfrm>
            <a:off x="0" y="0"/>
            <a:ext cx="91440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7" r="67837" b="72944"/>
          <a:stretch>
            <a:fillRect/>
          </a:stretch>
        </p:blipFill>
        <p:spPr>
          <a:xfrm>
            <a:off x="131834" y="141481"/>
            <a:ext cx="866638" cy="673025"/>
          </a:xfrm>
          <a:prstGeom prst="rect">
            <a:avLst/>
          </a:prstGeom>
        </p:spPr>
      </p:pic>
      <p:pic>
        <p:nvPicPr>
          <p:cNvPr id="11" name="그림 7" descr="집.png"/>
          <p:cNvPicPr>
            <a:picLocks noChangeAspect="1" noChangeArrowheads="1"/>
          </p:cNvPicPr>
          <p:nvPr userDrawn="1"/>
        </p:nvPicPr>
        <p:blipFill rotWithShape="1">
          <a:blip r:embed="rId6" cstate="screen"/>
          <a:srcRect l="25670" t="72050" r="13497" b="4851"/>
          <a:stretch>
            <a:fillRect/>
          </a:stretch>
        </p:blipFill>
        <p:spPr bwMode="auto">
          <a:xfrm>
            <a:off x="1817204" y="3740100"/>
            <a:ext cx="5562600" cy="118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1"/>
          <p:cNvGrpSpPr/>
          <p:nvPr userDrawn="1"/>
        </p:nvGrpSpPr>
        <p:grpSpPr>
          <a:xfrm>
            <a:off x="7500496" y="3670688"/>
            <a:ext cx="1517698" cy="1324452"/>
            <a:chOff x="0" y="3860800"/>
            <a:chExt cx="3600450" cy="2663825"/>
          </a:xfrm>
        </p:grpSpPr>
        <p:pic>
          <p:nvPicPr>
            <p:cNvPr id="13" name="그림 9" descr="작은나무가지.png"/>
            <p:cNvPicPr>
              <a:picLocks noChangeAspect="1" noChangeArrowheads="1"/>
            </p:cNvPicPr>
            <p:nvPr userDrawn="1"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27050" y="4076700"/>
              <a:ext cx="2687638" cy="2447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그림 10" descr="하트1.png"/>
            <p:cNvPicPr>
              <a:picLocks noChangeAspect="1" noChangeArrowheads="1"/>
            </p:cNvPicPr>
            <p:nvPr userDrawn="1"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719138" y="4797425"/>
              <a:ext cx="2784475" cy="1152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그림 11" descr="하트2.png"/>
            <p:cNvPicPr>
              <a:picLocks noChangeAspect="1" noChangeArrowheads="1"/>
            </p:cNvPicPr>
            <p:nvPr userDrawn="1"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1487488" y="3860800"/>
              <a:ext cx="1344612" cy="1728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그림 12" descr="하트3.png"/>
            <p:cNvPicPr>
              <a:picLocks noChangeAspect="1" noChangeArrowheads="1"/>
            </p:cNvPicPr>
            <p:nvPr userDrawn="1"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0" y="4292600"/>
              <a:ext cx="3600450" cy="1657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그림 13" descr="하트4.png"/>
            <p:cNvPicPr>
              <a:picLocks noChangeAspect="1" noChangeArrowheads="1"/>
            </p:cNvPicPr>
            <p:nvPr userDrawn="1"/>
          </p:nvPicPr>
          <p:blipFill>
            <a:blip r:embed="rId11" cstate="screen"/>
            <a:srcRect/>
            <a:stretch>
              <a:fillRect/>
            </a:stretch>
          </p:blipFill>
          <p:spPr bwMode="auto">
            <a:xfrm>
              <a:off x="527050" y="3860800"/>
              <a:ext cx="1441450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79739" y="3558170"/>
            <a:ext cx="1637465" cy="1303206"/>
            <a:chOff x="6191250" y="1989138"/>
            <a:chExt cx="6000750" cy="4392612"/>
          </a:xfrm>
        </p:grpSpPr>
        <p:pic>
          <p:nvPicPr>
            <p:cNvPr id="19" name="그림 14" descr="큰나무가지.png"/>
            <p:cNvPicPr>
              <a:picLocks noChangeAspect="1" noChangeArrowheads="1"/>
            </p:cNvPicPr>
            <p:nvPr userDrawn="1"/>
          </p:nvPicPr>
          <p:blipFill>
            <a:blip r:embed="rId12" cstate="screen"/>
            <a:srcRect/>
            <a:stretch>
              <a:fillRect/>
            </a:stretch>
          </p:blipFill>
          <p:spPr bwMode="auto">
            <a:xfrm>
              <a:off x="7056438" y="2420938"/>
              <a:ext cx="4608512" cy="3960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그림 15" descr="큰하트1.png"/>
            <p:cNvPicPr>
              <a:picLocks noChangeAspect="1" noChangeArrowheads="1"/>
            </p:cNvPicPr>
            <p:nvPr userDrawn="1"/>
          </p:nvPicPr>
          <p:blipFill>
            <a:blip r:embed="rId13" cstate="screen"/>
            <a:srcRect/>
            <a:stretch>
              <a:fillRect/>
            </a:stretch>
          </p:blipFill>
          <p:spPr bwMode="auto">
            <a:xfrm>
              <a:off x="7440613" y="3573463"/>
              <a:ext cx="4751387" cy="151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그림 16" descr="큰하트2.png"/>
            <p:cNvPicPr>
              <a:picLocks noChangeAspect="1" noChangeArrowheads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8878888" y="1989138"/>
              <a:ext cx="1922462" cy="251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그림 17" descr="큰하트3.png"/>
            <p:cNvPicPr>
              <a:picLocks noChangeAspect="1" noChangeArrowheads="1"/>
            </p:cNvPicPr>
            <p:nvPr userDrawn="1"/>
          </p:nvPicPr>
          <p:blipFill>
            <a:blip r:embed="rId15" cstate="screen"/>
            <a:srcRect/>
            <a:stretch>
              <a:fillRect/>
            </a:stretch>
          </p:blipFill>
          <p:spPr bwMode="auto">
            <a:xfrm>
              <a:off x="6191250" y="2636838"/>
              <a:ext cx="6000750" cy="230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그림 18" descr="큰하트4.png"/>
            <p:cNvPicPr>
              <a:picLocks noChangeAspect="1" noChangeArrowheads="1"/>
            </p:cNvPicPr>
            <p:nvPr userDrawn="1"/>
          </p:nvPicPr>
          <p:blipFill>
            <a:blip r:embed="rId16" cstate="screen"/>
            <a:srcRect/>
            <a:stretch>
              <a:fillRect/>
            </a:stretch>
          </p:blipFill>
          <p:spPr bwMode="auto">
            <a:xfrm>
              <a:off x="7246938" y="2133600"/>
              <a:ext cx="2209800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ransition spd="slow" advClick="0" advTm="2000">
    <p:comb/>
  </p:transition>
  <p:txStyles>
    <p:titleStyle>
      <a:lvl1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2pPr>
      <a:lvl3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3pPr>
      <a:lvl4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4pPr>
      <a:lvl5pPr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5pPr>
      <a:lvl6pPr marL="457200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6pPr>
      <a:lvl7pPr marL="9137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7pPr>
      <a:lvl8pPr marL="13709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8pPr>
      <a:lvl9pPr marL="1828165" algn="ctr" defTabSz="799465" rtl="0" fontAlgn="base"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Verdana" panose="020B0604030504040204" pitchFamily="34" charset="0"/>
        </a:defRPr>
      </a:lvl9pPr>
    </p:titleStyle>
    <p:bodyStyle>
      <a:lvl1pPr marL="300355" indent="-300355" algn="l" defTabSz="799465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799465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panose="020B0604020202020204" pitchFamily="34" charset="0"/>
        </a:defRPr>
      </a:lvl2pPr>
      <a:lvl3pPr marL="999490" indent="-200025" algn="l" defTabSz="799465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100">
          <a:solidFill>
            <a:schemeClr val="tx1"/>
          </a:solidFill>
          <a:latin typeface="Arial" panose="020B0604020202020204" pitchFamily="34" charset="0"/>
        </a:defRPr>
      </a:lvl3pPr>
      <a:lvl4pPr marL="1399540" indent="-200025" algn="l" defTabSz="799465" rtl="0" fontAlgn="base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Arial" panose="020B0604020202020204" pitchFamily="34" charset="0"/>
        </a:defRPr>
      </a:lvl4pPr>
      <a:lvl5pPr marL="17995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5pPr>
      <a:lvl6pPr marL="22567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6pPr>
      <a:lvl7pPr marL="27139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7pPr>
      <a:lvl8pPr marL="31711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8pPr>
      <a:lvl9pPr marL="3628390" indent="-200025" algn="l" defTabSz="799465" rtl="0" fontAlgn="base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Arial" panose="020B0604020202020204" pitchFamily="34" charset="0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</p:sldLayoutIdLst>
  <p:transition spd="slow" advTm="3000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50.png"/><Relationship Id="rId1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5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67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65.png"/><Relationship Id="rId2" Type="http://schemas.microsoft.com/office/2007/relationships/hdphoto" Target="../media/image64.wdp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8.png"/><Relationship Id="rId7" Type="http://schemas.openxmlformats.org/officeDocument/2006/relationships/tags" Target="../tags/tag4.xml"/><Relationship Id="rId6" Type="http://schemas.openxmlformats.org/officeDocument/2006/relationships/image" Target="../media/image37.png"/><Relationship Id="rId5" Type="http://schemas.openxmlformats.org/officeDocument/2006/relationships/tags" Target="../tags/tag3.xml"/><Relationship Id="rId4" Type="http://schemas.openxmlformats.org/officeDocument/2006/relationships/image" Target="../media/image36.png"/><Relationship Id="rId3" Type="http://schemas.openxmlformats.org/officeDocument/2006/relationships/tags" Target="../tags/tag2.xml"/><Relationship Id="rId20" Type="http://schemas.openxmlformats.org/officeDocument/2006/relationships/notesSlide" Target="../notesSlides/notesSlide4.xml"/><Relationship Id="rId2" Type="http://schemas.openxmlformats.org/officeDocument/2006/relationships/image" Target="../media/image35.jpeg"/><Relationship Id="rId19" Type="http://schemas.openxmlformats.org/officeDocument/2006/relationships/slideLayout" Target="../slideLayouts/slideLayout42.xml"/><Relationship Id="rId18" Type="http://schemas.openxmlformats.org/officeDocument/2006/relationships/image" Target="../media/image44.png"/><Relationship Id="rId17" Type="http://schemas.openxmlformats.org/officeDocument/2006/relationships/image" Target="../media/image43.png"/><Relationship Id="rId16" Type="http://schemas.openxmlformats.org/officeDocument/2006/relationships/image" Target="../media/image42.png"/><Relationship Id="rId15" Type="http://schemas.openxmlformats.org/officeDocument/2006/relationships/tags" Target="../tags/tag8.xml"/><Relationship Id="rId14" Type="http://schemas.openxmlformats.org/officeDocument/2006/relationships/image" Target="../media/image41.png"/><Relationship Id="rId13" Type="http://schemas.openxmlformats.org/officeDocument/2006/relationships/tags" Target="../tags/tag7.xml"/><Relationship Id="rId12" Type="http://schemas.openxmlformats.org/officeDocument/2006/relationships/image" Target="../media/image40.png"/><Relationship Id="rId11" Type="http://schemas.openxmlformats.org/officeDocument/2006/relationships/tags" Target="../tags/tag6.xml"/><Relationship Id="rId10" Type="http://schemas.openxmlformats.org/officeDocument/2006/relationships/image" Target="../media/image39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4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5.xml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/>
          <p:cNvSpPr txBox="1"/>
          <p:nvPr/>
        </p:nvSpPr>
        <p:spPr>
          <a:xfrm>
            <a:off x="1005644" y="1571476"/>
            <a:ext cx="7507735" cy="2000548"/>
          </a:xfrm>
          <a:prstGeom prst="roundRect">
            <a:avLst/>
          </a:prstGeom>
          <a:solidFill>
            <a:srgbClr val="FFFFFF">
              <a:alpha val="58000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2 – </a:t>
            </a:r>
            <a:r>
              <a:rPr kumimoji="0" lang="en-US" altLang="zh-CN" sz="3200" b="0" i="0" u="none" strike="noStrike" kern="1200" cap="none" spc="0" normalizeH="0" baseline="0" noProof="0" dirty="0" err="1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Tiết</a:t>
            </a:r>
            <a:r>
              <a:rPr kumimoji="0" lang="en-US" altLang="zh-CN" sz="3200" b="0" i="0" u="none" strike="noStrike" kern="1200" cap="none" spc="0" normalizeH="0" baseline="0" noProof="0" dirty="0">
                <a:ln w="28575"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5-6: </a:t>
            </a:r>
            <a:endParaRPr kumimoji="0" lang="en-US" altLang="zh-CN" sz="3200" b="0" i="0" u="none" strike="noStrike" kern="1200" cap="none" spc="0" normalizeH="0" baseline="0" noProof="0" dirty="0">
              <a:ln w="28575">
                <a:noFill/>
              </a:ln>
              <a:solidFill>
                <a:srgbClr val="7030A0"/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lvl="0" algn="ctr">
              <a:defRPr/>
            </a:pPr>
            <a:r>
              <a:rPr lang="en-US" altLang="zh-CN" sz="36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Nói</a:t>
            </a:r>
            <a:r>
              <a:rPr lang="en-US" altLang="zh-CN" sz="36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, </a:t>
            </a:r>
            <a:r>
              <a:rPr lang="en-US" altLang="zh-CN" sz="36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viết</a:t>
            </a:r>
            <a:r>
              <a:rPr lang="en-US" altLang="zh-CN" sz="36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6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lời</a:t>
            </a:r>
            <a:r>
              <a:rPr lang="en-US" altLang="zh-CN" sz="36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6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xin</a:t>
            </a:r>
            <a:r>
              <a:rPr lang="en-US" altLang="zh-CN" sz="36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6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lỗi</a:t>
            </a:r>
            <a:endParaRPr lang="en-US" altLang="zh-CN" sz="36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lvl="0" algn="ctr">
              <a:defRPr/>
            </a:pPr>
            <a:r>
              <a:rPr lang="vi-VN" altLang="zh-CN" sz="36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  <a:cs typeface="Arial" panose="020B0604020202020204"/>
                <a:sym typeface="Arial" panose="020B0604020202020204"/>
              </a:rPr>
              <a:t>Đọc một bài thơ về gia đình</a:t>
            </a:r>
            <a:endParaRPr kumimoji="0" lang="en-US" altLang="zh-CN" sz="3600" b="0" i="0" u="none" strike="noStrike" kern="1200" cap="none" spc="0" normalizeH="0" baseline="0" noProof="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0283" y="-120143"/>
            <a:ext cx="651111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MÔN TIẾNG VIỆT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18" descr="E:\素材\卡通\92ae4d8057413ac541816c85d7c4bf83.png92ae4d8057413ac541816c85d7c4bf8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1" y="-27146"/>
            <a:ext cx="4138136" cy="51973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91" y="1481959"/>
            <a:ext cx="2911834" cy="34596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97" y="1256597"/>
            <a:ext cx="3186943" cy="3786467"/>
          </a:xfrm>
          <a:prstGeom prst="rect">
            <a:avLst/>
          </a:prstGeom>
        </p:spPr>
      </p:pic>
      <p:sp>
        <p:nvSpPr>
          <p:cNvPr id="15" name="Viết"/>
          <p:cNvSpPr txBox="1"/>
          <p:nvPr/>
        </p:nvSpPr>
        <p:spPr>
          <a:xfrm>
            <a:off x="546538" y="402365"/>
            <a:ext cx="8208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Em nhận thấy gì ở hành động, biểu cảm gương mặt của từng nhân vật trong hai tình huống</a:t>
            </a:r>
            <a:r>
              <a:rPr lang="en-US" sz="28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7" y="-17860"/>
            <a:ext cx="3059353" cy="3634875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5" name="Viết"/>
          <p:cNvSpPr txBox="1"/>
          <p:nvPr/>
        </p:nvSpPr>
        <p:spPr>
          <a:xfrm>
            <a:off x="388883" y="3807235"/>
            <a:ext cx="852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Bạn nhỏ (áo cam) bị ngã, khuôn mặt nhăn nhó.</a:t>
            </a:r>
            <a:endParaRPr lang="en-US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  <a:p>
            <a:pPr lvl="0" algn="ctr">
              <a:defRPr/>
            </a:pP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Bạn nhỏ (áo vàng) khuôn mặt bất ngờ, lo lắng.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554" y="2004587"/>
            <a:ext cx="2084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Tình huống 1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83" y="16005"/>
            <a:ext cx="3186943" cy="3786467"/>
          </a:xfrm>
          <a:prstGeom prst="rect">
            <a:avLst/>
          </a:prstGeom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5" name="Viết"/>
          <p:cNvSpPr txBox="1"/>
          <p:nvPr/>
        </p:nvSpPr>
        <p:spPr>
          <a:xfrm>
            <a:off x="399394" y="3831574"/>
            <a:ext cx="852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Bạn nhỏ buồn bã vì làm đổ ấm pha trà của bà. </a:t>
            </a:r>
            <a:endParaRPr lang="en-US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  <a:p>
            <a:pPr lvl="0" algn="ctr">
              <a:defRPr/>
            </a:pP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Bà cười vỗ vai bạn nhỏ.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8554" y="2004587"/>
            <a:ext cx="2122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Tình huống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  <a:ea typeface="+mn-ea"/>
                <a:cs typeface="+mn-cs"/>
              </a:rPr>
              <a:t> 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 descr="File:Media Player Classic MPC With Shadow No Numbers.png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33" y="268282"/>
            <a:ext cx="4714428" cy="49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250110">
            <a:off x="2286814" y="2662212"/>
            <a:ext cx="3793273" cy="1177231"/>
          </a:xfrm>
          <a:prstGeom prst="rect">
            <a:avLst/>
          </a:prstGeom>
          <a:noFill/>
        </p:spPr>
        <p:txBody>
          <a:bodyPr wrap="none" lIns="68544" tIns="34283" rIns="68544" bIns="3428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16915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Saém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vai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882995"/>
            <a:ext cx="6477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471345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52077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305188" y="51543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0504" y="2217807"/>
            <a:ext cx="3474818" cy="70788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3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7" descr="未标题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" y="460030"/>
            <a:ext cx="2091429" cy="2434093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1" name="Viết"/>
          <p:cNvSpPr txBox="1"/>
          <p:nvPr/>
        </p:nvSpPr>
        <p:spPr>
          <a:xfrm>
            <a:off x="560078" y="260455"/>
            <a:ext cx="935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	c.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xin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vừa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b</a:t>
            </a:r>
            <a:endParaRPr lang="vi-VN" sz="28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8" y="1160437"/>
            <a:ext cx="3059353" cy="36348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48" y="1096578"/>
            <a:ext cx="3186943" cy="3786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0"/>
          </a:xfrm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lang="en-US" sz="4800" b="1">
                <a:latin typeface="HP001 5 hàng" panose="020B0603050302020204" charset="0"/>
                <a:cs typeface="HP001 5 hàng" panose="020B0603050302020204" charset="0"/>
              </a:rPr>
              <a:t>a, Mình xin lỗi bạn. Lần sau mình sẽ chú ý hơn.</a:t>
            </a:r>
            <a:br>
              <a:rPr lang="en-US" sz="4800" b="1">
                <a:latin typeface="HP001 5 hàng" panose="020B0603050302020204" charset="0"/>
                <a:cs typeface="HP001 5 hàng" panose="020B0603050302020204" charset="0"/>
              </a:rPr>
            </a:br>
            <a:r>
              <a:rPr lang="en-US" sz="4800" b="1">
                <a:latin typeface="HP001 5 hàng" panose="020B0603050302020204" charset="0"/>
                <a:cs typeface="HP001 5 hàng" panose="020B0603050302020204" charset="0"/>
              </a:rPr>
              <a:t>b, Cháu xin lỗi ông bà vì đã làm đổ ấm pha trà của ông bà. Cháu hứa cháu sẽ cẩn thận hơn</a:t>
            </a:r>
            <a:endParaRPr lang="en-US" sz="4800" b="1">
              <a:latin typeface="HP001 5 hàng" panose="020B0603050302020204" charset="0"/>
              <a:cs typeface="HP001 5 hàng" panose="020B06030503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987972" y="336545"/>
            <a:ext cx="675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dirty="0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Chia </a:t>
            </a:r>
            <a:r>
              <a:rPr lang="en-US" altLang="zh-CN" sz="4000" dirty="0" err="1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sẻ</a:t>
            </a:r>
            <a:r>
              <a:rPr lang="en-US" altLang="zh-CN" sz="4000" dirty="0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4000" dirty="0" err="1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trước</a:t>
            </a:r>
            <a:r>
              <a:rPr lang="en-US" altLang="zh-CN" sz="4000" dirty="0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4000" dirty="0" err="1">
                <a:ln w="3175">
                  <a:solidFill>
                    <a:srgbClr val="5B9BD5">
                      <a:lumMod val="50000"/>
                    </a:srgbClr>
                  </a:solidFill>
                </a:ln>
                <a:solidFill>
                  <a:srgbClr val="7030A0"/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lớp</a:t>
            </a:r>
            <a:endParaRPr lang="zh-CN" altLang="en-US" sz="5400" dirty="0">
              <a:ln w="3175">
                <a:solidFill>
                  <a:srgbClr val="C7020C"/>
                </a:solidFill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</a:endParaRPr>
          </a:p>
        </p:txBody>
      </p:sp>
      <p:sp>
        <p:nvSpPr>
          <p:cNvPr id="14" name="Rounded Rectangle 25"/>
          <p:cNvSpPr/>
          <p:nvPr/>
        </p:nvSpPr>
        <p:spPr>
          <a:xfrm>
            <a:off x="1394393" y="1686478"/>
            <a:ext cx="6344693" cy="2557817"/>
          </a:xfrm>
          <a:prstGeom prst="roundRect">
            <a:avLst/>
          </a:prstGeom>
          <a:solidFill>
            <a:sysClr val="window" lastClr="FFFFFF">
              <a:alpha val="92000"/>
            </a:sysClr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ñaùnh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giaù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: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ñuùng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caâu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xin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loãi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ñaõ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noùi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ôû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BT b.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Chöõ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vieát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roõ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raøng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Cuoái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daáu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chaám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VNI-Avo" pitchFamily="2" charset="0"/>
              </a:rPr>
              <a:t>caâu</a:t>
            </a:r>
            <a:r>
              <a:rPr lang="en-US" sz="2400" kern="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5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62" y="3782882"/>
            <a:ext cx="2175648" cy="1103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kgr bóng đè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6386" y="1173683"/>
            <a:ext cx="2345981" cy="2510850"/>
          </a:xfrm>
          <a:prstGeom prst="rect">
            <a:avLst/>
          </a:prstGeom>
        </p:spPr>
      </p:pic>
      <p:sp>
        <p:nvSpPr>
          <p:cNvPr id="5" name="Vận dụng"/>
          <p:cNvSpPr txBox="1"/>
          <p:nvPr/>
        </p:nvSpPr>
        <p:spPr>
          <a:xfrm>
            <a:off x="3457324" y="1766263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FF0000"/>
                </a:solidFill>
                <a:latin typeface="Averta Std CY Bold" panose="00000800000000000000" pitchFamily="50" charset="0"/>
              </a:rPr>
              <a:t>Vận dụng</a:t>
            </a:r>
            <a:endParaRPr lang="en-US" sz="700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">
        <p:blinds dir="vert"/>
      </p:transition>
    </mc:Choice>
    <mc:Fallback>
      <p:transition spd="slow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10" y="1329808"/>
            <a:ext cx="8196207" cy="4030921"/>
          </a:xfrm>
          <a:prstGeom prst="rect">
            <a:avLst/>
          </a:prstGeom>
        </p:spPr>
      </p:pic>
      <p:sp>
        <p:nvSpPr>
          <p:cNvPr id="13" name="TextBox 1"/>
          <p:cNvSpPr txBox="1"/>
          <p:nvPr/>
        </p:nvSpPr>
        <p:spPr>
          <a:xfrm>
            <a:off x="2054464" y="200451"/>
            <a:ext cx="75697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một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bài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thơ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về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gia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Averta Std CY Bold" panose="00000800000000000000" pitchFamily="50" charset="0"/>
              </a:rPr>
              <a:t>đình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: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  <a:p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531" y="644614"/>
            <a:ext cx="8026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a.	Chia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sẻ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thơ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b.	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Phiếu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sách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 chia </a:t>
            </a:r>
            <a:r>
              <a:rPr lang="en-US" sz="2400" dirty="0" err="1">
                <a:solidFill>
                  <a:prstClr val="black"/>
                </a:solidFill>
                <a:latin typeface="Averta Std CY" panose="00000500000000000000" pitchFamily="50" charset="0"/>
              </a:rPr>
              <a:t>sẻ</a:t>
            </a: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1" y="3950265"/>
            <a:ext cx="1240045" cy="4138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709" y="2918631"/>
            <a:ext cx="1740163" cy="365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113" y="3277445"/>
            <a:ext cx="1408439" cy="67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882995"/>
            <a:ext cx="6477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471345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52077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305188" y="51543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0504" y="2217807"/>
            <a:ext cx="3474818" cy="70788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>
                <a:solidFill>
                  <a:srgbClr val="FF0000"/>
                </a:solidFill>
              </a:rPr>
              <a:t>HOẠT ĐỘNG 1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1" name="图片 107" descr="未标题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" y="460030"/>
            <a:ext cx="2091429" cy="2434093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" y="-13335"/>
            <a:ext cx="8893810" cy="5135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7462"/>
          <a:stretch>
            <a:fillRect/>
          </a:stretch>
        </p:blipFill>
        <p:spPr>
          <a:xfrm>
            <a:off x="112395" y="0"/>
            <a:ext cx="916178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7262" y="2293144"/>
            <a:ext cx="3443288" cy="4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887" y="0"/>
            <a:ext cx="8558213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6137" y="1785938"/>
            <a:ext cx="31861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Lấy tăm cho bà</a:t>
            </a:r>
            <a:endParaRPr lang="en-US"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312" y="2298235"/>
            <a:ext cx="318611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Định Hải</a:t>
            </a:r>
            <a:endParaRPr lang="en-US"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081" y="3508621"/>
            <a:ext cx="53935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b="1" dirty="0">
                <a:solidFill>
                  <a:srgbClr val="7030A0"/>
                </a:solidFill>
                <a:latin typeface="HP001 4 hàng" panose="020B0603050302020204" pitchFamily="34" charset="0"/>
              </a:rPr>
              <a:t>Cháu rót nước mời bà uống.</a:t>
            </a:r>
            <a:endParaRPr lang="en-US" sz="27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4" name="TextBox 1"/>
          <p:cNvSpPr txBox="1"/>
          <p:nvPr/>
        </p:nvSpPr>
        <p:spPr>
          <a:xfrm>
            <a:off x="672990" y="317821"/>
            <a:ext cx="809301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2. Chia sẻ với bạn những điều em sẽ viết trong bưu thiếp tặng</a:t>
            </a:r>
            <a:r>
              <a:rPr lang="en-US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vi-VN" sz="23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người thân.</a:t>
            </a:r>
            <a:endParaRPr lang="en-US" sz="23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49"/>
          <a:stretch>
            <a:fillRect/>
          </a:stretch>
        </p:blipFill>
        <p:spPr>
          <a:xfrm>
            <a:off x="1347644" y="1345938"/>
            <a:ext cx="6199094" cy="34797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4" name="TextBox 1"/>
          <p:cNvSpPr txBox="1"/>
          <p:nvPr/>
        </p:nvSpPr>
        <p:spPr>
          <a:xfrm>
            <a:off x="3314360" y="457179"/>
            <a:ext cx="2427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Gôïi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</a:rPr>
              <a:t>yù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862012" y="1448365"/>
            <a:ext cx="74199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rta Std CY Bold" panose="00000800000000000000" pitchFamily="50" charset="0"/>
              </a:rPr>
              <a:t>	+ C</a:t>
            </a:r>
            <a:r>
              <a:rPr lang="vi-VN" sz="2800" b="1" dirty="0">
                <a:latin typeface="Averta Std CY Bold" panose="00000800000000000000" pitchFamily="50" charset="0"/>
              </a:rPr>
              <a:t>ó thể viết bưu thiếp với nội dung: báo tin, chúc mừng, mời,...</a:t>
            </a:r>
            <a:endParaRPr lang="vi-VN" sz="2800" b="1" dirty="0">
              <a:latin typeface="Averta Std CY Bold" panose="00000800000000000000" pitchFamily="50" charset="0"/>
            </a:endParaRPr>
          </a:p>
          <a:p>
            <a:r>
              <a:rPr lang="en-US" sz="2800" b="1" dirty="0">
                <a:latin typeface="Averta Std CY Bold" panose="00000800000000000000" pitchFamily="50" charset="0"/>
              </a:rPr>
              <a:t>	</a:t>
            </a:r>
            <a:r>
              <a:rPr lang="vi-VN" sz="2800" b="1" dirty="0">
                <a:latin typeface="Averta Std CY Bold" panose="00000800000000000000" pitchFamily="50" charset="0"/>
              </a:rPr>
              <a:t>+ Các mục cần có trong một tấm bưu thiếp: ngày, tháng, năm viết thư; nội dung thư; họ tên người gửi; họ tên người nhận.</a:t>
            </a:r>
            <a:endParaRPr lang="vi-VN" sz="2800" b="1" dirty="0"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1" y="812373"/>
            <a:ext cx="7759697" cy="4049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: Rounded Corners 6"/>
          <p:cNvSpPr/>
          <p:nvPr/>
        </p:nvSpPr>
        <p:spPr>
          <a:xfrm>
            <a:off x="2089864" y="1717093"/>
            <a:ext cx="5464633" cy="24278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9BDB5"/>
                </a:solidFill>
              </a:ln>
              <a:solidFill>
                <a:srgbClr val="FFEFCF"/>
              </a:solidFill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4" name="TextBox 1"/>
          <p:cNvSpPr txBox="1"/>
          <p:nvPr/>
        </p:nvSpPr>
        <p:spPr>
          <a:xfrm>
            <a:off x="3608399" y="198593"/>
            <a:ext cx="24275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Maãu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2204731" y="1807654"/>
            <a:ext cx="53497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rta Std CY Bold" panose="00000800000000000000" pitchFamily="50" charset="0"/>
              </a:rPr>
              <a:t>	     </a:t>
            </a:r>
            <a:r>
              <a:rPr lang="vi-VN" sz="2000" b="1" dirty="0">
                <a:latin typeface="Averta Std CY Bold" panose="00000800000000000000" pitchFamily="50" charset="0"/>
              </a:rPr>
              <a:t>Hà Nội, ngày 17/05/2021</a:t>
            </a:r>
            <a:endParaRPr lang="vi-VN" sz="2000" b="1" dirty="0">
              <a:latin typeface="Averta Std CY Bold" panose="00000800000000000000" pitchFamily="50" charset="0"/>
            </a:endParaRPr>
          </a:p>
          <a:p>
            <a:pPr lvl="0"/>
            <a:r>
              <a:rPr lang="vi-VN" sz="2000" b="1" dirty="0">
                <a:latin typeface="Averta Std CY Bold" panose="00000800000000000000" pitchFamily="50" charset="0"/>
              </a:rPr>
              <a:t>Bà ngoại kính yêu!</a:t>
            </a:r>
            <a:endParaRPr lang="vi-VN" sz="2000" b="1" dirty="0">
              <a:latin typeface="Averta Std CY Bold" panose="00000800000000000000" pitchFamily="50" charset="0"/>
            </a:endParaRPr>
          </a:p>
          <a:p>
            <a:pPr lvl="0"/>
            <a:r>
              <a:rPr lang="vi-VN" sz="2000" b="1" dirty="0">
                <a:latin typeface="Averta Std CY Bold" panose="00000800000000000000" pitchFamily="50" charset="0"/>
              </a:rPr>
              <a:t>Hè này cháu được nghỉ, bố mẹ sẽ đưa cháu về thăm và ở lại chơi với bà. Cháu nhớ bà và rất mong ngày về thăm bà.</a:t>
            </a:r>
            <a:endParaRPr lang="vi-VN" sz="2000" b="1" dirty="0">
              <a:latin typeface="Averta Std CY Bold" panose="00000800000000000000" pitchFamily="50" charset="0"/>
            </a:endParaRPr>
          </a:p>
          <a:p>
            <a:pPr lvl="0"/>
            <a:r>
              <a:rPr lang="vi-VN" sz="2000" b="1" dirty="0">
                <a:latin typeface="Averta Std CY Bold" panose="00000800000000000000" pitchFamily="50" charset="0"/>
              </a:rPr>
              <a:t>                                     Cháu gái của bà</a:t>
            </a:r>
            <a:endParaRPr lang="vi-VN" sz="2000" b="1" dirty="0">
              <a:latin typeface="Averta Std CY Bold" panose="00000800000000000000" pitchFamily="50" charset="0"/>
            </a:endParaRPr>
          </a:p>
          <a:p>
            <a:pPr lvl="0"/>
            <a:r>
              <a:rPr lang="vi-VN" sz="2000" b="1" dirty="0">
                <a:latin typeface="Averta Std CY Bold" panose="00000800000000000000" pitchFamily="50" charset="0"/>
              </a:rPr>
              <a:t>                                          Hà Giang.</a:t>
            </a:r>
            <a:endParaRPr lang="vi-VN" sz="2000" b="1" dirty="0"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inel ABC G - Frete Grátis no Elo7 | Atelier Toque Final (B2964F)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" y="20415"/>
            <a:ext cx="9143464" cy="513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ủng cố bài học"/>
          <p:cNvSpPr/>
          <p:nvPr/>
        </p:nvSpPr>
        <p:spPr>
          <a:xfrm>
            <a:off x="2278241" y="870381"/>
            <a:ext cx="4440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  <a:r>
              <a:rPr lang="en-US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4800" b="1" dirty="0">
              <a:solidFill>
                <a:srgbClr val="FF0000"/>
              </a:solidFill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82" y="3013010"/>
            <a:ext cx="3886055" cy="211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sp>
        <p:nvSpPr>
          <p:cNvPr id="40" name="Viết"/>
          <p:cNvSpPr txBox="1"/>
          <p:nvPr/>
        </p:nvSpPr>
        <p:spPr>
          <a:xfrm>
            <a:off x="1255606" y="134388"/>
            <a:ext cx="5749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6</a:t>
            </a:r>
            <a:r>
              <a:rPr lang="vi-VN" sz="24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r>
              <a:rPr lang="en-US" sz="24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verta Std CY Bold" panose="00000800000000000000" pitchFamily="50" charset="0"/>
              </a:rPr>
              <a:t>Nói, viết lời xin lỗi</a:t>
            </a:r>
            <a:endParaRPr lang="vi-VN" sz="24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  <a:p>
            <a:pPr algn="ctr">
              <a:defRPr/>
            </a:pPr>
            <a:endParaRPr lang="vi-VN" sz="2400" b="1" dirty="0">
              <a:solidFill>
                <a:srgbClr val="FF000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41" name="Viết"/>
          <p:cNvSpPr txBox="1"/>
          <p:nvPr/>
        </p:nvSpPr>
        <p:spPr>
          <a:xfrm>
            <a:off x="496614" y="503720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a. 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l</a:t>
            </a:r>
            <a:r>
              <a:rPr lang="en-US" sz="2400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ời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các nhân v</a:t>
            </a:r>
            <a:r>
              <a:rPr lang="en-US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ậ</a:t>
            </a:r>
            <a:r>
              <a:rPr lang="vi-VN" sz="2400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 trong tranh.</a:t>
            </a:r>
            <a:endParaRPr lang="vi-VN" sz="2400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28" y="908164"/>
            <a:ext cx="7568590" cy="4452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38" y="1031219"/>
            <a:ext cx="6956468" cy="4092040"/>
          </a:xfrm>
          <a:prstGeom prst="rect">
            <a:avLst/>
          </a:prstGeom>
        </p:spPr>
      </p:pic>
      <p:sp>
        <p:nvSpPr>
          <p:cNvPr id="10" name="Viết"/>
          <p:cNvSpPr txBox="1"/>
          <p:nvPr/>
        </p:nvSpPr>
        <p:spPr>
          <a:xfrm>
            <a:off x="656897" y="278229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Giọng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đọc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của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các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nhân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vật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nh</a:t>
            </a:r>
            <a:r>
              <a:rPr lang="vi-VN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ư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thế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nào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?</a:t>
            </a:r>
            <a:endParaRPr lang="vi-VN" sz="2400" b="1" dirty="0">
              <a:solidFill>
                <a:srgbClr val="EC008C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305839" y="2237709"/>
            <a:ext cx="2354685" cy="1271752"/>
          </a:xfrm>
          <a:prstGeom prst="roundRect">
            <a:avLst/>
          </a:prstGeom>
          <a:solidFill>
            <a:srgbClr val="F9B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Ông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giọng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từ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tốn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ôn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tồn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, </a:t>
            </a:r>
            <a:endParaRPr lang="en-US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  <a:p>
            <a:pPr lvl="0"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điềm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đạm</a:t>
            </a:r>
            <a:endParaRPr lang="vi-VN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83476" y="2351427"/>
            <a:ext cx="2354685" cy="1271752"/>
          </a:xfrm>
          <a:prstGeom prst="roundRect">
            <a:avLst/>
          </a:prstGeom>
          <a:solidFill>
            <a:srgbClr val="F9B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Cháu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: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giọng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hối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chậm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rãi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. </a:t>
            </a:r>
            <a:endParaRPr lang="vi-VN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>
            <a:fillRect/>
          </a:stretch>
        </p:blipFill>
        <p:spPr bwMode="auto">
          <a:xfrm>
            <a:off x="266700" y="508000"/>
            <a:ext cx="83439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>
            <a:fillRect/>
          </a:stretch>
        </p:blipFill>
        <p:spPr bwMode="auto">
          <a:xfrm>
            <a:off x="457200" y="0"/>
            <a:ext cx="8153400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>
            <a:fillRect/>
          </a:stretch>
        </p:blipFill>
        <p:spPr bwMode="auto">
          <a:xfrm>
            <a:off x="4902200" y="4559300"/>
            <a:ext cx="3733800" cy="58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05" y="6846"/>
            <a:ext cx="1408674" cy="126876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330450"/>
            <a:ext cx="1826698" cy="281305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524594"/>
            <a:ext cx="928301" cy="348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24" y="-426326"/>
            <a:ext cx="921646" cy="3353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443458" y="1897747"/>
            <a:ext cx="3745224" cy="2420578"/>
            <a:chOff x="3727329" y="2489343"/>
            <a:chExt cx="4776026" cy="3282944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329" y="4602905"/>
              <a:ext cx="4776026" cy="1169382"/>
            </a:xfrm>
            <a:prstGeom prst="rect">
              <a:avLst/>
            </a:prstGeom>
          </p:spPr>
        </p:pic>
        <p:pic>
          <p:nvPicPr>
            <p:cNvPr id="17" name="Picture 16" descr="A close-up of a toy&#10;&#10;Description automatically generated with medium confidence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399" y="2489344"/>
              <a:ext cx="1946374" cy="2246561"/>
            </a:xfrm>
            <a:prstGeom prst="rect">
              <a:avLst/>
            </a:prstGeom>
          </p:spPr>
        </p:pic>
        <p:pic>
          <p:nvPicPr>
            <p:cNvPr id="18" name="Picture 17" descr="A close-up of a toy&#10;&#10;Description automatically generated with medium confidence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96000" y="2489343"/>
              <a:ext cx="1946374" cy="2246561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683294" y="835918"/>
            <a:ext cx="3474818" cy="70788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kern="0" dirty="0" err="1">
                <a:solidFill>
                  <a:srgbClr val="FFFF00"/>
                </a:solidFill>
              </a:rPr>
              <a:t>Đọc</a:t>
            </a:r>
            <a:r>
              <a:rPr lang="en-US" sz="4000" b="1" kern="0" dirty="0">
                <a:solidFill>
                  <a:srgbClr val="FFFF00"/>
                </a:solidFill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</a:rPr>
              <a:t>nhóm</a:t>
            </a:r>
            <a:r>
              <a:rPr lang="en-US" sz="4000" b="1" kern="0" dirty="0">
                <a:solidFill>
                  <a:srgbClr val="FFFF00"/>
                </a:solidFill>
              </a:rPr>
              <a:t> </a:t>
            </a:r>
            <a:r>
              <a:rPr lang="en-US" sz="4000" b="1" kern="0" dirty="0" err="1">
                <a:solidFill>
                  <a:srgbClr val="FFFF00"/>
                </a:solidFill>
              </a:rPr>
              <a:t>đôi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09" y="885556"/>
            <a:ext cx="6956468" cy="4092040"/>
          </a:xfrm>
          <a:prstGeom prst="rect">
            <a:avLst/>
          </a:prstGeom>
        </p:spPr>
      </p:pic>
      <p:sp>
        <p:nvSpPr>
          <p:cNvPr id="10" name="Viết"/>
          <p:cNvSpPr txBox="1"/>
          <p:nvPr/>
        </p:nvSpPr>
        <p:spPr>
          <a:xfrm>
            <a:off x="656897" y="278229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Nhận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xét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cách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nhỏ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xin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EC008C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EC008C"/>
              </a:solidFill>
              <a:effectLst/>
              <a:uLnTx/>
              <a:uFillTx/>
              <a:latin typeface="Averta Std CY Bold" panose="000008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493986" y="2120200"/>
            <a:ext cx="3300248" cy="1271752"/>
          </a:xfrm>
          <a:prstGeom prst="roundRect">
            <a:avLst/>
          </a:prstGeom>
          <a:solidFill>
            <a:srgbClr val="F9BD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Cách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nhỏ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xin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thể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sự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hối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hận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hối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.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sp>
        <p:nvSpPr>
          <p:cNvPr id="10" name="Viết"/>
          <p:cNvSpPr txBox="1"/>
          <p:nvPr/>
        </p:nvSpPr>
        <p:spPr>
          <a:xfrm>
            <a:off x="656897" y="278229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Khi nói lời xin lỗi em lưu ý điều gì?</a:t>
            </a:r>
            <a:endParaRPr lang="vi-VN" sz="2400" b="1" dirty="0">
              <a:solidFill>
                <a:srgbClr val="EC008C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Viết"/>
          <p:cNvSpPr txBox="1"/>
          <p:nvPr/>
        </p:nvSpPr>
        <p:spPr>
          <a:xfrm>
            <a:off x="1403536" y="1159146"/>
            <a:ext cx="6336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latin typeface="Averta Std CY Bold" panose="00000800000000000000" pitchFamily="50" charset="0"/>
              </a:rPr>
              <a:t>Khi nói lời xin lỗi, giọng nói nên nhẹ nhàng nhưng rõ ràng, nét mặt thể hiện sự hối lỗi.</a:t>
            </a:r>
            <a:endParaRPr lang="vi-VN" sz="2400" b="1" dirty="0">
              <a:latin typeface="Averta Std CY Bold" panose="00000800000000000000" pitchFamily="50" charset="0"/>
            </a:endParaRPr>
          </a:p>
        </p:txBody>
      </p:sp>
      <p:sp>
        <p:nvSpPr>
          <p:cNvPr id="12" name="Viết"/>
          <p:cNvSpPr txBox="1"/>
          <p:nvPr/>
        </p:nvSpPr>
        <p:spPr>
          <a:xfrm>
            <a:off x="656897" y="2548251"/>
            <a:ext cx="815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solidFill>
                  <a:srgbClr val="EC008C"/>
                </a:solidFill>
                <a:latin typeface="Averta Std CY Bold" panose="00000800000000000000" pitchFamily="50" charset="0"/>
              </a:rPr>
              <a:t>Khi đáp lời xin lỗi em lưu ý điều gì?</a:t>
            </a:r>
            <a:endParaRPr lang="vi-VN" sz="2400" b="1" dirty="0">
              <a:solidFill>
                <a:srgbClr val="EC008C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4" name="Viết"/>
          <p:cNvSpPr txBox="1"/>
          <p:nvPr/>
        </p:nvSpPr>
        <p:spPr>
          <a:xfrm>
            <a:off x="927538" y="3568855"/>
            <a:ext cx="7288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 dirty="0">
                <a:latin typeface="Averta Std CY Bold" panose="00000800000000000000" pitchFamily="50" charset="0"/>
              </a:rPr>
              <a:t> Khi đáp lời xin lỗi cần có thái độ lịch sự, </a:t>
            </a:r>
            <a:endParaRPr lang="vi-VN" sz="2400" b="1" dirty="0">
              <a:latin typeface="Averta Std CY Bold" panose="00000800000000000000" pitchFamily="50" charset="0"/>
            </a:endParaRPr>
          </a:p>
          <a:p>
            <a:pPr lvl="0" algn="ctr">
              <a:defRPr/>
            </a:pPr>
            <a:r>
              <a:rPr lang="vi-VN" sz="2400" b="1" dirty="0">
                <a:latin typeface="Averta Std CY Bold" panose="00000800000000000000" pitchFamily="50" charset="0"/>
              </a:rPr>
              <a:t>nhẹ nhàng; thông cảm, tha thứ cho người gây lỗi.</a:t>
            </a:r>
            <a:endParaRPr lang="vi-VN" sz="2400" b="1" dirty="0">
              <a:latin typeface="Averta Std CY Bold" panose="00000800000000000000" pitchFamily="5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0" y="221536"/>
            <a:ext cx="1762418" cy="1036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">
        <p159:morph option="byObject"/>
      </p:transition>
    </mc:Choice>
    <mc:Fallback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3" y="882995"/>
            <a:ext cx="64770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1966900" y="4713459"/>
            <a:ext cx="955675" cy="46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1946" y="5207793"/>
            <a:ext cx="1689100" cy="8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305188" y="5154308"/>
            <a:ext cx="1246187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50504" y="2217807"/>
            <a:ext cx="3474818" cy="707886"/>
          </a:xfrm>
          <a:prstGeom prst="rect">
            <a:avLst/>
          </a:prstGeom>
          <a:noFill/>
          <a:ln w="28575">
            <a:noFill/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2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107" descr="未标题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9" y="460030"/>
            <a:ext cx="2091429" cy="2434093"/>
          </a:xfrm>
          <a:prstGeom prst="rect">
            <a:avLst/>
          </a:prstGeom>
        </p:spPr>
      </p:pic>
    </p:spTree>
  </p:cSld>
  <p:clrMapOvr>
    <a:masterClrMapping/>
  </p:clrMapOvr>
  <p:transition spd="slow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43543" y="-28575"/>
            <a:ext cx="9231086" cy="5200650"/>
            <a:chOff x="1650" y="-11"/>
            <a:chExt cx="4420" cy="4368"/>
          </a:xfrm>
        </p:grpSpPr>
        <p:sp>
          <p:nvSpPr>
            <p:cNvPr id="3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27" y="1977695"/>
            <a:ext cx="2476898" cy="2942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98" y="1771933"/>
            <a:ext cx="2753202" cy="3271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27" y="1085093"/>
            <a:ext cx="6852742" cy="348918"/>
          </a:xfrm>
          <a:prstGeom prst="rect">
            <a:avLst/>
          </a:prstGeom>
        </p:spPr>
      </p:pic>
      <p:sp>
        <p:nvSpPr>
          <p:cNvPr id="15" name="Viết"/>
          <p:cNvSpPr txBox="1"/>
          <p:nvPr/>
        </p:nvSpPr>
        <p:spPr>
          <a:xfrm>
            <a:off x="599089" y="222956"/>
            <a:ext cx="8250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b. </a:t>
            </a: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Cùng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bạn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đóng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vai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nói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và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đáp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xin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lỗi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từng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tr</a:t>
            </a:r>
            <a:r>
              <a:rPr lang="vi-VN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ư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ờng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hợp</a:t>
            </a:r>
            <a:r>
              <a:rPr lang="en-US" sz="2400" b="1" dirty="0">
                <a:solidFill>
                  <a:srgbClr val="7030A0"/>
                </a:solidFill>
                <a:latin typeface="Averta Std CY Bold" panose="00000800000000000000" pitchFamily="50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Averta Std CY Bold" panose="00000800000000000000" pitchFamily="50" charset="0"/>
              </a:rPr>
              <a:t>sau</a:t>
            </a:r>
            <a:endParaRPr lang="vi-VN" sz="2400" b="1" dirty="0">
              <a:solidFill>
                <a:srgbClr val="7030A0"/>
              </a:solidFill>
              <a:latin typeface="Averta Std CY Bold" panose="00000800000000000000" pitchFamily="5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19" y="1579814"/>
            <a:ext cx="6804850" cy="384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ample">
  <a:themeElements>
    <a:clrScheme name="红橙色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2018</Words>
  <Application>WPS Presentation</Application>
  <PresentationFormat>On-screen Show (16:9)</PresentationFormat>
  <Paragraphs>99</Paragraphs>
  <Slides>26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12</vt:i4>
      </vt:variant>
      <vt:variant>
        <vt:lpstr>幻灯片标题</vt:lpstr>
      </vt:variant>
      <vt:variant>
        <vt:i4>26</vt:i4>
      </vt:variant>
    </vt:vector>
  </HeadingPairs>
  <TitlesOfParts>
    <vt:vector size="70" baseType="lpstr">
      <vt:lpstr>Arial</vt:lpstr>
      <vt:lpstr>SimSun</vt:lpstr>
      <vt:lpstr>Wingdings</vt:lpstr>
      <vt:lpstr>Averta Std CY Bold</vt:lpstr>
      <vt:lpstr>Segoe Print</vt:lpstr>
      <vt:lpstr>Arial-Rounded</vt:lpstr>
      <vt:lpstr>Segoe UI Symbol</vt:lpstr>
      <vt:lpstr>Quicksand Medium</vt:lpstr>
      <vt:lpstr>Arial-SGK-TV</vt:lpstr>
      <vt:lpstr>Arial Rounded MT Bold</vt:lpstr>
      <vt:lpstr>VNI-Avo</vt:lpstr>
      <vt:lpstr>Averta Std CY</vt:lpstr>
      <vt:lpstr>Times New Roman</vt:lpstr>
      <vt:lpstr>Lato Regular</vt:lpstr>
      <vt:lpstr>Lato Hairline</vt:lpstr>
      <vt:lpstr>Lato Light</vt:lpstr>
      <vt:lpstr>黑体</vt:lpstr>
      <vt:lpstr>Verdana</vt:lpstr>
      <vt:lpstr>Coiny</vt:lpstr>
      <vt:lpstr>Yu Gothic UI Semibold</vt:lpstr>
      <vt:lpstr>站酷快乐体2016修订版</vt:lpstr>
      <vt:lpstr>Arial</vt:lpstr>
      <vt:lpstr>Microsoft YaHei</vt:lpstr>
      <vt:lpstr>Calibri</vt:lpstr>
      <vt:lpstr>Arial Unicode MS</vt:lpstr>
      <vt:lpstr>HP001 4 hàng</vt:lpstr>
      <vt:lpstr>Calibri Light</vt:lpstr>
      <vt:lpstr>等线 Light</vt:lpstr>
      <vt:lpstr>等线</vt:lpstr>
      <vt:lpstr>HP001 5 hàng</vt:lpstr>
      <vt:lpstr>Algerian</vt:lpstr>
      <vt:lpstr>Calibri</vt:lpstr>
      <vt:lpstr>Hoạt động</vt:lpstr>
      <vt:lpstr>Khởi động</vt:lpstr>
      <vt:lpstr>Khám phá và Luyện tập</vt:lpstr>
      <vt:lpstr>9_www.33ppt.com</vt:lpstr>
      <vt:lpstr>1_Office 主题</vt:lpstr>
      <vt:lpstr>1_Khởi động</vt:lpstr>
      <vt:lpstr>自定义设计方案</vt:lpstr>
      <vt:lpstr>sample</vt:lpstr>
      <vt:lpstr>3_Office 主题</vt:lpstr>
      <vt:lpstr>Office 主题</vt:lpstr>
      <vt:lpstr>6_Office Theme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ASUS</cp:lastModifiedBy>
  <cp:revision>602</cp:revision>
  <dcterms:created xsi:type="dcterms:W3CDTF">2021-03-08T07:39:00Z</dcterms:created>
  <dcterms:modified xsi:type="dcterms:W3CDTF">2023-10-18T02:30:51Z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92A7404A4E5449C180AF8D4E87841CB8</vt:lpwstr>
  </property>
  <property fmtid="{D5CDD505-2E9C-101B-9397-08002B2CF9AE}" pid="3" name="KSOProductBuildVer">
    <vt:lpwstr>1033-12.2.0.13266</vt:lpwstr>
  </property>
</Properties>
</file>