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wmf" ContentType="image/x-wmf"/>
  <Default Extension="wma" ContentType="audio/x-ms-wma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4" r:id="rId3"/>
    <p:sldMasterId id="2147483657" r:id="rId4"/>
    <p:sldMasterId id="2147483664" r:id="rId5"/>
    <p:sldMasterId id="2147483666" r:id="rId6"/>
    <p:sldMasterId id="2147483678" r:id="rId7"/>
    <p:sldMasterId id="2147483690" r:id="rId8"/>
    <p:sldMasterId id="2147483702" r:id="rId9"/>
    <p:sldMasterId id="2147483718" r:id="rId10"/>
    <p:sldMasterId id="2147483728" r:id="rId11"/>
    <p:sldMasterId id="2147483740" r:id="rId12"/>
    <p:sldMasterId id="2147483753" r:id="rId13"/>
  </p:sldMasterIdLst>
  <p:notesMasterIdLst>
    <p:notesMasterId r:id="rId15"/>
  </p:notesMasterIdLst>
  <p:handoutMasterIdLst>
    <p:handoutMasterId r:id="rId52"/>
  </p:handoutMasterIdLst>
  <p:sldIdLst>
    <p:sldId id="292" r:id="rId14"/>
    <p:sldId id="636" r:id="rId16"/>
    <p:sldId id="257" r:id="rId17"/>
    <p:sldId id="259" r:id="rId18"/>
    <p:sldId id="260" r:id="rId19"/>
    <p:sldId id="2613" r:id="rId20"/>
    <p:sldId id="2614" r:id="rId21"/>
    <p:sldId id="2615" r:id="rId22"/>
    <p:sldId id="2629" r:id="rId23"/>
    <p:sldId id="2630" r:id="rId24"/>
    <p:sldId id="2631" r:id="rId25"/>
    <p:sldId id="2632" r:id="rId26"/>
    <p:sldId id="2633" r:id="rId27"/>
    <p:sldId id="2618" r:id="rId28"/>
    <p:sldId id="2634" r:id="rId29"/>
    <p:sldId id="2635" r:id="rId30"/>
    <p:sldId id="2619" r:id="rId31"/>
    <p:sldId id="2636" r:id="rId32"/>
    <p:sldId id="256" r:id="rId33"/>
    <p:sldId id="312" r:id="rId34"/>
    <p:sldId id="314" r:id="rId35"/>
    <p:sldId id="2616" r:id="rId36"/>
    <p:sldId id="2617" r:id="rId37"/>
    <p:sldId id="2653" r:id="rId38"/>
    <p:sldId id="2654" r:id="rId39"/>
    <p:sldId id="2655" r:id="rId40"/>
    <p:sldId id="2656" r:id="rId41"/>
    <p:sldId id="2620" r:id="rId42"/>
    <p:sldId id="2621" r:id="rId43"/>
    <p:sldId id="2622" r:id="rId44"/>
    <p:sldId id="2657" r:id="rId45"/>
    <p:sldId id="2624" r:id="rId46"/>
    <p:sldId id="2625" r:id="rId47"/>
    <p:sldId id="2626" r:id="rId48"/>
    <p:sldId id="2627" r:id="rId49"/>
    <p:sldId id="2628" r:id="rId50"/>
    <p:sldId id="596" r:id="rId51"/>
  </p:sldIdLst>
  <p:sldSz cx="9144000" cy="5143500" type="screen16x9"/>
  <p:notesSz cx="6858000" cy="9144000"/>
  <p:custDataLst>
    <p:tags r:id="rId56"/>
  </p:custDataLst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F943E"/>
    <a:srgbClr val="732913"/>
    <a:srgbClr val="EC008C"/>
    <a:srgbClr val="F9BDB5"/>
    <a:srgbClr val="F7A397"/>
    <a:srgbClr val="ED0281"/>
    <a:srgbClr val="00AEEF"/>
    <a:srgbClr val="D22229"/>
    <a:srgbClr val="FFEFC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48" autoAdjust="0"/>
    <p:restoredTop sz="89391" autoAdjust="0"/>
  </p:normalViewPr>
  <p:slideViewPr>
    <p:cSldViewPr snapToGrid="0" showGuides="1">
      <p:cViewPr varScale="1">
        <p:scale>
          <a:sx n="69" d="100"/>
          <a:sy n="69" d="100"/>
        </p:scale>
        <p:origin x="368" y="21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754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6" Type="http://schemas.openxmlformats.org/officeDocument/2006/relationships/tags" Target="tags/tag3.xml"/><Relationship Id="rId55" Type="http://schemas.openxmlformats.org/officeDocument/2006/relationships/tableStyles" Target="tableStyles.xml"/><Relationship Id="rId54" Type="http://schemas.openxmlformats.org/officeDocument/2006/relationships/viewProps" Target="viewProps.xml"/><Relationship Id="rId53" Type="http://schemas.openxmlformats.org/officeDocument/2006/relationships/presProps" Target="presProps.xml"/><Relationship Id="rId52" Type="http://schemas.openxmlformats.org/officeDocument/2006/relationships/handoutMaster" Target="handoutMasters/handoutMaster1.xml"/><Relationship Id="rId51" Type="http://schemas.openxmlformats.org/officeDocument/2006/relationships/slide" Target="slides/slide37.xml"/><Relationship Id="rId50" Type="http://schemas.openxmlformats.org/officeDocument/2006/relationships/slide" Target="slides/slide36.xml"/><Relationship Id="rId5" Type="http://schemas.openxmlformats.org/officeDocument/2006/relationships/slideMaster" Target="slideMasters/slideMaster4.xml"/><Relationship Id="rId49" Type="http://schemas.openxmlformats.org/officeDocument/2006/relationships/slide" Target="slides/slide35.xml"/><Relationship Id="rId48" Type="http://schemas.openxmlformats.org/officeDocument/2006/relationships/slide" Target="slides/slide34.xml"/><Relationship Id="rId47" Type="http://schemas.openxmlformats.org/officeDocument/2006/relationships/slide" Target="slides/slide33.xml"/><Relationship Id="rId46" Type="http://schemas.openxmlformats.org/officeDocument/2006/relationships/slide" Target="slides/slide32.xml"/><Relationship Id="rId45" Type="http://schemas.openxmlformats.org/officeDocument/2006/relationships/slide" Target="slides/slide31.xml"/><Relationship Id="rId44" Type="http://schemas.openxmlformats.org/officeDocument/2006/relationships/slide" Target="slides/slide30.xml"/><Relationship Id="rId43" Type="http://schemas.openxmlformats.org/officeDocument/2006/relationships/slide" Target="slides/slide29.xml"/><Relationship Id="rId42" Type="http://schemas.openxmlformats.org/officeDocument/2006/relationships/slide" Target="slides/slide28.xml"/><Relationship Id="rId41" Type="http://schemas.openxmlformats.org/officeDocument/2006/relationships/slide" Target="slides/slide27.xml"/><Relationship Id="rId40" Type="http://schemas.openxmlformats.org/officeDocument/2006/relationships/slide" Target="slides/slide26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25.xml"/><Relationship Id="rId38" Type="http://schemas.openxmlformats.org/officeDocument/2006/relationships/slide" Target="slides/slide24.xml"/><Relationship Id="rId37" Type="http://schemas.openxmlformats.org/officeDocument/2006/relationships/slide" Target="slides/slide23.xml"/><Relationship Id="rId36" Type="http://schemas.openxmlformats.org/officeDocument/2006/relationships/slide" Target="slides/slide22.xml"/><Relationship Id="rId35" Type="http://schemas.openxmlformats.org/officeDocument/2006/relationships/slide" Target="slides/slide21.xml"/><Relationship Id="rId34" Type="http://schemas.openxmlformats.org/officeDocument/2006/relationships/slide" Target="slides/slide20.xml"/><Relationship Id="rId33" Type="http://schemas.openxmlformats.org/officeDocument/2006/relationships/slide" Target="slides/slide19.xml"/><Relationship Id="rId32" Type="http://schemas.openxmlformats.org/officeDocument/2006/relationships/slide" Target="slides/slide18.xml"/><Relationship Id="rId31" Type="http://schemas.openxmlformats.org/officeDocument/2006/relationships/slide" Target="slides/slide17.xml"/><Relationship Id="rId30" Type="http://schemas.openxmlformats.org/officeDocument/2006/relationships/slide" Target="slides/slide1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15.xml"/><Relationship Id="rId28" Type="http://schemas.openxmlformats.org/officeDocument/2006/relationships/slide" Target="slides/slide14.xml"/><Relationship Id="rId27" Type="http://schemas.openxmlformats.org/officeDocument/2006/relationships/slide" Target="slides/slide13.xml"/><Relationship Id="rId26" Type="http://schemas.openxmlformats.org/officeDocument/2006/relationships/slide" Target="slides/slide12.xml"/><Relationship Id="rId25" Type="http://schemas.openxmlformats.org/officeDocument/2006/relationships/slide" Target="slides/slide11.xml"/><Relationship Id="rId24" Type="http://schemas.openxmlformats.org/officeDocument/2006/relationships/slide" Target="slides/slide10.xml"/><Relationship Id="rId23" Type="http://schemas.openxmlformats.org/officeDocument/2006/relationships/slide" Target="slides/slide9.xml"/><Relationship Id="rId22" Type="http://schemas.openxmlformats.org/officeDocument/2006/relationships/slide" Target="slides/slide8.xml"/><Relationship Id="rId21" Type="http://schemas.openxmlformats.org/officeDocument/2006/relationships/slide" Target="slides/slide7.xml"/><Relationship Id="rId20" Type="http://schemas.openxmlformats.org/officeDocument/2006/relationships/slide" Target="slides/slide6.xml"/><Relationship Id="rId2" Type="http://schemas.openxmlformats.org/officeDocument/2006/relationships/theme" Target="theme/theme1.xml"/><Relationship Id="rId19" Type="http://schemas.openxmlformats.org/officeDocument/2006/relationships/slide" Target="slides/slide5.xml"/><Relationship Id="rId18" Type="http://schemas.openxmlformats.org/officeDocument/2006/relationships/slide" Target="slides/slide4.xml"/><Relationship Id="rId17" Type="http://schemas.openxmlformats.org/officeDocument/2006/relationships/slide" Target="slides/slide3.xml"/><Relationship Id="rId16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4" Type="http://schemas.openxmlformats.org/officeDocument/2006/relationships/slide" Target="slides/slide1.xml"/><Relationship Id="rId13" Type="http://schemas.openxmlformats.org/officeDocument/2006/relationships/slideMaster" Target="slideMasters/slideMaster12.xml"/><Relationship Id="rId12" Type="http://schemas.openxmlformats.org/officeDocument/2006/relationships/slideMaster" Target="slideMasters/slideMaster11.xml"/><Relationship Id="rId11" Type="http://schemas.openxmlformats.org/officeDocument/2006/relationships/slideMaster" Target="slideMasters/slideMaster10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C14EBA-740D-4388-AAB7-D036944050E8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B0AD10-C81E-43F9-9062-E92B5804B3B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2BF896-3FBC-4906-B4CB-D68278F52228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1D305F-C0AA-4415-9875-62D4724BCC4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5DBB490-566C-467F-B399-51AB5A3EAE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912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5DBB490-566C-467F-B399-51AB5A3EAE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更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5DBB490-566C-467F-B399-51AB5A3EAE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5DBB490-566C-467F-B399-51AB5A3EAE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5DBB490-566C-467F-B399-51AB5A3EAE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6E737BF-AEAE-7143-8B16-A67B9CB6BBC5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5DBB490-566C-467F-B399-51AB5A3EAE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3" Type="http://schemas.microsoft.com/office/2007/relationships/hdphoto" Target="../media/image11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3" Type="http://schemas.microsoft.com/office/2007/relationships/hdphoto" Target="../media/image13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png"/><Relationship Id="rId8" Type="http://schemas.openxmlformats.org/officeDocument/2006/relationships/image" Target="../media/image21.png"/><Relationship Id="rId7" Type="http://schemas.openxmlformats.org/officeDocument/2006/relationships/image" Target="../media/image20.pn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7" Type="http://schemas.openxmlformats.org/officeDocument/2006/relationships/image" Target="../media/image22.png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90.xml.rels><?xml version="1.0" encoding="UTF-8" standalone="yes"?>
<Relationships xmlns="http://schemas.openxmlformats.org/package/2006/relationships"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/>
          <p:cNvSpPr>
            <a:spLocks noGrp="1"/>
          </p:cNvSpPr>
          <p:nvPr>
            <p:ph type="body" sz="quarter" idx="10" hasCustomPrompt="1"/>
          </p:nvPr>
        </p:nvSpPr>
        <p:spPr>
          <a:xfrm>
            <a:off x="2868333" y="749636"/>
            <a:ext cx="627567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36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  <a:endParaRPr lang="en-US"/>
          </a:p>
        </p:txBody>
      </p:sp>
      <p:sp>
        <p:nvSpPr>
          <p:cNvPr id="6" name="Bài học"/>
          <p:cNvSpPr>
            <a:spLocks noGrp="1"/>
          </p:cNvSpPr>
          <p:nvPr>
            <p:ph type="body" sz="quarter" idx="11" hasCustomPrompt="1"/>
          </p:nvPr>
        </p:nvSpPr>
        <p:spPr>
          <a:xfrm>
            <a:off x="3494088" y="1655363"/>
            <a:ext cx="5649912" cy="45257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42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  <a:endParaRPr lang="en-US"/>
          </a:p>
        </p:txBody>
      </p:sp>
      <p:sp>
        <p:nvSpPr>
          <p:cNvPr id="3" name="Hình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888441"/>
            <a:ext cx="2971800" cy="32550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  <a:endParaRPr lang="en-US" sz="1400">
              <a:effectLst>
                <a:glow rad="63500">
                  <a:srgbClr val="FF9900"/>
                </a:glo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5" name="Hình 1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3124012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342901"/>
            <a:ext cx="4629150" cy="4052888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3124012" cy="2858691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273844"/>
            <a:ext cx="7886700" cy="435887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  <a:endParaRPr lang="en-US" sz="1400">
              <a:effectLst>
                <a:glow rad="63500">
                  <a:srgbClr val="FF9900"/>
                </a:glo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5" name="Hình 1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1</a:t>
            </a:r>
            <a:endParaRPr lang="en-US"/>
          </a:p>
        </p:txBody>
      </p:sp>
      <p:sp>
        <p:nvSpPr>
          <p:cNvPr id="4" name="Hình 2"/>
          <p:cNvSpPr>
            <a:spLocks noGrp="1"/>
          </p:cNvSpPr>
          <p:nvPr>
            <p:ph type="pic" sz="quarter" idx="11" hasCustomPrompt="1"/>
          </p:nvPr>
        </p:nvSpPr>
        <p:spPr>
          <a:xfrm>
            <a:off x="4572000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2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ọ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  <a:endParaRPr lang="en-US" sz="1400">
              <a:effectLst>
                <a:glow rad="63500">
                  <a:srgbClr val="FF9900"/>
                </a:glo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22" name="Tựa bài"/>
          <p:cNvSpPr>
            <a:spLocks noGrp="1"/>
          </p:cNvSpPr>
          <p:nvPr>
            <p:ph type="body" sz="quarter" idx="10"/>
          </p:nvPr>
        </p:nvSpPr>
        <p:spPr>
          <a:xfrm>
            <a:off x="4479639" y="657638"/>
            <a:ext cx="18473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000" smtClean="0">
                <a:solidFill>
                  <a:srgbClr val="00AEEF"/>
                </a:solidFill>
                <a:latin typeface="Averta Std CY Bold" panose="000008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algn="ctr" defTabSz="685800"/>
            <a:endParaRPr lang="en-US"/>
          </a:p>
        </p:txBody>
      </p:sp>
      <p:sp>
        <p:nvSpPr>
          <p:cNvPr id="24" name="Nội dung bài"/>
          <p:cNvSpPr>
            <a:spLocks noGrp="1"/>
          </p:cNvSpPr>
          <p:nvPr>
            <p:ph type="body" sz="quarter" idx="11"/>
          </p:nvPr>
        </p:nvSpPr>
        <p:spPr>
          <a:xfrm>
            <a:off x="152244" y="1313594"/>
            <a:ext cx="8839521" cy="461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23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>
              <a:lnSpc>
                <a:spcPct val="113000"/>
              </a:lnSpc>
            </a:pPr>
            <a:endParaRPr lang="en-US"/>
          </a:p>
        </p:txBody>
      </p:sp>
      <p:sp>
        <p:nvSpPr>
          <p:cNvPr id="27" name="Tác giả"/>
          <p:cNvSpPr>
            <a:spLocks noGrp="1"/>
          </p:cNvSpPr>
          <p:nvPr>
            <p:ph type="body" sz="quarter" idx="12"/>
          </p:nvPr>
        </p:nvSpPr>
        <p:spPr>
          <a:xfrm>
            <a:off x="5175046" y="4403349"/>
            <a:ext cx="3044511" cy="429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FontTx/>
              <a:buNone/>
              <a:defRPr lang="en-US" sz="2100" i="1">
                <a:latin typeface="Averta Std CY" panose="00000500000000000000" pitchFamily="50" charset="0"/>
              </a:defRPr>
            </a:lvl1pPr>
          </a:lstStyle>
          <a:p>
            <a:pPr marL="0" lvl="0" algn="ctr" defTabSz="685800">
              <a:lnSpc>
                <a:spcPct val="113000"/>
              </a:lnSpc>
            </a:pP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ùng tìm hiể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ếng Việt 2"/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  <a:endParaRPr lang="en-US" sz="1400">
              <a:effectLst>
                <a:glow rad="63500">
                  <a:srgbClr val="FF9900"/>
                </a:glo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10" name="Khung"/>
          <p:cNvSpPr>
            <a:spLocks noGrp="1"/>
          </p:cNvSpPr>
          <p:nvPr>
            <p:ph type="pic" sz="quarter" idx="10" hasCustomPrompt="1"/>
          </p:nvPr>
        </p:nvSpPr>
        <p:spPr>
          <a:xfrm>
            <a:off x="215809" y="998544"/>
            <a:ext cx="8712387" cy="32476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  <a:endParaRPr lang="en-US"/>
          </a:p>
        </p:txBody>
      </p:sp>
      <p:sp>
        <p:nvSpPr>
          <p:cNvPr id="12" name="Câu hỏi 1"/>
          <p:cNvSpPr>
            <a:spLocks noGrp="1"/>
          </p:cNvSpPr>
          <p:nvPr>
            <p:ph type="body" sz="quarter" idx="11"/>
          </p:nvPr>
        </p:nvSpPr>
        <p:spPr>
          <a:xfrm>
            <a:off x="748129" y="1223254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3" name="Câu hỏi 2"/>
          <p:cNvSpPr>
            <a:spLocks noGrp="1"/>
          </p:cNvSpPr>
          <p:nvPr>
            <p:ph type="body" sz="quarter" idx="12"/>
          </p:nvPr>
        </p:nvSpPr>
        <p:spPr>
          <a:xfrm>
            <a:off x="748129" y="1838387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4" name="Câu hỏi 3"/>
          <p:cNvSpPr>
            <a:spLocks noGrp="1"/>
          </p:cNvSpPr>
          <p:nvPr>
            <p:ph type="body" sz="quarter" idx="13"/>
          </p:nvPr>
        </p:nvSpPr>
        <p:spPr>
          <a:xfrm>
            <a:off x="748129" y="2453520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5" name="Câu hỏi 4"/>
          <p:cNvSpPr>
            <a:spLocks noGrp="1"/>
          </p:cNvSpPr>
          <p:nvPr>
            <p:ph type="body" sz="quarter" idx="14"/>
          </p:nvPr>
        </p:nvSpPr>
        <p:spPr>
          <a:xfrm>
            <a:off x="748129" y="3068653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6" name="Câu hỏi 5"/>
          <p:cNvSpPr>
            <a:spLocks noGrp="1"/>
          </p:cNvSpPr>
          <p:nvPr>
            <p:ph type="body" sz="quarter" idx="15"/>
          </p:nvPr>
        </p:nvSpPr>
        <p:spPr>
          <a:xfrm>
            <a:off x="748129" y="3649756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708" tIns="32357" rIns="64708" bIns="32357" rtlCol="0" anchor="ctr"/>
          <a:lstStyle/>
          <a:p>
            <a:pPr algn="ctr" defTabSz="647065" fontAlgn="base">
              <a:spcBef>
                <a:spcPct val="0"/>
              </a:spcBef>
              <a:spcAft>
                <a:spcPct val="0"/>
              </a:spcAft>
            </a:pPr>
            <a:endParaRPr lang="zh-CN" altLang="en-US" sz="1275">
              <a:solidFill>
                <a:prstClr val="white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700"/>
          </a:xfrm>
        </p:spPr>
        <p:txBody>
          <a:bodyPr anchor="b"/>
          <a:lstStyle>
            <a:lvl1pPr algn="ctr">
              <a:defRPr sz="448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1"/>
          </a:xfrm>
        </p:spPr>
        <p:txBody>
          <a:bodyPr/>
          <a:lstStyle>
            <a:lvl1pPr marL="0" indent="0" algn="ctr">
              <a:buNone/>
              <a:defRPr sz="1825"/>
            </a:lvl1pPr>
            <a:lvl2pPr marL="342265" indent="0" algn="ctr">
              <a:buNone/>
              <a:defRPr sz="1520"/>
            </a:lvl2pPr>
            <a:lvl3pPr marL="683895" indent="0" algn="ctr">
              <a:buNone/>
              <a:defRPr sz="1370"/>
            </a:lvl3pPr>
            <a:lvl4pPr marL="1026160" indent="0" algn="ctr">
              <a:buNone/>
              <a:defRPr sz="1215"/>
            </a:lvl4pPr>
            <a:lvl5pPr marL="1367790" indent="0" algn="ctr">
              <a:buNone/>
              <a:defRPr sz="1215"/>
            </a:lvl5pPr>
            <a:lvl6pPr marL="1710055" indent="0" algn="ctr">
              <a:buNone/>
              <a:defRPr sz="1215"/>
            </a:lvl6pPr>
            <a:lvl7pPr marL="2051685" indent="0" algn="ctr">
              <a:buNone/>
              <a:defRPr sz="1215"/>
            </a:lvl7pPr>
            <a:lvl8pPr marL="2393950" indent="0" algn="ctr">
              <a:buNone/>
              <a:defRPr sz="1215"/>
            </a:lvl8pPr>
            <a:lvl9pPr marL="2735580" indent="0" algn="ctr">
              <a:buNone/>
              <a:defRPr sz="1215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3895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389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3895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3895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389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3895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282333"/>
            <a:ext cx="7886700" cy="2139553"/>
          </a:xfrm>
        </p:spPr>
        <p:txBody>
          <a:bodyPr anchor="b"/>
          <a:lstStyle>
            <a:lvl1pPr>
              <a:defRPr sz="448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3442099"/>
            <a:ext cx="7886700" cy="1125140"/>
          </a:xfrm>
        </p:spPr>
        <p:txBody>
          <a:bodyPr/>
          <a:lstStyle>
            <a:lvl1pPr marL="0" indent="0">
              <a:buNone/>
              <a:defRPr sz="1825">
                <a:solidFill>
                  <a:schemeClr val="tx1">
                    <a:tint val="75000"/>
                  </a:schemeClr>
                </a:solidFill>
              </a:defRPr>
            </a:lvl1pPr>
            <a:lvl2pPr marL="342265" indent="0">
              <a:buNone/>
              <a:defRPr sz="1520">
                <a:solidFill>
                  <a:schemeClr val="tx1">
                    <a:tint val="75000"/>
                  </a:schemeClr>
                </a:solidFill>
              </a:defRPr>
            </a:lvl2pPr>
            <a:lvl3pPr marL="683895" indent="0">
              <a:buNone/>
              <a:defRPr sz="1370">
                <a:solidFill>
                  <a:schemeClr val="tx1">
                    <a:tint val="75000"/>
                  </a:schemeClr>
                </a:solidFill>
              </a:defRPr>
            </a:lvl3pPr>
            <a:lvl4pPr marL="1026160" indent="0">
              <a:buNone/>
              <a:defRPr sz="1215">
                <a:solidFill>
                  <a:schemeClr val="tx1">
                    <a:tint val="75000"/>
                  </a:schemeClr>
                </a:solidFill>
              </a:defRPr>
            </a:lvl4pPr>
            <a:lvl5pPr marL="1367790" indent="0">
              <a:buNone/>
              <a:defRPr sz="1215">
                <a:solidFill>
                  <a:schemeClr val="tx1">
                    <a:tint val="75000"/>
                  </a:schemeClr>
                </a:solidFill>
              </a:defRPr>
            </a:lvl5pPr>
            <a:lvl6pPr marL="1710055" indent="0">
              <a:buNone/>
              <a:defRPr sz="1215">
                <a:solidFill>
                  <a:schemeClr val="tx1">
                    <a:tint val="75000"/>
                  </a:schemeClr>
                </a:solidFill>
              </a:defRPr>
            </a:lvl6pPr>
            <a:lvl7pPr marL="2051685" indent="0">
              <a:buNone/>
              <a:defRPr sz="1215">
                <a:solidFill>
                  <a:schemeClr val="tx1">
                    <a:tint val="75000"/>
                  </a:schemeClr>
                </a:solidFill>
              </a:defRPr>
            </a:lvl7pPr>
            <a:lvl8pPr marL="2393950" indent="0">
              <a:buNone/>
              <a:defRPr sz="1215">
                <a:solidFill>
                  <a:schemeClr val="tx1">
                    <a:tint val="75000"/>
                  </a:schemeClr>
                </a:solidFill>
              </a:defRPr>
            </a:lvl8pPr>
            <a:lvl9pPr marL="2735580" indent="0">
              <a:buNone/>
              <a:defRPr sz="121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3895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389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3895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78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3895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389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3895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25" b="1"/>
            </a:lvl1pPr>
            <a:lvl2pPr marL="342265" indent="0">
              <a:buNone/>
              <a:defRPr sz="1520" b="1"/>
            </a:lvl2pPr>
            <a:lvl3pPr marL="683895" indent="0">
              <a:buNone/>
              <a:defRPr sz="1370" b="1"/>
            </a:lvl3pPr>
            <a:lvl4pPr marL="1026160" indent="0">
              <a:buNone/>
              <a:defRPr sz="1215" b="1"/>
            </a:lvl4pPr>
            <a:lvl5pPr marL="1367790" indent="0">
              <a:buNone/>
              <a:defRPr sz="1215" b="1"/>
            </a:lvl5pPr>
            <a:lvl6pPr marL="1710055" indent="0">
              <a:buNone/>
              <a:defRPr sz="1215" b="1"/>
            </a:lvl6pPr>
            <a:lvl7pPr marL="2051685" indent="0">
              <a:buNone/>
              <a:defRPr sz="1215" b="1"/>
            </a:lvl7pPr>
            <a:lvl8pPr marL="2393950" indent="0">
              <a:buNone/>
              <a:defRPr sz="1215" b="1"/>
            </a:lvl8pPr>
            <a:lvl9pPr marL="2735580" indent="0">
              <a:buNone/>
              <a:defRPr sz="1215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19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80" y="1260872"/>
            <a:ext cx="3887391" cy="617934"/>
          </a:xfrm>
        </p:spPr>
        <p:txBody>
          <a:bodyPr anchor="b"/>
          <a:lstStyle>
            <a:lvl1pPr marL="0" indent="0">
              <a:buNone/>
              <a:defRPr sz="1825" b="1"/>
            </a:lvl1pPr>
            <a:lvl2pPr marL="342265" indent="0">
              <a:buNone/>
              <a:defRPr sz="1520" b="1"/>
            </a:lvl2pPr>
            <a:lvl3pPr marL="683895" indent="0">
              <a:buNone/>
              <a:defRPr sz="1370" b="1"/>
            </a:lvl3pPr>
            <a:lvl4pPr marL="1026160" indent="0">
              <a:buNone/>
              <a:defRPr sz="1215" b="1"/>
            </a:lvl4pPr>
            <a:lvl5pPr marL="1367790" indent="0">
              <a:buNone/>
              <a:defRPr sz="1215" b="1"/>
            </a:lvl5pPr>
            <a:lvl6pPr marL="1710055" indent="0">
              <a:buNone/>
              <a:defRPr sz="1215" b="1"/>
            </a:lvl6pPr>
            <a:lvl7pPr marL="2051685" indent="0">
              <a:buNone/>
              <a:defRPr sz="1215" b="1"/>
            </a:lvl7pPr>
            <a:lvl8pPr marL="2393950" indent="0">
              <a:buNone/>
              <a:defRPr sz="1215" b="1"/>
            </a:lvl8pPr>
            <a:lvl9pPr marL="2735580" indent="0">
              <a:buNone/>
              <a:defRPr sz="1215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80" y="1878819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3895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389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3895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  <a:endParaRPr lang="en-US" sz="1400">
              <a:effectLst>
                <a:glow rad="63500">
                  <a:srgbClr val="FF9900"/>
                </a:glow>
                <a:reflection blurRad="6350" stA="55000" endA="300" endPos="45500" dir="5400000" sy="-100000" algn="bl" rotWithShape="0"/>
              </a:effectLst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3895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389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3895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3895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389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3895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3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420" y="740583"/>
            <a:ext cx="4629150" cy="3655218"/>
          </a:xfrm>
        </p:spPr>
        <p:txBody>
          <a:bodyPr/>
          <a:lstStyle>
            <a:lvl1pPr>
              <a:defRPr sz="2430"/>
            </a:lvl1pPr>
            <a:lvl2pPr>
              <a:defRPr sz="2125"/>
            </a:lvl2pPr>
            <a:lvl3pPr>
              <a:defRPr sz="1825"/>
            </a:lvl3pPr>
            <a:lvl4pPr>
              <a:defRPr sz="1520"/>
            </a:lvl4pPr>
            <a:lvl5pPr>
              <a:defRPr sz="1520"/>
            </a:lvl5pPr>
            <a:lvl6pPr>
              <a:defRPr sz="1520"/>
            </a:lvl6pPr>
            <a:lvl7pPr>
              <a:defRPr sz="1520"/>
            </a:lvl7pPr>
            <a:lvl8pPr>
              <a:defRPr sz="1520"/>
            </a:lvl8pPr>
            <a:lvl9pPr>
              <a:defRPr sz="152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6"/>
            <a:ext cx="2949178" cy="2858691"/>
          </a:xfrm>
        </p:spPr>
        <p:txBody>
          <a:bodyPr/>
          <a:lstStyle>
            <a:lvl1pPr marL="0" indent="0">
              <a:buNone/>
              <a:defRPr sz="1215"/>
            </a:lvl1pPr>
            <a:lvl2pPr marL="342265" indent="0">
              <a:buNone/>
              <a:defRPr sz="1065"/>
            </a:lvl2pPr>
            <a:lvl3pPr marL="683895" indent="0">
              <a:buNone/>
              <a:defRPr sz="910"/>
            </a:lvl3pPr>
            <a:lvl4pPr marL="1026160" indent="0">
              <a:buNone/>
              <a:defRPr sz="760"/>
            </a:lvl4pPr>
            <a:lvl5pPr marL="1367790" indent="0">
              <a:buNone/>
              <a:defRPr sz="760"/>
            </a:lvl5pPr>
            <a:lvl6pPr marL="1710055" indent="0">
              <a:buNone/>
              <a:defRPr sz="760"/>
            </a:lvl6pPr>
            <a:lvl7pPr marL="2051685" indent="0">
              <a:buNone/>
              <a:defRPr sz="760"/>
            </a:lvl7pPr>
            <a:lvl8pPr marL="2393950" indent="0">
              <a:buNone/>
              <a:defRPr sz="760"/>
            </a:lvl8pPr>
            <a:lvl9pPr marL="2735580" indent="0">
              <a:buNone/>
              <a:defRPr sz="76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3895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389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3895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3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420" y="740583"/>
            <a:ext cx="4629150" cy="3655218"/>
          </a:xfrm>
        </p:spPr>
        <p:txBody>
          <a:bodyPr anchor="t"/>
          <a:lstStyle>
            <a:lvl1pPr marL="0" indent="0">
              <a:buNone/>
              <a:defRPr sz="2430"/>
            </a:lvl1pPr>
            <a:lvl2pPr marL="342265" indent="0">
              <a:buNone/>
              <a:defRPr sz="2125"/>
            </a:lvl2pPr>
            <a:lvl3pPr marL="683895" indent="0">
              <a:buNone/>
              <a:defRPr sz="1825"/>
            </a:lvl3pPr>
            <a:lvl4pPr marL="1026160" indent="0">
              <a:buNone/>
              <a:defRPr sz="1520"/>
            </a:lvl4pPr>
            <a:lvl5pPr marL="1367790" indent="0">
              <a:buNone/>
              <a:defRPr sz="1520"/>
            </a:lvl5pPr>
            <a:lvl6pPr marL="1710055" indent="0">
              <a:buNone/>
              <a:defRPr sz="1520"/>
            </a:lvl6pPr>
            <a:lvl7pPr marL="2051685" indent="0">
              <a:buNone/>
              <a:defRPr sz="1520"/>
            </a:lvl7pPr>
            <a:lvl8pPr marL="2393950" indent="0">
              <a:buNone/>
              <a:defRPr sz="1520"/>
            </a:lvl8pPr>
            <a:lvl9pPr marL="2735580" indent="0">
              <a:buNone/>
              <a:defRPr sz="152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6"/>
            <a:ext cx="2949178" cy="2858691"/>
          </a:xfrm>
        </p:spPr>
        <p:txBody>
          <a:bodyPr/>
          <a:lstStyle>
            <a:lvl1pPr marL="0" indent="0">
              <a:buNone/>
              <a:defRPr sz="1215"/>
            </a:lvl1pPr>
            <a:lvl2pPr marL="342265" indent="0">
              <a:buNone/>
              <a:defRPr sz="1065"/>
            </a:lvl2pPr>
            <a:lvl3pPr marL="683895" indent="0">
              <a:buNone/>
              <a:defRPr sz="910"/>
            </a:lvl3pPr>
            <a:lvl4pPr marL="1026160" indent="0">
              <a:buNone/>
              <a:defRPr sz="760"/>
            </a:lvl4pPr>
            <a:lvl5pPr marL="1367790" indent="0">
              <a:buNone/>
              <a:defRPr sz="760"/>
            </a:lvl5pPr>
            <a:lvl6pPr marL="1710055" indent="0">
              <a:buNone/>
              <a:defRPr sz="760"/>
            </a:lvl6pPr>
            <a:lvl7pPr marL="2051685" indent="0">
              <a:buNone/>
              <a:defRPr sz="760"/>
            </a:lvl7pPr>
            <a:lvl8pPr marL="2393950" indent="0">
              <a:buNone/>
              <a:defRPr sz="760"/>
            </a:lvl8pPr>
            <a:lvl9pPr marL="2735580" indent="0">
              <a:buNone/>
              <a:defRPr sz="76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3895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389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3895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3895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389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3895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3895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389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3895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43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1"/>
          </a:xfrm>
        </p:spPr>
        <p:txBody>
          <a:bodyPr/>
          <a:lstStyle>
            <a:lvl1pPr marL="0" indent="0" algn="ctr">
              <a:buNone/>
              <a:defRPr sz="1770"/>
            </a:lvl1pPr>
            <a:lvl2pPr marL="337820" indent="0" algn="ctr">
              <a:buNone/>
              <a:defRPr sz="1475"/>
            </a:lvl2pPr>
            <a:lvl3pPr marL="675005" indent="0" algn="ctr">
              <a:buNone/>
              <a:defRPr sz="1330"/>
            </a:lvl3pPr>
            <a:lvl4pPr marL="1012825" indent="0" algn="ctr">
              <a:buNone/>
              <a:defRPr sz="1180"/>
            </a:lvl4pPr>
            <a:lvl5pPr marL="1350010" indent="0" algn="ctr">
              <a:buNone/>
              <a:defRPr sz="1180"/>
            </a:lvl5pPr>
            <a:lvl6pPr marL="1687830" indent="0" algn="ctr">
              <a:buNone/>
              <a:defRPr sz="1180"/>
            </a:lvl6pPr>
            <a:lvl7pPr marL="2025015" indent="0" algn="ctr">
              <a:buNone/>
              <a:defRPr sz="1180"/>
            </a:lvl7pPr>
            <a:lvl8pPr marL="2362835" indent="0" algn="ctr">
              <a:buNone/>
              <a:defRPr sz="1180"/>
            </a:lvl8pPr>
            <a:lvl9pPr marL="2700020" indent="0" algn="ctr">
              <a:buNone/>
              <a:defRPr sz="118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18476-CB08-464B-BD41-DD179E59AD36}" type="datetimeFigureOut">
              <a:rPr lang="x-none" smtClean="0"/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3FD19-CD5E-454C-B26E-3DD93FFEDC37}" type="slidenum">
              <a:rPr lang="x-none" smtClean="0"/>
            </a:fld>
            <a:endParaRPr lang="x-none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18476-CB08-464B-BD41-DD179E59AD36}" type="datetimeFigureOut">
              <a:rPr lang="x-none" smtClean="0"/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3FD19-CD5E-454C-B26E-3DD93FFEDC37}" type="slidenum">
              <a:rPr lang="x-none" smtClean="0"/>
            </a:fld>
            <a:endParaRPr lang="x-none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2"/>
          </a:xfrm>
        </p:spPr>
        <p:txBody>
          <a:bodyPr anchor="b"/>
          <a:lstStyle>
            <a:lvl1pPr>
              <a:defRPr sz="443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770">
                <a:solidFill>
                  <a:schemeClr val="tx1">
                    <a:tint val="75000"/>
                  </a:schemeClr>
                </a:solidFill>
              </a:defRPr>
            </a:lvl1pPr>
            <a:lvl2pPr marL="337820" indent="0">
              <a:buNone/>
              <a:defRPr sz="1475">
                <a:solidFill>
                  <a:schemeClr val="tx1">
                    <a:tint val="75000"/>
                  </a:schemeClr>
                </a:solidFill>
              </a:defRPr>
            </a:lvl2pPr>
            <a:lvl3pPr marL="675005" indent="0">
              <a:buNone/>
              <a:defRPr sz="1330">
                <a:solidFill>
                  <a:schemeClr val="tx1">
                    <a:tint val="75000"/>
                  </a:schemeClr>
                </a:solidFill>
              </a:defRPr>
            </a:lvl3pPr>
            <a:lvl4pPr marL="1012825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4pPr>
            <a:lvl5pPr marL="1350010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5pPr>
            <a:lvl6pPr marL="1687830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6pPr>
            <a:lvl7pPr marL="2025015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7pPr>
            <a:lvl8pPr marL="2362835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8pPr>
            <a:lvl9pPr marL="2700020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18476-CB08-464B-BD41-DD179E59AD36}" type="datetimeFigureOut">
              <a:rPr lang="x-none" smtClean="0"/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3FD19-CD5E-454C-B26E-3DD93FFEDC37}" type="slidenum">
              <a:rPr lang="x-none" smtClean="0"/>
            </a:fld>
            <a:endParaRPr lang="x-none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18476-CB08-464B-BD41-DD179E59AD36}" type="datetimeFigureOut">
              <a:rPr lang="x-none" smtClean="0"/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3FD19-CD5E-454C-B26E-3DD93FFEDC37}" type="slidenum">
              <a:rPr lang="x-none" smtClean="0"/>
            </a:fld>
            <a:endParaRPr lang="x-non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/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  <a:endParaRPr lang="en-US" sz="1400">
              <a:effectLst>
                <a:glow rad="63500">
                  <a:srgbClr val="FF9900"/>
                </a:glow>
                <a:reflection blurRad="6350" stA="55000" endA="300" endPos="45500" dir="5400000" sy="-100000" algn="bl" rotWithShape="0"/>
              </a:effectLst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260873"/>
            <a:ext cx="3868340" cy="617934"/>
          </a:xfrm>
        </p:spPr>
        <p:txBody>
          <a:bodyPr anchor="b"/>
          <a:lstStyle>
            <a:lvl1pPr marL="0" indent="0">
              <a:buNone/>
              <a:defRPr sz="1770" b="1"/>
            </a:lvl1pPr>
            <a:lvl2pPr marL="337820" indent="0">
              <a:buNone/>
              <a:defRPr sz="1475" b="1"/>
            </a:lvl2pPr>
            <a:lvl3pPr marL="675005" indent="0">
              <a:buNone/>
              <a:defRPr sz="1330" b="1"/>
            </a:lvl3pPr>
            <a:lvl4pPr marL="1012825" indent="0">
              <a:buNone/>
              <a:defRPr sz="1180" b="1"/>
            </a:lvl4pPr>
            <a:lvl5pPr marL="1350010" indent="0">
              <a:buNone/>
              <a:defRPr sz="1180" b="1"/>
            </a:lvl5pPr>
            <a:lvl6pPr marL="1687830" indent="0">
              <a:buNone/>
              <a:defRPr sz="1180" b="1"/>
            </a:lvl6pPr>
            <a:lvl7pPr marL="2025015" indent="0">
              <a:buNone/>
              <a:defRPr sz="1180" b="1"/>
            </a:lvl7pPr>
            <a:lvl8pPr marL="2362835" indent="0">
              <a:buNone/>
              <a:defRPr sz="1180" b="1"/>
            </a:lvl8pPr>
            <a:lvl9pPr marL="2700020" indent="0">
              <a:buNone/>
              <a:defRPr sz="118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1878807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3"/>
            <a:ext cx="3887391" cy="617934"/>
          </a:xfrm>
        </p:spPr>
        <p:txBody>
          <a:bodyPr anchor="b"/>
          <a:lstStyle>
            <a:lvl1pPr marL="0" indent="0">
              <a:buNone/>
              <a:defRPr sz="1770" b="1"/>
            </a:lvl1pPr>
            <a:lvl2pPr marL="337820" indent="0">
              <a:buNone/>
              <a:defRPr sz="1475" b="1"/>
            </a:lvl2pPr>
            <a:lvl3pPr marL="675005" indent="0">
              <a:buNone/>
              <a:defRPr sz="1330" b="1"/>
            </a:lvl3pPr>
            <a:lvl4pPr marL="1012825" indent="0">
              <a:buNone/>
              <a:defRPr sz="1180" b="1"/>
            </a:lvl4pPr>
            <a:lvl5pPr marL="1350010" indent="0">
              <a:buNone/>
              <a:defRPr sz="1180" b="1"/>
            </a:lvl5pPr>
            <a:lvl6pPr marL="1687830" indent="0">
              <a:buNone/>
              <a:defRPr sz="1180" b="1"/>
            </a:lvl6pPr>
            <a:lvl7pPr marL="2025015" indent="0">
              <a:buNone/>
              <a:defRPr sz="1180" b="1"/>
            </a:lvl7pPr>
            <a:lvl8pPr marL="2362835" indent="0">
              <a:buNone/>
              <a:defRPr sz="1180" b="1"/>
            </a:lvl8pPr>
            <a:lvl9pPr marL="2700020" indent="0">
              <a:buNone/>
              <a:defRPr sz="118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18476-CB08-464B-BD41-DD179E59AD36}" type="datetimeFigureOut">
              <a:rPr lang="x-none" smtClean="0"/>
            </a:fld>
            <a:endParaRPr 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3FD19-CD5E-454C-B26E-3DD93FFEDC37}" type="slidenum">
              <a:rPr lang="x-none" smtClean="0"/>
            </a:fld>
            <a:endParaRPr lang="x-none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18476-CB08-464B-BD41-DD179E59AD36}" type="datetimeFigureOut">
              <a:rPr lang="x-none" smtClean="0"/>
            </a:fld>
            <a:endParaRPr 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3FD19-CD5E-454C-B26E-3DD93FFEDC37}" type="slidenum">
              <a:rPr lang="x-none" smtClean="0"/>
            </a:fld>
            <a:endParaRPr lang="x-none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18476-CB08-464B-BD41-DD179E59AD36}" type="datetimeFigureOut">
              <a:rPr lang="x-none" smtClean="0"/>
            </a:fld>
            <a:endParaRPr lang="x-non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3FD19-CD5E-454C-B26E-3DD93FFEDC37}" type="slidenum">
              <a:rPr lang="x-none" smtClean="0"/>
            </a:fld>
            <a:endParaRPr lang="x-none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36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360"/>
            </a:lvl1pPr>
            <a:lvl2pPr>
              <a:defRPr sz="2065"/>
            </a:lvl2pPr>
            <a:lvl3pPr>
              <a:defRPr sz="1770"/>
            </a:lvl3pPr>
            <a:lvl4pPr>
              <a:defRPr sz="1475"/>
            </a:lvl4pPr>
            <a:lvl5pPr>
              <a:defRPr sz="1475"/>
            </a:lvl5pPr>
            <a:lvl6pPr>
              <a:defRPr sz="1475"/>
            </a:lvl6pPr>
            <a:lvl7pPr>
              <a:defRPr sz="1475"/>
            </a:lvl7pPr>
            <a:lvl8pPr>
              <a:defRPr sz="1475"/>
            </a:lvl8pPr>
            <a:lvl9pPr>
              <a:defRPr sz="147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180"/>
            </a:lvl1pPr>
            <a:lvl2pPr marL="337820" indent="0">
              <a:buNone/>
              <a:defRPr sz="1035"/>
            </a:lvl2pPr>
            <a:lvl3pPr marL="675005" indent="0">
              <a:buNone/>
              <a:defRPr sz="885"/>
            </a:lvl3pPr>
            <a:lvl4pPr marL="1012825" indent="0">
              <a:buNone/>
              <a:defRPr sz="740"/>
            </a:lvl4pPr>
            <a:lvl5pPr marL="1350010" indent="0">
              <a:buNone/>
              <a:defRPr sz="740"/>
            </a:lvl5pPr>
            <a:lvl6pPr marL="1687830" indent="0">
              <a:buNone/>
              <a:defRPr sz="740"/>
            </a:lvl6pPr>
            <a:lvl7pPr marL="2025015" indent="0">
              <a:buNone/>
              <a:defRPr sz="740"/>
            </a:lvl7pPr>
            <a:lvl8pPr marL="2362835" indent="0">
              <a:buNone/>
              <a:defRPr sz="740"/>
            </a:lvl8pPr>
            <a:lvl9pPr marL="2700020" indent="0">
              <a:buNone/>
              <a:defRPr sz="74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18476-CB08-464B-BD41-DD179E59AD36}" type="datetimeFigureOut">
              <a:rPr lang="x-none" smtClean="0"/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3FD19-CD5E-454C-B26E-3DD93FFEDC37}" type="slidenum">
              <a:rPr lang="x-none" smtClean="0"/>
            </a:fld>
            <a:endParaRPr lang="x-none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36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360"/>
            </a:lvl1pPr>
            <a:lvl2pPr marL="337820" indent="0">
              <a:buNone/>
              <a:defRPr sz="2065"/>
            </a:lvl2pPr>
            <a:lvl3pPr marL="675005" indent="0">
              <a:buNone/>
              <a:defRPr sz="1770"/>
            </a:lvl3pPr>
            <a:lvl4pPr marL="1012825" indent="0">
              <a:buNone/>
              <a:defRPr sz="1475"/>
            </a:lvl4pPr>
            <a:lvl5pPr marL="1350010" indent="0">
              <a:buNone/>
              <a:defRPr sz="1475"/>
            </a:lvl5pPr>
            <a:lvl6pPr marL="1687830" indent="0">
              <a:buNone/>
              <a:defRPr sz="1475"/>
            </a:lvl6pPr>
            <a:lvl7pPr marL="2025015" indent="0">
              <a:buNone/>
              <a:defRPr sz="1475"/>
            </a:lvl7pPr>
            <a:lvl8pPr marL="2362835" indent="0">
              <a:buNone/>
              <a:defRPr sz="1475"/>
            </a:lvl8pPr>
            <a:lvl9pPr marL="2700020" indent="0">
              <a:buNone/>
              <a:defRPr sz="1475"/>
            </a:lvl9pPr>
          </a:lstStyle>
          <a:p>
            <a:endParaRPr lang="x-non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180"/>
            </a:lvl1pPr>
            <a:lvl2pPr marL="337820" indent="0">
              <a:buNone/>
              <a:defRPr sz="1035"/>
            </a:lvl2pPr>
            <a:lvl3pPr marL="675005" indent="0">
              <a:buNone/>
              <a:defRPr sz="885"/>
            </a:lvl3pPr>
            <a:lvl4pPr marL="1012825" indent="0">
              <a:buNone/>
              <a:defRPr sz="740"/>
            </a:lvl4pPr>
            <a:lvl5pPr marL="1350010" indent="0">
              <a:buNone/>
              <a:defRPr sz="740"/>
            </a:lvl5pPr>
            <a:lvl6pPr marL="1687830" indent="0">
              <a:buNone/>
              <a:defRPr sz="740"/>
            </a:lvl6pPr>
            <a:lvl7pPr marL="2025015" indent="0">
              <a:buNone/>
              <a:defRPr sz="740"/>
            </a:lvl7pPr>
            <a:lvl8pPr marL="2362835" indent="0">
              <a:buNone/>
              <a:defRPr sz="740"/>
            </a:lvl8pPr>
            <a:lvl9pPr marL="2700020" indent="0">
              <a:buNone/>
              <a:defRPr sz="74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18476-CB08-464B-BD41-DD179E59AD36}" type="datetimeFigureOut">
              <a:rPr lang="x-none" smtClean="0"/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3FD19-CD5E-454C-B26E-3DD93FFEDC37}" type="slidenum">
              <a:rPr lang="x-none" smtClean="0"/>
            </a:fld>
            <a:endParaRPr lang="x-none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18476-CB08-464B-BD41-DD179E59AD36}" type="datetimeFigureOut">
              <a:rPr lang="x-none" smtClean="0"/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3FD19-CD5E-454C-B26E-3DD93FFEDC37}" type="slidenum">
              <a:rPr lang="x-none" smtClean="0"/>
            </a:fld>
            <a:endParaRPr lang="x-none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18476-CB08-464B-BD41-DD179E59AD36}" type="datetimeFigureOut">
              <a:rPr lang="x-none" smtClean="0"/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3FD19-CD5E-454C-B26E-3DD93FFEDC37}" type="slidenum">
              <a:rPr lang="x-none" smtClean="0"/>
            </a:fld>
            <a:endParaRPr lang="x-none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30" y="841773"/>
            <a:ext cx="7772400" cy="1790700"/>
          </a:xfrm>
        </p:spPr>
        <p:txBody>
          <a:bodyPr anchor="b"/>
          <a:lstStyle>
            <a:lvl1pPr algn="ctr">
              <a:defRPr sz="448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1"/>
          </a:xfrm>
        </p:spPr>
        <p:txBody>
          <a:bodyPr/>
          <a:lstStyle>
            <a:lvl1pPr marL="0" indent="0" algn="ctr">
              <a:buNone/>
              <a:defRPr sz="1825"/>
            </a:lvl1pPr>
            <a:lvl2pPr marL="342265" indent="0" algn="ctr">
              <a:buNone/>
              <a:defRPr sz="1520"/>
            </a:lvl2pPr>
            <a:lvl3pPr marL="683895" indent="0" algn="ctr">
              <a:buNone/>
              <a:defRPr sz="1370"/>
            </a:lvl3pPr>
            <a:lvl4pPr marL="1026160" indent="0" algn="ctr">
              <a:buNone/>
              <a:defRPr sz="1215"/>
            </a:lvl4pPr>
            <a:lvl5pPr marL="1367790" indent="0" algn="ctr">
              <a:buNone/>
              <a:defRPr sz="1215"/>
            </a:lvl5pPr>
            <a:lvl6pPr marL="1710055" indent="0" algn="ctr">
              <a:buNone/>
              <a:defRPr sz="1215"/>
            </a:lvl6pPr>
            <a:lvl7pPr marL="2051685" indent="0" algn="ctr">
              <a:buNone/>
              <a:defRPr sz="1215"/>
            </a:lvl7pPr>
            <a:lvl8pPr marL="2393950" indent="0" algn="ctr">
              <a:buNone/>
              <a:defRPr sz="1215"/>
            </a:lvl8pPr>
            <a:lvl9pPr marL="2735580" indent="0" algn="ctr">
              <a:buNone/>
              <a:defRPr sz="1215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26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2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26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26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2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26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282334"/>
            <a:ext cx="7886700" cy="2139553"/>
          </a:xfrm>
        </p:spPr>
        <p:txBody>
          <a:bodyPr anchor="b"/>
          <a:lstStyle>
            <a:lvl1pPr>
              <a:defRPr sz="448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3442099"/>
            <a:ext cx="7886700" cy="1125140"/>
          </a:xfrm>
        </p:spPr>
        <p:txBody>
          <a:bodyPr/>
          <a:lstStyle>
            <a:lvl1pPr marL="0" indent="0">
              <a:buNone/>
              <a:defRPr sz="1825">
                <a:solidFill>
                  <a:schemeClr val="tx1"/>
                </a:solidFill>
              </a:defRPr>
            </a:lvl1pPr>
            <a:lvl2pPr marL="342265" indent="0">
              <a:buNone/>
              <a:defRPr sz="1520">
                <a:solidFill>
                  <a:schemeClr val="tx1">
                    <a:tint val="75000"/>
                  </a:schemeClr>
                </a:solidFill>
              </a:defRPr>
            </a:lvl2pPr>
            <a:lvl3pPr marL="683895" indent="0">
              <a:buNone/>
              <a:defRPr sz="1370">
                <a:solidFill>
                  <a:schemeClr val="tx1">
                    <a:tint val="75000"/>
                  </a:schemeClr>
                </a:solidFill>
              </a:defRPr>
            </a:lvl3pPr>
            <a:lvl4pPr marL="1026160" indent="0">
              <a:buNone/>
              <a:defRPr sz="1215">
                <a:solidFill>
                  <a:schemeClr val="tx1">
                    <a:tint val="75000"/>
                  </a:schemeClr>
                </a:solidFill>
              </a:defRPr>
            </a:lvl4pPr>
            <a:lvl5pPr marL="1367790" indent="0">
              <a:buNone/>
              <a:defRPr sz="1215">
                <a:solidFill>
                  <a:schemeClr val="tx1">
                    <a:tint val="75000"/>
                  </a:schemeClr>
                </a:solidFill>
              </a:defRPr>
            </a:lvl5pPr>
            <a:lvl6pPr marL="1710055" indent="0">
              <a:buNone/>
              <a:defRPr sz="1215">
                <a:solidFill>
                  <a:schemeClr val="tx1">
                    <a:tint val="75000"/>
                  </a:schemeClr>
                </a:solidFill>
              </a:defRPr>
            </a:lvl6pPr>
            <a:lvl7pPr marL="2051685" indent="0">
              <a:buNone/>
              <a:defRPr sz="1215">
                <a:solidFill>
                  <a:schemeClr val="tx1">
                    <a:tint val="75000"/>
                  </a:schemeClr>
                </a:solidFill>
              </a:defRPr>
            </a:lvl7pPr>
            <a:lvl8pPr marL="2393950" indent="0">
              <a:buNone/>
              <a:defRPr sz="1215">
                <a:solidFill>
                  <a:schemeClr val="tx1">
                    <a:tint val="75000"/>
                  </a:schemeClr>
                </a:solidFill>
              </a:defRPr>
            </a:lvl8pPr>
            <a:lvl9pPr marL="2735580" indent="0">
              <a:buNone/>
              <a:defRPr sz="121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26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2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26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  <a:endParaRPr lang="en-US" sz="1400">
              <a:effectLst>
                <a:glow rad="63500">
                  <a:srgbClr val="FF9900"/>
                </a:glow>
                <a:reflection blurRad="6350" stA="55000" endA="300" endPos="45500" dir="5400000" sy="-100000" algn="bl" rotWithShape="0"/>
              </a:effectLst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78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26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2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26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25" b="1"/>
            </a:lvl1pPr>
            <a:lvl2pPr marL="342265" indent="0">
              <a:buNone/>
              <a:defRPr sz="1520" b="1"/>
            </a:lvl2pPr>
            <a:lvl3pPr marL="683895" indent="0">
              <a:buNone/>
              <a:defRPr sz="1370" b="1"/>
            </a:lvl3pPr>
            <a:lvl4pPr marL="1026160" indent="0">
              <a:buNone/>
              <a:defRPr sz="1215" b="1"/>
            </a:lvl4pPr>
            <a:lvl5pPr marL="1367790" indent="0">
              <a:buNone/>
              <a:defRPr sz="1215" b="1"/>
            </a:lvl5pPr>
            <a:lvl6pPr marL="1710055" indent="0">
              <a:buNone/>
              <a:defRPr sz="1215" b="1"/>
            </a:lvl6pPr>
            <a:lvl7pPr marL="2051685" indent="0">
              <a:buNone/>
              <a:defRPr sz="1215" b="1"/>
            </a:lvl7pPr>
            <a:lvl8pPr marL="2393950" indent="0">
              <a:buNone/>
              <a:defRPr sz="1215" b="1"/>
            </a:lvl8pPr>
            <a:lvl9pPr marL="2735580" indent="0">
              <a:buNone/>
              <a:defRPr sz="1215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19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80" y="1260872"/>
            <a:ext cx="3887391" cy="617934"/>
          </a:xfrm>
        </p:spPr>
        <p:txBody>
          <a:bodyPr anchor="b"/>
          <a:lstStyle>
            <a:lvl1pPr marL="0" indent="0">
              <a:buNone/>
              <a:defRPr sz="1825" b="1"/>
            </a:lvl1pPr>
            <a:lvl2pPr marL="342265" indent="0">
              <a:buNone/>
              <a:defRPr sz="1520" b="1"/>
            </a:lvl2pPr>
            <a:lvl3pPr marL="683895" indent="0">
              <a:buNone/>
              <a:defRPr sz="1370" b="1"/>
            </a:lvl3pPr>
            <a:lvl4pPr marL="1026160" indent="0">
              <a:buNone/>
              <a:defRPr sz="1215" b="1"/>
            </a:lvl4pPr>
            <a:lvl5pPr marL="1367790" indent="0">
              <a:buNone/>
              <a:defRPr sz="1215" b="1"/>
            </a:lvl5pPr>
            <a:lvl6pPr marL="1710055" indent="0">
              <a:buNone/>
              <a:defRPr sz="1215" b="1"/>
            </a:lvl6pPr>
            <a:lvl7pPr marL="2051685" indent="0">
              <a:buNone/>
              <a:defRPr sz="1215" b="1"/>
            </a:lvl7pPr>
            <a:lvl8pPr marL="2393950" indent="0">
              <a:buNone/>
              <a:defRPr sz="1215" b="1"/>
            </a:lvl8pPr>
            <a:lvl9pPr marL="2735580" indent="0">
              <a:buNone/>
              <a:defRPr sz="1215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80" y="1878819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26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2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26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26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2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26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26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2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26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3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420" y="740583"/>
            <a:ext cx="4629150" cy="3655218"/>
          </a:xfrm>
        </p:spPr>
        <p:txBody>
          <a:bodyPr/>
          <a:lstStyle>
            <a:lvl1pPr>
              <a:defRPr sz="2430"/>
            </a:lvl1pPr>
            <a:lvl2pPr>
              <a:defRPr sz="2125"/>
            </a:lvl2pPr>
            <a:lvl3pPr>
              <a:defRPr sz="1825"/>
            </a:lvl3pPr>
            <a:lvl4pPr>
              <a:defRPr sz="1520"/>
            </a:lvl4pPr>
            <a:lvl5pPr>
              <a:defRPr sz="1520"/>
            </a:lvl5pPr>
            <a:lvl6pPr>
              <a:defRPr sz="1520"/>
            </a:lvl6pPr>
            <a:lvl7pPr>
              <a:defRPr sz="1520"/>
            </a:lvl7pPr>
            <a:lvl8pPr>
              <a:defRPr sz="1520"/>
            </a:lvl8pPr>
            <a:lvl9pPr>
              <a:defRPr sz="152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6"/>
            <a:ext cx="2949178" cy="2858691"/>
          </a:xfrm>
        </p:spPr>
        <p:txBody>
          <a:bodyPr/>
          <a:lstStyle>
            <a:lvl1pPr marL="0" indent="0">
              <a:buNone/>
              <a:defRPr sz="1215"/>
            </a:lvl1pPr>
            <a:lvl2pPr marL="342265" indent="0">
              <a:buNone/>
              <a:defRPr sz="1065"/>
            </a:lvl2pPr>
            <a:lvl3pPr marL="683895" indent="0">
              <a:buNone/>
              <a:defRPr sz="910"/>
            </a:lvl3pPr>
            <a:lvl4pPr marL="1026160" indent="0">
              <a:buNone/>
              <a:defRPr sz="760"/>
            </a:lvl4pPr>
            <a:lvl5pPr marL="1367790" indent="0">
              <a:buNone/>
              <a:defRPr sz="760"/>
            </a:lvl5pPr>
            <a:lvl6pPr marL="1710055" indent="0">
              <a:buNone/>
              <a:defRPr sz="760"/>
            </a:lvl6pPr>
            <a:lvl7pPr marL="2051685" indent="0">
              <a:buNone/>
              <a:defRPr sz="760"/>
            </a:lvl7pPr>
            <a:lvl8pPr marL="2393950" indent="0">
              <a:buNone/>
              <a:defRPr sz="760"/>
            </a:lvl8pPr>
            <a:lvl9pPr marL="2735580" indent="0">
              <a:buNone/>
              <a:defRPr sz="76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26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2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26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3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420" y="740583"/>
            <a:ext cx="4629150" cy="3655218"/>
          </a:xfrm>
        </p:spPr>
        <p:txBody>
          <a:bodyPr anchor="t"/>
          <a:lstStyle>
            <a:lvl1pPr marL="0" indent="0">
              <a:buNone/>
              <a:defRPr sz="2430"/>
            </a:lvl1pPr>
            <a:lvl2pPr marL="342265" indent="0">
              <a:buNone/>
              <a:defRPr sz="2125"/>
            </a:lvl2pPr>
            <a:lvl3pPr marL="683895" indent="0">
              <a:buNone/>
              <a:defRPr sz="1825"/>
            </a:lvl3pPr>
            <a:lvl4pPr marL="1026160" indent="0">
              <a:buNone/>
              <a:defRPr sz="1520"/>
            </a:lvl4pPr>
            <a:lvl5pPr marL="1367790" indent="0">
              <a:buNone/>
              <a:defRPr sz="1520"/>
            </a:lvl5pPr>
            <a:lvl6pPr marL="1710055" indent="0">
              <a:buNone/>
              <a:defRPr sz="1520"/>
            </a:lvl6pPr>
            <a:lvl7pPr marL="2051685" indent="0">
              <a:buNone/>
              <a:defRPr sz="1520"/>
            </a:lvl7pPr>
            <a:lvl8pPr marL="2393950" indent="0">
              <a:buNone/>
              <a:defRPr sz="1520"/>
            </a:lvl8pPr>
            <a:lvl9pPr marL="2735580" indent="0">
              <a:buNone/>
              <a:defRPr sz="152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6"/>
            <a:ext cx="2949178" cy="2858691"/>
          </a:xfrm>
        </p:spPr>
        <p:txBody>
          <a:bodyPr/>
          <a:lstStyle>
            <a:lvl1pPr marL="0" indent="0">
              <a:buNone/>
              <a:defRPr sz="1215"/>
            </a:lvl1pPr>
            <a:lvl2pPr marL="342265" indent="0">
              <a:buNone/>
              <a:defRPr sz="1065"/>
            </a:lvl2pPr>
            <a:lvl3pPr marL="683895" indent="0">
              <a:buNone/>
              <a:defRPr sz="910"/>
            </a:lvl3pPr>
            <a:lvl4pPr marL="1026160" indent="0">
              <a:buNone/>
              <a:defRPr sz="760"/>
            </a:lvl4pPr>
            <a:lvl5pPr marL="1367790" indent="0">
              <a:buNone/>
              <a:defRPr sz="760"/>
            </a:lvl5pPr>
            <a:lvl6pPr marL="1710055" indent="0">
              <a:buNone/>
              <a:defRPr sz="760"/>
            </a:lvl6pPr>
            <a:lvl7pPr marL="2051685" indent="0">
              <a:buNone/>
              <a:defRPr sz="760"/>
            </a:lvl7pPr>
            <a:lvl8pPr marL="2393950" indent="0">
              <a:buNone/>
              <a:defRPr sz="760"/>
            </a:lvl8pPr>
            <a:lvl9pPr marL="2735580" indent="0">
              <a:buNone/>
              <a:defRPr sz="76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26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2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26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26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2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26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26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2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26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1" y="841774"/>
            <a:ext cx="6858000" cy="1790700"/>
          </a:xfrm>
        </p:spPr>
        <p:txBody>
          <a:bodyPr anchor="b"/>
          <a:lstStyle>
            <a:lvl1pPr algn="ctr">
              <a:defRPr sz="3935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1" y="2701540"/>
            <a:ext cx="6858000" cy="1241822"/>
          </a:xfrm>
        </p:spPr>
        <p:txBody>
          <a:bodyPr/>
          <a:lstStyle>
            <a:lvl1pPr marL="0" indent="0" algn="ctr">
              <a:buNone/>
              <a:defRPr sz="1615"/>
            </a:lvl1pPr>
            <a:lvl2pPr marL="302895" indent="0" algn="ctr">
              <a:buNone/>
              <a:defRPr sz="1265"/>
            </a:lvl2pPr>
            <a:lvl3pPr marL="605790" indent="0" algn="ctr">
              <a:buNone/>
              <a:defRPr sz="1195"/>
            </a:lvl3pPr>
            <a:lvl4pPr marL="908685" indent="0" algn="ctr">
              <a:buNone/>
              <a:defRPr sz="1055"/>
            </a:lvl4pPr>
            <a:lvl5pPr marL="1211580" indent="0" algn="ctr">
              <a:buNone/>
              <a:defRPr sz="1055"/>
            </a:lvl5pPr>
            <a:lvl6pPr marL="1514475" indent="0" algn="ctr">
              <a:buNone/>
              <a:defRPr sz="1055"/>
            </a:lvl6pPr>
            <a:lvl7pPr marL="1818005" indent="0" algn="ctr">
              <a:buNone/>
              <a:defRPr sz="1055"/>
            </a:lvl7pPr>
            <a:lvl8pPr marL="2120900" indent="0" algn="ctr">
              <a:buNone/>
              <a:defRPr sz="1055"/>
            </a:lvl8pPr>
            <a:lvl9pPr marL="2423795" indent="0" algn="ctr">
              <a:buNone/>
              <a:defRPr sz="1055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reveal/>
      </p:transition>
    </mc:Choice>
    <mc:Fallback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21"/>
            <a:ext cx="7886700" cy="2139552"/>
          </a:xfrm>
        </p:spPr>
        <p:txBody>
          <a:bodyPr anchor="b"/>
          <a:lstStyle>
            <a:lvl1pPr>
              <a:defRPr sz="3935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3442112"/>
            <a:ext cx="7886700" cy="1125140"/>
          </a:xfrm>
        </p:spPr>
        <p:txBody>
          <a:bodyPr/>
          <a:lstStyle>
            <a:lvl1pPr marL="0" indent="0">
              <a:buNone/>
              <a:defRPr sz="1615">
                <a:solidFill>
                  <a:schemeClr val="tx1">
                    <a:tint val="75000"/>
                  </a:schemeClr>
                </a:solidFill>
              </a:defRPr>
            </a:lvl1pPr>
            <a:lvl2pPr marL="302895" indent="0">
              <a:buNone/>
              <a:defRPr sz="1265">
                <a:solidFill>
                  <a:schemeClr val="tx1">
                    <a:tint val="75000"/>
                  </a:schemeClr>
                </a:solidFill>
              </a:defRPr>
            </a:lvl2pPr>
            <a:lvl3pPr marL="605790" indent="0">
              <a:buNone/>
              <a:defRPr sz="1195">
                <a:solidFill>
                  <a:schemeClr val="tx1">
                    <a:tint val="75000"/>
                  </a:schemeClr>
                </a:solidFill>
              </a:defRPr>
            </a:lvl3pPr>
            <a:lvl4pPr marL="908685" indent="0">
              <a:buNone/>
              <a:defRPr sz="1055">
                <a:solidFill>
                  <a:schemeClr val="tx1">
                    <a:tint val="75000"/>
                  </a:schemeClr>
                </a:solidFill>
              </a:defRPr>
            </a:lvl4pPr>
            <a:lvl5pPr marL="1211580" indent="0">
              <a:buNone/>
              <a:defRPr sz="1055">
                <a:solidFill>
                  <a:schemeClr val="tx1">
                    <a:tint val="75000"/>
                  </a:schemeClr>
                </a:solidFill>
              </a:defRPr>
            </a:lvl5pPr>
            <a:lvl6pPr marL="1514475" indent="0">
              <a:buNone/>
              <a:defRPr sz="1055">
                <a:solidFill>
                  <a:schemeClr val="tx1">
                    <a:tint val="75000"/>
                  </a:schemeClr>
                </a:solidFill>
              </a:defRPr>
            </a:lvl6pPr>
            <a:lvl7pPr marL="1818005" indent="0">
              <a:buNone/>
              <a:defRPr sz="1055">
                <a:solidFill>
                  <a:schemeClr val="tx1">
                    <a:tint val="75000"/>
                  </a:schemeClr>
                </a:solidFill>
              </a:defRPr>
            </a:lvl7pPr>
            <a:lvl8pPr marL="2120900" indent="0">
              <a:buNone/>
              <a:defRPr sz="1055">
                <a:solidFill>
                  <a:schemeClr val="tx1">
                    <a:tint val="75000"/>
                  </a:schemeClr>
                </a:solidFill>
              </a:defRPr>
            </a:lvl8pPr>
            <a:lvl9pPr marL="2423795" indent="0">
              <a:buNone/>
              <a:defRPr sz="105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8651" y="1369223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369223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9"/>
            <a:ext cx="7886700" cy="99417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9856" y="1260886"/>
            <a:ext cx="3868340" cy="617935"/>
          </a:xfrm>
        </p:spPr>
        <p:txBody>
          <a:bodyPr anchor="b"/>
          <a:lstStyle>
            <a:lvl1pPr marL="0" indent="0">
              <a:buNone/>
              <a:defRPr sz="1615" b="1"/>
            </a:lvl1pPr>
            <a:lvl2pPr marL="302895" indent="0">
              <a:buNone/>
              <a:defRPr sz="1265" b="1"/>
            </a:lvl2pPr>
            <a:lvl3pPr marL="605790" indent="0">
              <a:buNone/>
              <a:defRPr sz="1195" b="1"/>
            </a:lvl3pPr>
            <a:lvl4pPr marL="908685" indent="0">
              <a:buNone/>
              <a:defRPr sz="1055" b="1"/>
            </a:lvl4pPr>
            <a:lvl5pPr marL="1211580" indent="0">
              <a:buNone/>
              <a:defRPr sz="1055" b="1"/>
            </a:lvl5pPr>
            <a:lvl6pPr marL="1514475" indent="0">
              <a:buNone/>
              <a:defRPr sz="1055" b="1"/>
            </a:lvl6pPr>
            <a:lvl7pPr marL="1818005" indent="0">
              <a:buNone/>
              <a:defRPr sz="1055" b="1"/>
            </a:lvl7pPr>
            <a:lvl8pPr marL="2120900" indent="0">
              <a:buNone/>
              <a:defRPr sz="1055" b="1"/>
            </a:lvl8pPr>
            <a:lvl9pPr marL="2423795" indent="0">
              <a:buNone/>
              <a:defRPr sz="1055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9856" y="1878809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5" y="1260886"/>
            <a:ext cx="3887391" cy="617935"/>
          </a:xfrm>
        </p:spPr>
        <p:txBody>
          <a:bodyPr anchor="b"/>
          <a:lstStyle>
            <a:lvl1pPr marL="0" indent="0">
              <a:buNone/>
              <a:defRPr sz="1615" b="1"/>
            </a:lvl1pPr>
            <a:lvl2pPr marL="302895" indent="0">
              <a:buNone/>
              <a:defRPr sz="1265" b="1"/>
            </a:lvl2pPr>
            <a:lvl3pPr marL="605790" indent="0">
              <a:buNone/>
              <a:defRPr sz="1195" b="1"/>
            </a:lvl3pPr>
            <a:lvl4pPr marL="908685" indent="0">
              <a:buNone/>
              <a:defRPr sz="1055" b="1"/>
            </a:lvl4pPr>
            <a:lvl5pPr marL="1211580" indent="0">
              <a:buNone/>
              <a:defRPr sz="1055" b="1"/>
            </a:lvl5pPr>
            <a:lvl6pPr marL="1514475" indent="0">
              <a:buNone/>
              <a:defRPr sz="1055" b="1"/>
            </a:lvl6pPr>
            <a:lvl7pPr marL="1818005" indent="0">
              <a:buNone/>
              <a:defRPr sz="1055" b="1"/>
            </a:lvl7pPr>
            <a:lvl8pPr marL="2120900" indent="0">
              <a:buNone/>
              <a:defRPr sz="1055" b="1"/>
            </a:lvl8pPr>
            <a:lvl9pPr marL="2423795" indent="0">
              <a:buNone/>
              <a:defRPr sz="1055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29155" y="1878809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70" y="342920"/>
            <a:ext cx="2949178" cy="1200151"/>
          </a:xfrm>
        </p:spPr>
        <p:txBody>
          <a:bodyPr anchor="b"/>
          <a:lstStyle>
            <a:lvl1pPr>
              <a:defRPr sz="218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87393" y="740574"/>
            <a:ext cx="4629150" cy="3655219"/>
          </a:xfrm>
        </p:spPr>
        <p:txBody>
          <a:bodyPr/>
          <a:lstStyle>
            <a:lvl1pPr>
              <a:defRPr sz="2180"/>
            </a:lvl1pPr>
            <a:lvl2pPr>
              <a:defRPr sz="1900"/>
            </a:lvl2pPr>
            <a:lvl3pPr>
              <a:defRPr sz="1615"/>
            </a:lvl3pPr>
            <a:lvl4pPr>
              <a:defRPr sz="1265"/>
            </a:lvl4pPr>
            <a:lvl5pPr>
              <a:defRPr sz="1265"/>
            </a:lvl5pPr>
            <a:lvl6pPr>
              <a:defRPr sz="1265"/>
            </a:lvl6pPr>
            <a:lvl7pPr>
              <a:defRPr sz="1265"/>
            </a:lvl7pPr>
            <a:lvl8pPr>
              <a:defRPr sz="1265"/>
            </a:lvl8pPr>
            <a:lvl9pPr>
              <a:defRPr sz="1265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70" y="1543059"/>
            <a:ext cx="2949178" cy="2858692"/>
          </a:xfrm>
        </p:spPr>
        <p:txBody>
          <a:bodyPr/>
          <a:lstStyle>
            <a:lvl1pPr marL="0" indent="0">
              <a:buNone/>
              <a:defRPr sz="1055"/>
            </a:lvl1pPr>
            <a:lvl2pPr marL="302895" indent="0">
              <a:buNone/>
              <a:defRPr sz="845"/>
            </a:lvl2pPr>
            <a:lvl3pPr marL="605790" indent="0">
              <a:buNone/>
              <a:defRPr sz="775"/>
            </a:lvl3pPr>
            <a:lvl4pPr marL="908685" indent="0">
              <a:buNone/>
              <a:defRPr sz="705"/>
            </a:lvl4pPr>
            <a:lvl5pPr marL="1211580" indent="0">
              <a:buNone/>
              <a:defRPr sz="705"/>
            </a:lvl5pPr>
            <a:lvl6pPr marL="1514475" indent="0">
              <a:buNone/>
              <a:defRPr sz="705"/>
            </a:lvl6pPr>
            <a:lvl7pPr marL="1818005" indent="0">
              <a:buNone/>
              <a:defRPr sz="705"/>
            </a:lvl7pPr>
            <a:lvl8pPr marL="2120900" indent="0">
              <a:buNone/>
              <a:defRPr sz="705"/>
            </a:lvl8pPr>
            <a:lvl9pPr marL="2423795" indent="0">
              <a:buNone/>
              <a:defRPr sz="705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70" y="342920"/>
            <a:ext cx="2949178" cy="1200151"/>
          </a:xfrm>
        </p:spPr>
        <p:txBody>
          <a:bodyPr anchor="b"/>
          <a:lstStyle>
            <a:lvl1pPr>
              <a:defRPr sz="218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3" y="740574"/>
            <a:ext cx="4629150" cy="3655219"/>
          </a:xfrm>
        </p:spPr>
        <p:txBody>
          <a:bodyPr anchor="t"/>
          <a:lstStyle>
            <a:lvl1pPr marL="0" indent="0">
              <a:buNone/>
              <a:defRPr sz="2180"/>
            </a:lvl1pPr>
            <a:lvl2pPr marL="302895" indent="0">
              <a:buNone/>
              <a:defRPr sz="1900"/>
            </a:lvl2pPr>
            <a:lvl3pPr marL="605790" indent="0">
              <a:buNone/>
              <a:defRPr sz="1615"/>
            </a:lvl3pPr>
            <a:lvl4pPr marL="908685" indent="0">
              <a:buNone/>
              <a:defRPr sz="1265"/>
            </a:lvl4pPr>
            <a:lvl5pPr marL="1211580" indent="0">
              <a:buNone/>
              <a:defRPr sz="1265"/>
            </a:lvl5pPr>
            <a:lvl6pPr marL="1514475" indent="0">
              <a:buNone/>
              <a:defRPr sz="1265"/>
            </a:lvl6pPr>
            <a:lvl7pPr marL="1818005" indent="0">
              <a:buNone/>
              <a:defRPr sz="1265"/>
            </a:lvl7pPr>
            <a:lvl8pPr marL="2120900" indent="0">
              <a:buNone/>
              <a:defRPr sz="1265"/>
            </a:lvl8pPr>
            <a:lvl9pPr marL="2423795" indent="0">
              <a:buNone/>
              <a:defRPr sz="1265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70" y="1543059"/>
            <a:ext cx="2949178" cy="2858692"/>
          </a:xfrm>
        </p:spPr>
        <p:txBody>
          <a:bodyPr/>
          <a:lstStyle>
            <a:lvl1pPr marL="0" indent="0">
              <a:buNone/>
              <a:defRPr sz="1055"/>
            </a:lvl1pPr>
            <a:lvl2pPr marL="302895" indent="0">
              <a:buNone/>
              <a:defRPr sz="845"/>
            </a:lvl2pPr>
            <a:lvl3pPr marL="605790" indent="0">
              <a:buNone/>
              <a:defRPr sz="775"/>
            </a:lvl3pPr>
            <a:lvl4pPr marL="908685" indent="0">
              <a:buNone/>
              <a:defRPr sz="705"/>
            </a:lvl4pPr>
            <a:lvl5pPr marL="1211580" indent="0">
              <a:buNone/>
              <a:defRPr sz="705"/>
            </a:lvl5pPr>
            <a:lvl6pPr marL="1514475" indent="0">
              <a:buNone/>
              <a:defRPr sz="705"/>
            </a:lvl6pPr>
            <a:lvl7pPr marL="1818005" indent="0">
              <a:buNone/>
              <a:defRPr sz="705"/>
            </a:lvl7pPr>
            <a:lvl8pPr marL="2120900" indent="0">
              <a:buNone/>
              <a:defRPr sz="705"/>
            </a:lvl8pPr>
            <a:lvl9pPr marL="2423795" indent="0">
              <a:buNone/>
              <a:defRPr sz="705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9" y="273866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3" y="273866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ủ đề chín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Quyển sách"/>
          <p:cNvSpPr>
            <a:spLocks noGrp="1"/>
          </p:cNvSpPr>
          <p:nvPr>
            <p:ph type="pic" sz="quarter" idx="14" hasCustomPrompt="1"/>
          </p:nvPr>
        </p:nvSpPr>
        <p:spPr>
          <a:xfrm>
            <a:off x="6595063" y="551730"/>
            <a:ext cx="1674884" cy="9879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4</a:t>
            </a:r>
            <a:endParaRPr lang="en-US"/>
          </a:p>
        </p:txBody>
      </p:sp>
      <p:sp>
        <p:nvSpPr>
          <p:cNvPr id="41" name="Số tuần"/>
          <p:cNvSpPr>
            <a:spLocks noGrp="1"/>
          </p:cNvSpPr>
          <p:nvPr>
            <p:ph type="body" sz="quarter" idx="16" hasCustomPrompt="1"/>
          </p:nvPr>
        </p:nvSpPr>
        <p:spPr>
          <a:xfrm>
            <a:off x="7451455" y="659914"/>
            <a:ext cx="466794" cy="6047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700" b="1" baseline="0" smtClean="0">
                <a:solidFill>
                  <a:srgbClr val="D22229"/>
                </a:solidFill>
                <a:latin typeface="Arial Rounded MT Bold" panose="020F0704030504030204" pitchFamily="34" charset="0"/>
              </a:defRPr>
            </a:lvl1pPr>
          </a:lstStyle>
          <a:p>
            <a:pPr marL="0" lvl="0"/>
            <a:r>
              <a:rPr lang="en-US"/>
              <a:t>1</a:t>
            </a:r>
            <a:endParaRPr lang="en-US"/>
          </a:p>
        </p:txBody>
      </p:sp>
      <p:sp>
        <p:nvSpPr>
          <p:cNvPr id="39" name="Tuần"/>
          <p:cNvSpPr>
            <a:spLocks noGrp="1"/>
          </p:cNvSpPr>
          <p:nvPr>
            <p:ph type="body" sz="quarter" idx="15" hasCustomPrompt="1"/>
          </p:nvPr>
        </p:nvSpPr>
        <p:spPr>
          <a:xfrm>
            <a:off x="6841857" y="640150"/>
            <a:ext cx="665567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1600" b="1" baseline="0" smtClean="0">
                <a:solidFill>
                  <a:srgbClr val="0F943E"/>
                </a:solidFill>
                <a:latin typeface="VNI-Avo" pitchFamily="2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sz="1600" b="1">
                <a:solidFill>
                  <a:srgbClr val="0F943E"/>
                </a:solidFill>
                <a:latin typeface="VNI-Avo" pitchFamily="2" charset="0"/>
              </a:rPr>
              <a:t>Tuaàn</a:t>
            </a:r>
            <a:endParaRPr lang="en-US" sz="1600" b="1">
              <a:solidFill>
                <a:srgbClr val="0F943E"/>
              </a:solidFill>
              <a:latin typeface="VNI-Avo" pitchFamily="2" charset="0"/>
            </a:endParaRPr>
          </a:p>
        </p:txBody>
      </p:sp>
      <p:sp>
        <p:nvSpPr>
          <p:cNvPr id="28" name="Chủ đề"/>
          <p:cNvSpPr>
            <a:spLocks noGrp="1"/>
          </p:cNvSpPr>
          <p:nvPr>
            <p:ph type="body" sz="quarter" idx="11"/>
          </p:nvPr>
        </p:nvSpPr>
        <p:spPr>
          <a:xfrm>
            <a:off x="1017325" y="172008"/>
            <a:ext cx="184731" cy="5216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100" baseline="0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endParaRPr lang="en-US"/>
          </a:p>
        </p:txBody>
      </p:sp>
      <p:sp>
        <p:nvSpPr>
          <p:cNvPr id="19" name="Hình nền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724240"/>
            <a:ext cx="9144000" cy="2083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3</a:t>
            </a:r>
            <a:endParaRPr lang="en-US"/>
          </a:p>
        </p:txBody>
      </p:sp>
      <p:sp>
        <p:nvSpPr>
          <p:cNvPr id="32" name="Banner"/>
          <p:cNvSpPr>
            <a:spLocks noGrp="1"/>
          </p:cNvSpPr>
          <p:nvPr>
            <p:ph type="pic" sz="quarter" idx="13" hasCustomPrompt="1"/>
          </p:nvPr>
        </p:nvSpPr>
        <p:spPr>
          <a:xfrm>
            <a:off x="2030236" y="817441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  <a:endParaRPr lang="en-US"/>
          </a:p>
        </p:txBody>
      </p:sp>
      <p:sp>
        <p:nvSpPr>
          <p:cNvPr id="30" name="Hoa hướng dương"/>
          <p:cNvSpPr>
            <a:spLocks noGrp="1"/>
          </p:cNvSpPr>
          <p:nvPr>
            <p:ph type="pic" sz="quarter" idx="12" hasCustomPrompt="1"/>
          </p:nvPr>
        </p:nvSpPr>
        <p:spPr>
          <a:xfrm>
            <a:off x="1654153" y="693686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  <a:endParaRPr lang="en-US"/>
          </a:p>
        </p:txBody>
      </p:sp>
      <p:sp>
        <p:nvSpPr>
          <p:cNvPr id="47" name="Tên bài"/>
          <p:cNvSpPr>
            <a:spLocks noGrp="1"/>
          </p:cNvSpPr>
          <p:nvPr>
            <p:ph type="body" sz="quarter" idx="18" hasCustomPrompt="1"/>
          </p:nvPr>
        </p:nvSpPr>
        <p:spPr>
          <a:xfrm>
            <a:off x="3398573" y="1244559"/>
            <a:ext cx="710451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  <a:endParaRPr lang="en-US"/>
          </a:p>
        </p:txBody>
      </p:sp>
      <p:sp>
        <p:nvSpPr>
          <p:cNvPr id="18" name="Bài số"/>
          <p:cNvSpPr>
            <a:spLocks noGrp="1"/>
          </p:cNvSpPr>
          <p:nvPr>
            <p:ph type="body" sz="quarter" idx="21" hasCustomPrompt="1"/>
          </p:nvPr>
        </p:nvSpPr>
        <p:spPr>
          <a:xfrm>
            <a:off x="2148396" y="1045706"/>
            <a:ext cx="593431" cy="661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  <a:endParaRPr lang="en-US"/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  <a:endParaRPr lang="en-US"/>
          </a:p>
        </p:txBody>
      </p:sp>
      <p:sp>
        <p:nvSpPr>
          <p:cNvPr id="3" name="Tiếng Việt 2"/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  <a:endParaRPr lang="en-US" sz="1400">
              <a:effectLst>
                <a:glow rad="63500">
                  <a:srgbClr val="FF9900"/>
                </a:glo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56" name="Nội dung"/>
          <p:cNvSpPr>
            <a:spLocks noGrp="1"/>
          </p:cNvSpPr>
          <p:nvPr>
            <p:ph type="body" sz="quarter" idx="19" hasCustomPrompt="1"/>
          </p:nvPr>
        </p:nvSpPr>
        <p:spPr>
          <a:xfrm>
            <a:off x="1216748" y="2413886"/>
            <a:ext cx="705319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2500" b="1"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Nội dung</a:t>
            </a:r>
            <a:endParaRPr lang="en-US"/>
          </a:p>
        </p:txBody>
      </p:sp>
      <p:sp>
        <p:nvSpPr>
          <p:cNvPr id="6" name="hình 1"/>
          <p:cNvSpPr>
            <a:spLocks noGrp="1"/>
          </p:cNvSpPr>
          <p:nvPr>
            <p:ph type="pic" sz="quarter" idx="22" hasCustomPrompt="1"/>
          </p:nvPr>
        </p:nvSpPr>
        <p:spPr>
          <a:xfrm>
            <a:off x="108709" y="1896433"/>
            <a:ext cx="4323553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  <a:endParaRPr lang="en-US"/>
          </a:p>
        </p:txBody>
      </p:sp>
      <p:sp>
        <p:nvSpPr>
          <p:cNvPr id="20" name="hình 2"/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4572005" y="1896433"/>
            <a:ext cx="4463295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56" presetClass="entr" presetSubtype="0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by="(-#ppt_w*2)" calcmode="lin" valueType="num">
                      <p:cBhvr rctx="PPT">
                        <p:cTn dur="5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</p:anim>
                    <p:anim by="(#ppt_w*0.50)" calcmode="lin" valueType="num">
                      <p:cBhvr>
                        <p:cTn dur="500" decel="500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</p:anim>
                    <p:anim from="(-#ppt_h/2)" to="(#ppt_y)" calcmode="lin" valueType="num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</p:anim>
                    <p:animRot by="21600000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9" grpId="0"/>
      <p:bldP spid="32" grpId="0"/>
      <p:bldP spid="30" grpId="0"/>
      <p:bldP spid="4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uiExpand="1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>
        <p:tmplLst>
          <p:tmpl lvl="0"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iterate type="lt">
                    <p:tmAbs val="5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6" grpId="1">
        <p:tmplLst>
          <p:tmpl lvl="0">
            <p:tnLst>
              <p:par>
                <p:cTn presetID="10" presetClass="exit" presetSubtype="0" fill="hold" nodeType="withEffect">
                  <p:stCondLst>
                    <p:cond delay="0"/>
                  </p:stCondLst>
                  <p:iterate type="lt">
                    <p:tmPct val="0"/>
                  </p:iterate>
                  <p:childTnLst>
                    <p:animEffect transition="out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6" grpId="0"/>
      <p:bldP spid="20" grpId="0"/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0" y="522516"/>
            <a:ext cx="9144000" cy="4412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790" tIns="40395" rIns="80790" bIns="40395" rtlCol="0" anchor="ctr"/>
          <a:lstStyle/>
          <a:p>
            <a:pPr algn="ctr" defTabSz="605790"/>
            <a:endParaRPr lang="zh-CN" altLang="en-US" sz="1195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4"/>
            <a:ext cx="9144000" cy="5143061"/>
          </a:xfrm>
          <a:prstGeom prst="rect">
            <a:avLst/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rgbClr val="F9F9F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0790" tIns="40395" rIns="80790" bIns="40395" numCol="1" spcCol="0" rtlCol="0" fromWordArt="0" anchor="ctr" anchorCtr="0" forceAA="0" compatLnSpc="1">
            <a:noAutofit/>
          </a:bodyPr>
          <a:lstStyle/>
          <a:p>
            <a:pPr algn="ctr" defTabSz="605790"/>
            <a:endParaRPr lang="zh-CN" altLang="en-US" sz="1195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00"/>
    </mc:Choice>
    <mc:Fallback>
      <p:transition advClick="0" advTm="300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00"/>
    </mc:Choice>
    <mc:Fallback>
      <p:transition advClick="0" advTm="300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00"/>
    </mc:Choice>
    <mc:Fallback>
      <p:transition advClick="0" advTm="300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00"/>
    </mc:Choice>
    <mc:Fallback>
      <p:transition advClick="0" advTm="300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00"/>
    </mc:Choice>
    <mc:Fallback>
      <p:transition advClick="0" advTm="300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00"/>
    </mc:Choice>
    <mc:Fallback>
      <p:transition advClick="0" advTm="300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5E03E-5DF5-4A07-A6C7-B2A2802FCD3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A4960-4D39-4ABE-85C7-E6A0E199E3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00"/>
    </mc:Choice>
    <mc:Fallback>
      <p:transition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ĐC Mở Rộ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anner"/>
          <p:cNvSpPr>
            <a:spLocks noGrp="1"/>
          </p:cNvSpPr>
          <p:nvPr>
            <p:ph type="pic" sz="quarter" idx="13" hasCustomPrompt="1"/>
          </p:nvPr>
        </p:nvSpPr>
        <p:spPr>
          <a:xfrm>
            <a:off x="2730317" y="137037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  <a:endParaRPr lang="en-US"/>
          </a:p>
        </p:txBody>
      </p:sp>
      <p:sp>
        <p:nvSpPr>
          <p:cNvPr id="30" name="Hoa hướng dương"/>
          <p:cNvSpPr>
            <a:spLocks noGrp="1"/>
          </p:cNvSpPr>
          <p:nvPr>
            <p:ph type="pic" sz="quarter" idx="12" hasCustomPrompt="1"/>
          </p:nvPr>
        </p:nvSpPr>
        <p:spPr>
          <a:xfrm>
            <a:off x="2354235" y="13282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  <a:endParaRPr lang="en-US"/>
          </a:p>
        </p:txBody>
      </p:sp>
      <p:sp>
        <p:nvSpPr>
          <p:cNvPr id="47" name="Tên bài"/>
          <p:cNvSpPr>
            <a:spLocks noGrp="1"/>
          </p:cNvSpPr>
          <p:nvPr>
            <p:ph type="body" sz="quarter" idx="18" hasCustomPrompt="1"/>
          </p:nvPr>
        </p:nvSpPr>
        <p:spPr>
          <a:xfrm>
            <a:off x="4098654" y="564154"/>
            <a:ext cx="710451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  <a:endParaRPr lang="en-US"/>
          </a:p>
        </p:txBody>
      </p:sp>
      <p:sp>
        <p:nvSpPr>
          <p:cNvPr id="18" name="Bài số"/>
          <p:cNvSpPr>
            <a:spLocks noGrp="1"/>
          </p:cNvSpPr>
          <p:nvPr>
            <p:ph type="body" sz="quarter" idx="21" hasCustomPrompt="1"/>
          </p:nvPr>
        </p:nvSpPr>
        <p:spPr>
          <a:xfrm>
            <a:off x="2848477" y="365302"/>
            <a:ext cx="593432" cy="661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  <a:endParaRPr lang="en-US"/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  <a:endParaRPr lang="en-US"/>
          </a:p>
        </p:txBody>
      </p:sp>
      <p:sp>
        <p:nvSpPr>
          <p:cNvPr id="3" name="Tiếng Việt 2"/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  <a:endParaRPr lang="en-US" sz="1400">
              <a:effectLst>
                <a:glow rad="63500">
                  <a:srgbClr val="FF9900"/>
                </a:glow>
                <a:reflection blurRad="6350" stA="55000" endA="300" endPos="45500" dir="5400000" sy="-100000" algn="bl" rotWithShape="0"/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2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165101" y="489858"/>
            <a:ext cx="8739414" cy="44631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00"/>
    </mc:Choice>
    <mc:Fallback>
      <p:transition advClick="0" advTm="300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00"/>
    </mc:Choice>
    <mc:Fallback>
      <p:transition advClick="0" advTm="300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  <a:endParaRPr lang="es-E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1 Fu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  <a:endParaRPr lang="en-US" sz="1400">
              <a:effectLst>
                <a:glow rad="63500">
                  <a:srgbClr val="FF9900"/>
                </a:glo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5" name="Hình 1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2 Fu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  <a:endParaRPr lang="en-US" sz="1400">
              <a:effectLst>
                <a:glow rad="63500">
                  <a:srgbClr val="FF9900"/>
                </a:glo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5" name="Hình 1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1</a:t>
            </a:r>
            <a:endParaRPr lang="en-US"/>
          </a:p>
        </p:txBody>
      </p:sp>
      <p:sp>
        <p:nvSpPr>
          <p:cNvPr id="4" name="Hình 2"/>
          <p:cNvSpPr>
            <a:spLocks noGrp="1"/>
          </p:cNvSpPr>
          <p:nvPr>
            <p:ph type="pic" sz="quarter" idx="11" hasCustomPrompt="1"/>
          </p:nvPr>
        </p:nvSpPr>
        <p:spPr>
          <a:xfrm>
            <a:off x="4572000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2</a:t>
            </a:r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0" y="1333829"/>
            <a:ext cx="3655181" cy="617934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0" y="1999034"/>
            <a:ext cx="3655181" cy="264321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333829"/>
            <a:ext cx="3673182" cy="617934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1999034"/>
            <a:ext cx="3673182" cy="264321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0.xml"/><Relationship Id="rId8" Type="http://schemas.openxmlformats.org/officeDocument/2006/relationships/slideLayout" Target="../slideLayouts/slideLayout79.xml"/><Relationship Id="rId7" Type="http://schemas.openxmlformats.org/officeDocument/2006/relationships/slideLayout" Target="../slideLayouts/slideLayout78.xml"/><Relationship Id="rId6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4.xml"/><Relationship Id="rId2" Type="http://schemas.openxmlformats.org/officeDocument/2006/relationships/slideLayout" Target="../slideLayouts/slideLayout73.xml"/><Relationship Id="rId13" Type="http://schemas.openxmlformats.org/officeDocument/2006/relationships/theme" Target="../theme/theme10.xml"/><Relationship Id="rId12" Type="http://schemas.openxmlformats.org/officeDocument/2006/relationships/image" Target="../media/image14.jpeg"/><Relationship Id="rId11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1.xml"/><Relationship Id="rId1" Type="http://schemas.openxmlformats.org/officeDocument/2006/relationships/slideLayout" Target="../slideLayouts/slideLayout72.xml"/></Relationships>
</file>

<file path=ppt/slideMasters/_rels/slideMaster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1.xml"/><Relationship Id="rId8" Type="http://schemas.openxmlformats.org/officeDocument/2006/relationships/slideLayout" Target="../slideLayouts/slideLayout90.xml"/><Relationship Id="rId7" Type="http://schemas.openxmlformats.org/officeDocument/2006/relationships/slideLayout" Target="../slideLayouts/slideLayout89.xml"/><Relationship Id="rId6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5.xml"/><Relationship Id="rId2" Type="http://schemas.openxmlformats.org/officeDocument/2006/relationships/slideLayout" Target="../slideLayouts/slideLayout84.xml"/><Relationship Id="rId13" Type="http://schemas.openxmlformats.org/officeDocument/2006/relationships/theme" Target="../theme/theme11.xml"/><Relationship Id="rId12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2.xml"/><Relationship Id="rId1" Type="http://schemas.openxmlformats.org/officeDocument/2006/relationships/slideLayout" Target="../slideLayouts/slideLayout83.xml"/></Relationships>
</file>

<file path=ppt/slideMasters/_rels/slideMaster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03.xml"/><Relationship Id="rId8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7.xml"/><Relationship Id="rId2" Type="http://schemas.openxmlformats.org/officeDocument/2006/relationships/slideLayout" Target="../slideLayouts/slideLayout96.xml"/><Relationship Id="rId12" Type="http://schemas.openxmlformats.org/officeDocument/2006/relationships/theme" Target="../theme/theme12.xml"/><Relationship Id="rId11" Type="http://schemas.openxmlformats.org/officeDocument/2006/relationships/image" Target="../media/image24.jpeg"/><Relationship Id="rId10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95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7" Type="http://schemas.openxmlformats.org/officeDocument/2006/relationships/theme" Target="../theme/theme3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/Relationships>
</file>

<file path=ppt/slideMasters/_rels/slideMaster4.xml.rels><?xml version="1.0" encoding="UTF-8" standalone="yes"?>
<Relationships xmlns="http://schemas.openxmlformats.org/package/2006/relationships"><Relationship Id="rId5" Type="http://schemas.openxmlformats.org/officeDocument/2006/relationships/theme" Target="../theme/theme4.xml"/><Relationship Id="rId4" Type="http://schemas.openxmlformats.org/officeDocument/2006/relationships/image" Target="../media/image9.jpeg"/><Relationship Id="rId3" Type="http://schemas.microsoft.com/office/2007/relationships/hdphoto" Target="../media/image8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2" Type="http://schemas.openxmlformats.org/officeDocument/2006/relationships/theme" Target="../theme/theme5.xml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5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2" Type="http://schemas.openxmlformats.org/officeDocument/2006/relationships/theme" Target="../theme/theme6.xml"/><Relationship Id="rId11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5.xml"/><Relationship Id="rId1" Type="http://schemas.openxmlformats.org/officeDocument/2006/relationships/slideLayout" Target="../slideLayouts/slideLayout26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5.xml"/><Relationship Id="rId8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2" Type="http://schemas.openxmlformats.org/officeDocument/2006/relationships/theme" Target="../theme/theme7.xml"/><Relationship Id="rId11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7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6.xml"/><Relationship Id="rId8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6" Type="http://schemas.openxmlformats.org/officeDocument/2006/relationships/theme" Target="../theme/theme8.xml"/><Relationship Id="rId15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7.xml"/><Relationship Id="rId1" Type="http://schemas.openxmlformats.org/officeDocument/2006/relationships/slideLayout" Target="../slideLayouts/slideLayout48.xml"/></Relationships>
</file>

<file path=ppt/slideMasters/_rels/slideMaster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1.xml"/><Relationship Id="rId8" Type="http://schemas.openxmlformats.org/officeDocument/2006/relationships/slideLayout" Target="../slideLayouts/slideLayout70.xml"/><Relationship Id="rId7" Type="http://schemas.openxmlformats.org/officeDocument/2006/relationships/slideLayout" Target="../slideLayouts/slideLayout69.xml"/><Relationship Id="rId6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4.xml"/><Relationship Id="rId10" Type="http://schemas.openxmlformats.org/officeDocument/2006/relationships/theme" Target="../theme/theme9.xml"/><Relationship Id="rId1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ransition spd="slow">
    <p:wipe dir="d"/>
  </p:transition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</p:sldLayoutIdLst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800" y="274345"/>
            <a:ext cx="7886419" cy="993479"/>
          </a:xfrm>
          <a:prstGeom prst="rect">
            <a:avLst/>
          </a:prstGeom>
        </p:spPr>
        <p:txBody>
          <a:bodyPr vert="horz" lIns="86277" tIns="43142" rIns="86277" bIns="4314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800" y="1369426"/>
            <a:ext cx="7886419" cy="3263797"/>
          </a:xfrm>
          <a:prstGeom prst="rect">
            <a:avLst/>
          </a:prstGeom>
        </p:spPr>
        <p:txBody>
          <a:bodyPr vert="horz" lIns="86277" tIns="43142" rIns="86277" bIns="4314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824" y="4767581"/>
            <a:ext cx="2056836" cy="273207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7065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817" y="4767581"/>
            <a:ext cx="3086382" cy="273207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ct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7065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8407" y="4767581"/>
            <a:ext cx="2056836" cy="273207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7065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2573862" y="1614845"/>
            <a:ext cx="3286762" cy="1913810"/>
            <a:chOff x="3614696" y="2256098"/>
            <a:chExt cx="4382349" cy="2551747"/>
          </a:xfrm>
        </p:grpSpPr>
        <p:grpSp>
          <p:nvGrpSpPr>
            <p:cNvPr id="8" name="Group 7"/>
            <p:cNvGrpSpPr/>
            <p:nvPr userDrawn="1"/>
          </p:nvGrpSpPr>
          <p:grpSpPr>
            <a:xfrm>
              <a:off x="3614696" y="2256098"/>
              <a:ext cx="4382349" cy="1781775"/>
              <a:chOff x="4065548" y="1655206"/>
              <a:chExt cx="4382349" cy="1781775"/>
            </a:xfrm>
          </p:grpSpPr>
          <p:pic>
            <p:nvPicPr>
              <p:cNvPr id="10" name="Picture 9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1" name="TextBox 10"/>
              <p:cNvSpPr txBox="1"/>
              <p:nvPr userDrawn="1"/>
            </p:nvSpPr>
            <p:spPr>
              <a:xfrm>
                <a:off x="5192775" y="2882984"/>
                <a:ext cx="2229758" cy="553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en-US" sz="21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  <a:endParaRPr lang="en-US" sz="21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TextBox 11"/>
              <p:cNvSpPr txBox="1"/>
              <p:nvPr userDrawn="1"/>
            </p:nvSpPr>
            <p:spPr>
              <a:xfrm>
                <a:off x="4256580" y="1823698"/>
                <a:ext cx="3912506" cy="984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/>
                <a:r>
                  <a:rPr lang="en-US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  <a:endParaRPr lang="en-US" sz="21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 defTabSz="685800"/>
                <a:r>
                  <a:rPr lang="en-US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endParaRPr lang="en-US" sz="21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3" name="Picture 12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xStyles>
    <p:titleStyle>
      <a:lvl1pPr algn="l" defTabSz="647065" rtl="0" eaLnBrk="1" latinLnBrk="0" hangingPunct="1">
        <a:lnSpc>
          <a:spcPct val="90000"/>
        </a:lnSpc>
        <a:spcBef>
          <a:spcPct val="0"/>
        </a:spcBef>
        <a:buNone/>
        <a:defRPr sz="32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1925" indent="-161925" algn="l" defTabSz="647065" rtl="0" eaLnBrk="1" latinLnBrk="0" hangingPunct="1">
        <a:lnSpc>
          <a:spcPct val="90000"/>
        </a:lnSpc>
        <a:spcBef>
          <a:spcPts val="710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485140" indent="-161925" algn="l" defTabSz="647065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725" kern="1200">
          <a:solidFill>
            <a:schemeClr val="tx1"/>
          </a:solidFill>
          <a:latin typeface="+mn-lt"/>
          <a:ea typeface="+mn-ea"/>
          <a:cs typeface="+mn-cs"/>
        </a:defRPr>
      </a:lvl2pPr>
      <a:lvl3pPr marL="808990" indent="-161925" algn="l" defTabSz="647065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32205" indent="-161925" algn="l" defTabSz="647065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456055" indent="-161925" algn="l" defTabSz="647065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79270" indent="-161925" algn="l" defTabSz="647065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103120" indent="-161925" algn="l" defTabSz="647065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26335" indent="-161925" algn="l" defTabSz="647065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50185" indent="-161925" algn="l" defTabSz="647065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470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23850" algn="l" defTabSz="6470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7065" algn="l" defTabSz="6470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970915" algn="l" defTabSz="6470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294130" algn="l" defTabSz="6470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617980" algn="l" defTabSz="6470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1941195" algn="l" defTabSz="6470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265045" algn="l" defTabSz="6470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588260" algn="l" defTabSz="6470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206" tIns="45605" rIns="91206" bIns="45605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206" tIns="45605" rIns="91206" bIns="45605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79" y="4767263"/>
            <a:ext cx="2057400" cy="273844"/>
          </a:xfrm>
          <a:prstGeom prst="rect">
            <a:avLst/>
          </a:prstGeom>
        </p:spPr>
        <p:txBody>
          <a:bodyPr vert="horz" lIns="91206" tIns="45605" rIns="91206" bIns="45605" rtlCol="0" anchor="ctr"/>
          <a:lstStyle>
            <a:lvl1pPr algn="l">
              <a:defRPr sz="91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206" tIns="45605" rIns="91206" bIns="45605" rtlCol="0" anchor="ctr"/>
          <a:lstStyle>
            <a:lvl1pPr algn="ctr">
              <a:defRPr sz="91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79" y="4767263"/>
            <a:ext cx="2057400" cy="273844"/>
          </a:xfrm>
          <a:prstGeom prst="rect">
            <a:avLst/>
          </a:prstGeom>
        </p:spPr>
        <p:txBody>
          <a:bodyPr vert="horz" lIns="91206" tIns="45605" rIns="91206" bIns="45605" rtlCol="0" anchor="ctr"/>
          <a:lstStyle>
            <a:lvl1pPr algn="r">
              <a:defRPr sz="91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683895" rtl="0" eaLnBrk="1" latinLnBrk="0" hangingPunct="1">
        <a:lnSpc>
          <a:spcPct val="90000"/>
        </a:lnSpc>
        <a:spcBef>
          <a:spcPct val="0"/>
        </a:spcBef>
        <a:buNone/>
        <a:defRPr sz="32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0815" indent="-170815" algn="l" defTabSz="68389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25" kern="1200">
          <a:solidFill>
            <a:schemeClr val="tx1"/>
          </a:solidFill>
          <a:latin typeface="+mn-lt"/>
          <a:ea typeface="+mn-ea"/>
          <a:cs typeface="+mn-cs"/>
        </a:defRPr>
      </a:lvl1pPr>
      <a:lvl2pPr marL="513080" indent="-170815" algn="l" defTabSz="6838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25" kern="1200">
          <a:solidFill>
            <a:schemeClr val="tx1"/>
          </a:solidFill>
          <a:latin typeface="+mn-lt"/>
          <a:ea typeface="+mn-ea"/>
          <a:cs typeface="+mn-cs"/>
        </a:defRPr>
      </a:lvl2pPr>
      <a:lvl3pPr marL="854710" indent="-170815" algn="l" defTabSz="6838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20" kern="1200">
          <a:solidFill>
            <a:schemeClr val="tx1"/>
          </a:solidFill>
          <a:latin typeface="+mn-lt"/>
          <a:ea typeface="+mn-ea"/>
          <a:cs typeface="+mn-cs"/>
        </a:defRPr>
      </a:lvl3pPr>
      <a:lvl4pPr marL="1196975" indent="-170815" algn="l" defTabSz="6838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70" kern="1200">
          <a:solidFill>
            <a:schemeClr val="tx1"/>
          </a:solidFill>
          <a:latin typeface="+mn-lt"/>
          <a:ea typeface="+mn-ea"/>
          <a:cs typeface="+mn-cs"/>
        </a:defRPr>
      </a:lvl4pPr>
      <a:lvl5pPr marL="1539240" indent="-170815" algn="l" defTabSz="6838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70" kern="1200">
          <a:solidFill>
            <a:schemeClr val="tx1"/>
          </a:solidFill>
          <a:latin typeface="+mn-lt"/>
          <a:ea typeface="+mn-ea"/>
          <a:cs typeface="+mn-cs"/>
        </a:defRPr>
      </a:lvl5pPr>
      <a:lvl6pPr marL="1880870" indent="-170815" algn="l" defTabSz="6838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70" kern="1200">
          <a:solidFill>
            <a:schemeClr val="tx1"/>
          </a:solidFill>
          <a:latin typeface="+mn-lt"/>
          <a:ea typeface="+mn-ea"/>
          <a:cs typeface="+mn-cs"/>
        </a:defRPr>
      </a:lvl6pPr>
      <a:lvl7pPr marL="2223135" indent="-170815" algn="l" defTabSz="6838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70" kern="1200">
          <a:solidFill>
            <a:schemeClr val="tx1"/>
          </a:solidFill>
          <a:latin typeface="+mn-lt"/>
          <a:ea typeface="+mn-ea"/>
          <a:cs typeface="+mn-cs"/>
        </a:defRPr>
      </a:lvl7pPr>
      <a:lvl8pPr marL="2564765" indent="-170815" algn="l" defTabSz="6838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70" kern="1200">
          <a:solidFill>
            <a:schemeClr val="tx1"/>
          </a:solidFill>
          <a:latin typeface="+mn-lt"/>
          <a:ea typeface="+mn-ea"/>
          <a:cs typeface="+mn-cs"/>
        </a:defRPr>
      </a:lvl8pPr>
      <a:lvl9pPr marL="2907030" indent="-170815" algn="l" defTabSz="6838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7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3895" rtl="0" eaLnBrk="1" latinLnBrk="0" hangingPunct="1">
        <a:defRPr sz="1370" kern="1200">
          <a:solidFill>
            <a:schemeClr val="tx1"/>
          </a:solidFill>
          <a:latin typeface="+mn-lt"/>
          <a:ea typeface="+mn-ea"/>
          <a:cs typeface="+mn-cs"/>
        </a:defRPr>
      </a:lvl1pPr>
      <a:lvl2pPr marL="342265" algn="l" defTabSz="683895" rtl="0" eaLnBrk="1" latinLnBrk="0" hangingPunct="1">
        <a:defRPr sz="1370" kern="1200">
          <a:solidFill>
            <a:schemeClr val="tx1"/>
          </a:solidFill>
          <a:latin typeface="+mn-lt"/>
          <a:ea typeface="+mn-ea"/>
          <a:cs typeface="+mn-cs"/>
        </a:defRPr>
      </a:lvl2pPr>
      <a:lvl3pPr marL="683895" algn="l" defTabSz="683895" rtl="0" eaLnBrk="1" latinLnBrk="0" hangingPunct="1">
        <a:defRPr sz="1370" kern="1200">
          <a:solidFill>
            <a:schemeClr val="tx1"/>
          </a:solidFill>
          <a:latin typeface="+mn-lt"/>
          <a:ea typeface="+mn-ea"/>
          <a:cs typeface="+mn-cs"/>
        </a:defRPr>
      </a:lvl3pPr>
      <a:lvl4pPr marL="1026160" algn="l" defTabSz="683895" rtl="0" eaLnBrk="1" latinLnBrk="0" hangingPunct="1">
        <a:defRPr sz="1370" kern="1200">
          <a:solidFill>
            <a:schemeClr val="tx1"/>
          </a:solidFill>
          <a:latin typeface="+mn-lt"/>
          <a:ea typeface="+mn-ea"/>
          <a:cs typeface="+mn-cs"/>
        </a:defRPr>
      </a:lvl4pPr>
      <a:lvl5pPr marL="1367790" algn="l" defTabSz="683895" rtl="0" eaLnBrk="1" latinLnBrk="0" hangingPunct="1">
        <a:defRPr sz="1370" kern="1200">
          <a:solidFill>
            <a:schemeClr val="tx1"/>
          </a:solidFill>
          <a:latin typeface="+mn-lt"/>
          <a:ea typeface="+mn-ea"/>
          <a:cs typeface="+mn-cs"/>
        </a:defRPr>
      </a:lvl5pPr>
      <a:lvl6pPr marL="1710055" algn="l" defTabSz="683895" rtl="0" eaLnBrk="1" latinLnBrk="0" hangingPunct="1">
        <a:defRPr sz="1370" kern="1200">
          <a:solidFill>
            <a:schemeClr val="tx1"/>
          </a:solidFill>
          <a:latin typeface="+mn-lt"/>
          <a:ea typeface="+mn-ea"/>
          <a:cs typeface="+mn-cs"/>
        </a:defRPr>
      </a:lvl6pPr>
      <a:lvl7pPr marL="2051685" algn="l" defTabSz="683895" rtl="0" eaLnBrk="1" latinLnBrk="0" hangingPunct="1">
        <a:defRPr sz="1370" kern="1200">
          <a:solidFill>
            <a:schemeClr val="tx1"/>
          </a:solidFill>
          <a:latin typeface="+mn-lt"/>
          <a:ea typeface="+mn-ea"/>
          <a:cs typeface="+mn-cs"/>
        </a:defRPr>
      </a:lvl7pPr>
      <a:lvl8pPr marL="2393950" algn="l" defTabSz="683895" rtl="0" eaLnBrk="1" latinLnBrk="0" hangingPunct="1">
        <a:defRPr sz="1370" kern="1200">
          <a:solidFill>
            <a:schemeClr val="tx1"/>
          </a:solidFill>
          <a:latin typeface="+mn-lt"/>
          <a:ea typeface="+mn-ea"/>
          <a:cs typeface="+mn-cs"/>
        </a:defRPr>
      </a:lvl8pPr>
      <a:lvl9pPr marL="2735580" algn="l" defTabSz="683895" rtl="0" eaLnBrk="1" latinLnBrk="0" hangingPunct="1">
        <a:defRPr sz="137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718476-CB08-464B-BD41-DD179E59AD36}" type="datetimeFigureOut">
              <a:rPr lang="x-none" smtClean="0"/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3FD19-CD5E-454C-B26E-3DD93FFEDC37}" type="slidenum">
              <a:rPr lang="x-none" smtClean="0"/>
            </a:fld>
            <a:endParaRPr 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675005" rtl="0" eaLnBrk="1" latinLnBrk="0" hangingPunct="1">
        <a:lnSpc>
          <a:spcPct val="90000"/>
        </a:lnSpc>
        <a:spcBef>
          <a:spcPct val="0"/>
        </a:spcBef>
        <a:buNone/>
        <a:defRPr sz="32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8910" indent="-168910" algn="l" defTabSz="675005" rtl="0" eaLnBrk="1" latinLnBrk="0" hangingPunct="1">
        <a:lnSpc>
          <a:spcPct val="90000"/>
        </a:lnSpc>
        <a:spcBef>
          <a:spcPts val="740"/>
        </a:spcBef>
        <a:buFont typeface="Arial" panose="020B0604020202020204" pitchFamily="34" charset="0"/>
        <a:buChar char="•"/>
        <a:defRPr sz="2065" kern="1200">
          <a:solidFill>
            <a:schemeClr val="tx1"/>
          </a:solidFill>
          <a:latin typeface="+mn-lt"/>
          <a:ea typeface="+mn-ea"/>
          <a:cs typeface="+mn-cs"/>
        </a:defRPr>
      </a:lvl1pPr>
      <a:lvl2pPr marL="506095" indent="-168910" algn="l" defTabSz="675005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770" kern="1200">
          <a:solidFill>
            <a:schemeClr val="tx1"/>
          </a:solidFill>
          <a:latin typeface="+mn-lt"/>
          <a:ea typeface="+mn-ea"/>
          <a:cs typeface="+mn-cs"/>
        </a:defRPr>
      </a:lvl2pPr>
      <a:lvl3pPr marL="843915" indent="-168910" algn="l" defTabSz="675005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475" kern="1200">
          <a:solidFill>
            <a:schemeClr val="tx1"/>
          </a:solidFill>
          <a:latin typeface="+mn-lt"/>
          <a:ea typeface="+mn-ea"/>
          <a:cs typeface="+mn-cs"/>
        </a:defRPr>
      </a:lvl3pPr>
      <a:lvl4pPr marL="1181100" indent="-168910" algn="l" defTabSz="675005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330" kern="1200">
          <a:solidFill>
            <a:schemeClr val="tx1"/>
          </a:solidFill>
          <a:latin typeface="+mn-lt"/>
          <a:ea typeface="+mn-ea"/>
          <a:cs typeface="+mn-cs"/>
        </a:defRPr>
      </a:lvl4pPr>
      <a:lvl5pPr marL="1518920" indent="-168910" algn="l" defTabSz="675005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330" kern="1200">
          <a:solidFill>
            <a:schemeClr val="tx1"/>
          </a:solidFill>
          <a:latin typeface="+mn-lt"/>
          <a:ea typeface="+mn-ea"/>
          <a:cs typeface="+mn-cs"/>
        </a:defRPr>
      </a:lvl5pPr>
      <a:lvl6pPr marL="1856105" indent="-168910" algn="l" defTabSz="675005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330" kern="1200">
          <a:solidFill>
            <a:schemeClr val="tx1"/>
          </a:solidFill>
          <a:latin typeface="+mn-lt"/>
          <a:ea typeface="+mn-ea"/>
          <a:cs typeface="+mn-cs"/>
        </a:defRPr>
      </a:lvl6pPr>
      <a:lvl7pPr marL="2193925" indent="-168910" algn="l" defTabSz="675005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330" kern="1200">
          <a:solidFill>
            <a:schemeClr val="tx1"/>
          </a:solidFill>
          <a:latin typeface="+mn-lt"/>
          <a:ea typeface="+mn-ea"/>
          <a:cs typeface="+mn-cs"/>
        </a:defRPr>
      </a:lvl7pPr>
      <a:lvl8pPr marL="2531745" indent="-168910" algn="l" defTabSz="675005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330" kern="1200">
          <a:solidFill>
            <a:schemeClr val="tx1"/>
          </a:solidFill>
          <a:latin typeface="+mn-lt"/>
          <a:ea typeface="+mn-ea"/>
          <a:cs typeface="+mn-cs"/>
        </a:defRPr>
      </a:lvl8pPr>
      <a:lvl9pPr marL="2868930" indent="-168910" algn="l" defTabSz="675005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3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675005" rtl="0" eaLnBrk="1" latinLnBrk="0" hangingPunct="1">
        <a:defRPr sz="1330" kern="1200">
          <a:solidFill>
            <a:schemeClr val="tx1"/>
          </a:solidFill>
          <a:latin typeface="+mn-lt"/>
          <a:ea typeface="+mn-ea"/>
          <a:cs typeface="+mn-cs"/>
        </a:defRPr>
      </a:lvl1pPr>
      <a:lvl2pPr marL="337820" algn="l" defTabSz="675005" rtl="0" eaLnBrk="1" latinLnBrk="0" hangingPunct="1">
        <a:defRPr sz="1330" kern="1200">
          <a:solidFill>
            <a:schemeClr val="tx1"/>
          </a:solidFill>
          <a:latin typeface="+mn-lt"/>
          <a:ea typeface="+mn-ea"/>
          <a:cs typeface="+mn-cs"/>
        </a:defRPr>
      </a:lvl2pPr>
      <a:lvl3pPr marL="675005" algn="l" defTabSz="675005" rtl="0" eaLnBrk="1" latinLnBrk="0" hangingPunct="1">
        <a:defRPr sz="1330" kern="1200">
          <a:solidFill>
            <a:schemeClr val="tx1"/>
          </a:solidFill>
          <a:latin typeface="+mn-lt"/>
          <a:ea typeface="+mn-ea"/>
          <a:cs typeface="+mn-cs"/>
        </a:defRPr>
      </a:lvl3pPr>
      <a:lvl4pPr marL="1012825" algn="l" defTabSz="675005" rtl="0" eaLnBrk="1" latinLnBrk="0" hangingPunct="1">
        <a:defRPr sz="1330" kern="1200">
          <a:solidFill>
            <a:schemeClr val="tx1"/>
          </a:solidFill>
          <a:latin typeface="+mn-lt"/>
          <a:ea typeface="+mn-ea"/>
          <a:cs typeface="+mn-cs"/>
        </a:defRPr>
      </a:lvl4pPr>
      <a:lvl5pPr marL="1350010" algn="l" defTabSz="675005" rtl="0" eaLnBrk="1" latinLnBrk="0" hangingPunct="1">
        <a:defRPr sz="1330" kern="1200">
          <a:solidFill>
            <a:schemeClr val="tx1"/>
          </a:solidFill>
          <a:latin typeface="+mn-lt"/>
          <a:ea typeface="+mn-ea"/>
          <a:cs typeface="+mn-cs"/>
        </a:defRPr>
      </a:lvl5pPr>
      <a:lvl6pPr marL="1687830" algn="l" defTabSz="675005" rtl="0" eaLnBrk="1" latinLnBrk="0" hangingPunct="1">
        <a:defRPr sz="1330" kern="1200">
          <a:solidFill>
            <a:schemeClr val="tx1"/>
          </a:solidFill>
          <a:latin typeface="+mn-lt"/>
          <a:ea typeface="+mn-ea"/>
          <a:cs typeface="+mn-cs"/>
        </a:defRPr>
      </a:lvl6pPr>
      <a:lvl7pPr marL="2025015" algn="l" defTabSz="675005" rtl="0" eaLnBrk="1" latinLnBrk="0" hangingPunct="1">
        <a:defRPr sz="1330" kern="1200">
          <a:solidFill>
            <a:schemeClr val="tx1"/>
          </a:solidFill>
          <a:latin typeface="+mn-lt"/>
          <a:ea typeface="+mn-ea"/>
          <a:cs typeface="+mn-cs"/>
        </a:defRPr>
      </a:lvl7pPr>
      <a:lvl8pPr marL="2362835" algn="l" defTabSz="675005" rtl="0" eaLnBrk="1" latinLnBrk="0" hangingPunct="1">
        <a:defRPr sz="1330" kern="1200">
          <a:solidFill>
            <a:schemeClr val="tx1"/>
          </a:solidFill>
          <a:latin typeface="+mn-lt"/>
          <a:ea typeface="+mn-ea"/>
          <a:cs typeface="+mn-cs"/>
        </a:defRPr>
      </a:lvl8pPr>
      <a:lvl9pPr marL="2700020" algn="l" defTabSz="675005" rtl="0" eaLnBrk="1" latinLnBrk="0" hangingPunct="1">
        <a:defRPr sz="13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206" tIns="45605" rIns="91206" bIns="45605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206" tIns="45605" rIns="91206" bIns="45605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79" y="4767263"/>
            <a:ext cx="2057400" cy="273844"/>
          </a:xfrm>
          <a:prstGeom prst="rect">
            <a:avLst/>
          </a:prstGeom>
        </p:spPr>
        <p:txBody>
          <a:bodyPr vert="horz" lIns="91206" tIns="45605" rIns="91206" bIns="45605" rtlCol="0" anchor="ctr"/>
          <a:lstStyle>
            <a:lvl1pPr algn="l">
              <a:defRPr sz="91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26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206" tIns="45605" rIns="91206" bIns="45605" rtlCol="0" anchor="ctr"/>
          <a:lstStyle>
            <a:lvl1pPr algn="ctr">
              <a:defRPr sz="91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2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79" y="4767263"/>
            <a:ext cx="2057400" cy="273844"/>
          </a:xfrm>
          <a:prstGeom prst="rect">
            <a:avLst/>
          </a:prstGeom>
        </p:spPr>
        <p:txBody>
          <a:bodyPr vert="horz" lIns="91206" tIns="45605" rIns="91206" bIns="45605" rtlCol="0" anchor="ctr"/>
          <a:lstStyle>
            <a:lvl1pPr algn="r">
              <a:defRPr sz="91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26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683895" rtl="0" eaLnBrk="1" latinLnBrk="0" hangingPunct="1">
        <a:lnSpc>
          <a:spcPct val="90000"/>
        </a:lnSpc>
        <a:spcBef>
          <a:spcPct val="0"/>
        </a:spcBef>
        <a:buNone/>
        <a:defRPr sz="32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0815" indent="-170815" algn="l" defTabSz="68389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25" kern="1200">
          <a:solidFill>
            <a:schemeClr val="tx1"/>
          </a:solidFill>
          <a:latin typeface="+mn-lt"/>
          <a:ea typeface="+mn-ea"/>
          <a:cs typeface="+mn-cs"/>
        </a:defRPr>
      </a:lvl1pPr>
      <a:lvl2pPr marL="513080" indent="-170815" algn="l" defTabSz="6838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25" kern="1200">
          <a:solidFill>
            <a:schemeClr val="tx1"/>
          </a:solidFill>
          <a:latin typeface="+mn-lt"/>
          <a:ea typeface="+mn-ea"/>
          <a:cs typeface="+mn-cs"/>
        </a:defRPr>
      </a:lvl2pPr>
      <a:lvl3pPr marL="854710" indent="-170815" algn="l" defTabSz="6838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20" kern="1200">
          <a:solidFill>
            <a:schemeClr val="tx1"/>
          </a:solidFill>
          <a:latin typeface="+mn-lt"/>
          <a:ea typeface="+mn-ea"/>
          <a:cs typeface="+mn-cs"/>
        </a:defRPr>
      </a:lvl3pPr>
      <a:lvl4pPr marL="1196975" indent="-170815" algn="l" defTabSz="6838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70" kern="1200">
          <a:solidFill>
            <a:schemeClr val="tx1"/>
          </a:solidFill>
          <a:latin typeface="+mn-lt"/>
          <a:ea typeface="+mn-ea"/>
          <a:cs typeface="+mn-cs"/>
        </a:defRPr>
      </a:lvl4pPr>
      <a:lvl5pPr marL="1539240" indent="-170815" algn="l" defTabSz="6838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70" kern="1200">
          <a:solidFill>
            <a:schemeClr val="tx1"/>
          </a:solidFill>
          <a:latin typeface="+mn-lt"/>
          <a:ea typeface="+mn-ea"/>
          <a:cs typeface="+mn-cs"/>
        </a:defRPr>
      </a:lvl5pPr>
      <a:lvl6pPr marL="1880870" indent="-170815" algn="l" defTabSz="6838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70" kern="1200">
          <a:solidFill>
            <a:schemeClr val="tx1"/>
          </a:solidFill>
          <a:latin typeface="+mn-lt"/>
          <a:ea typeface="+mn-ea"/>
          <a:cs typeface="+mn-cs"/>
        </a:defRPr>
      </a:lvl6pPr>
      <a:lvl7pPr marL="2223135" indent="-170815" algn="l" defTabSz="6838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70" kern="1200">
          <a:solidFill>
            <a:schemeClr val="tx1"/>
          </a:solidFill>
          <a:latin typeface="+mn-lt"/>
          <a:ea typeface="+mn-ea"/>
          <a:cs typeface="+mn-cs"/>
        </a:defRPr>
      </a:lvl7pPr>
      <a:lvl8pPr marL="2564765" indent="-170815" algn="l" defTabSz="6838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70" kern="1200">
          <a:solidFill>
            <a:schemeClr val="tx1"/>
          </a:solidFill>
          <a:latin typeface="+mn-lt"/>
          <a:ea typeface="+mn-ea"/>
          <a:cs typeface="+mn-cs"/>
        </a:defRPr>
      </a:lvl8pPr>
      <a:lvl9pPr marL="2907030" indent="-170815" algn="l" defTabSz="6838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7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3895" rtl="0" eaLnBrk="1" latinLnBrk="0" hangingPunct="1">
        <a:defRPr sz="1370" kern="1200">
          <a:solidFill>
            <a:schemeClr val="tx1"/>
          </a:solidFill>
          <a:latin typeface="+mn-lt"/>
          <a:ea typeface="+mn-ea"/>
          <a:cs typeface="+mn-cs"/>
        </a:defRPr>
      </a:lvl1pPr>
      <a:lvl2pPr marL="342265" algn="l" defTabSz="683895" rtl="0" eaLnBrk="1" latinLnBrk="0" hangingPunct="1">
        <a:defRPr sz="1370" kern="1200">
          <a:solidFill>
            <a:schemeClr val="tx1"/>
          </a:solidFill>
          <a:latin typeface="+mn-lt"/>
          <a:ea typeface="+mn-ea"/>
          <a:cs typeface="+mn-cs"/>
        </a:defRPr>
      </a:lvl2pPr>
      <a:lvl3pPr marL="683895" algn="l" defTabSz="683895" rtl="0" eaLnBrk="1" latinLnBrk="0" hangingPunct="1">
        <a:defRPr sz="1370" kern="1200">
          <a:solidFill>
            <a:schemeClr val="tx1"/>
          </a:solidFill>
          <a:latin typeface="+mn-lt"/>
          <a:ea typeface="+mn-ea"/>
          <a:cs typeface="+mn-cs"/>
        </a:defRPr>
      </a:lvl3pPr>
      <a:lvl4pPr marL="1026160" algn="l" defTabSz="683895" rtl="0" eaLnBrk="1" latinLnBrk="0" hangingPunct="1">
        <a:defRPr sz="1370" kern="1200">
          <a:solidFill>
            <a:schemeClr val="tx1"/>
          </a:solidFill>
          <a:latin typeface="+mn-lt"/>
          <a:ea typeface="+mn-ea"/>
          <a:cs typeface="+mn-cs"/>
        </a:defRPr>
      </a:lvl4pPr>
      <a:lvl5pPr marL="1367790" algn="l" defTabSz="683895" rtl="0" eaLnBrk="1" latinLnBrk="0" hangingPunct="1">
        <a:defRPr sz="1370" kern="1200">
          <a:solidFill>
            <a:schemeClr val="tx1"/>
          </a:solidFill>
          <a:latin typeface="+mn-lt"/>
          <a:ea typeface="+mn-ea"/>
          <a:cs typeface="+mn-cs"/>
        </a:defRPr>
      </a:lvl5pPr>
      <a:lvl6pPr marL="1710055" algn="l" defTabSz="683895" rtl="0" eaLnBrk="1" latinLnBrk="0" hangingPunct="1">
        <a:defRPr sz="1370" kern="1200">
          <a:solidFill>
            <a:schemeClr val="tx1"/>
          </a:solidFill>
          <a:latin typeface="+mn-lt"/>
          <a:ea typeface="+mn-ea"/>
          <a:cs typeface="+mn-cs"/>
        </a:defRPr>
      </a:lvl6pPr>
      <a:lvl7pPr marL="2051685" algn="l" defTabSz="683895" rtl="0" eaLnBrk="1" latinLnBrk="0" hangingPunct="1">
        <a:defRPr sz="1370" kern="1200">
          <a:solidFill>
            <a:schemeClr val="tx1"/>
          </a:solidFill>
          <a:latin typeface="+mn-lt"/>
          <a:ea typeface="+mn-ea"/>
          <a:cs typeface="+mn-cs"/>
        </a:defRPr>
      </a:lvl7pPr>
      <a:lvl8pPr marL="2393950" algn="l" defTabSz="683895" rtl="0" eaLnBrk="1" latinLnBrk="0" hangingPunct="1">
        <a:defRPr sz="1370" kern="1200">
          <a:solidFill>
            <a:schemeClr val="tx1"/>
          </a:solidFill>
          <a:latin typeface="+mn-lt"/>
          <a:ea typeface="+mn-ea"/>
          <a:cs typeface="+mn-cs"/>
        </a:defRPr>
      </a:lvl8pPr>
      <a:lvl9pPr marL="2735580" algn="l" defTabSz="683895" rtl="0" eaLnBrk="1" latinLnBrk="0" hangingPunct="1">
        <a:defRPr sz="137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9"/>
            <a:ext cx="7886700" cy="994173"/>
          </a:xfrm>
          <a:prstGeom prst="rect">
            <a:avLst/>
          </a:prstGeom>
        </p:spPr>
        <p:txBody>
          <a:bodyPr vert="horz" lIns="114902" tIns="57451" rIns="114902" bIns="57451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23"/>
            <a:ext cx="7886700" cy="3263504"/>
          </a:xfrm>
          <a:prstGeom prst="rect">
            <a:avLst/>
          </a:prstGeom>
        </p:spPr>
        <p:txBody>
          <a:bodyPr vert="horz" lIns="114902" tIns="57451" rIns="114902" bIns="57451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1" y="4767266"/>
            <a:ext cx="2057400" cy="273845"/>
          </a:xfrm>
          <a:prstGeom prst="rect">
            <a:avLst/>
          </a:prstGeom>
        </p:spPr>
        <p:txBody>
          <a:bodyPr vert="horz" lIns="114902" tIns="57451" rIns="114902" bIns="57451" rtlCol="0" anchor="ctr"/>
          <a:lstStyle>
            <a:lvl1pPr algn="l">
              <a:defRPr sz="7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579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6"/>
            <a:ext cx="3086100" cy="273845"/>
          </a:xfrm>
          <a:prstGeom prst="rect">
            <a:avLst/>
          </a:prstGeom>
        </p:spPr>
        <p:txBody>
          <a:bodyPr vert="horz" lIns="114902" tIns="57451" rIns="114902" bIns="57451" rtlCol="0" anchor="ctr"/>
          <a:lstStyle>
            <a:lvl1pPr algn="ctr">
              <a:defRPr sz="7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579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6"/>
            <a:ext cx="2057400" cy="273845"/>
          </a:xfrm>
          <a:prstGeom prst="rect">
            <a:avLst/>
          </a:prstGeom>
        </p:spPr>
        <p:txBody>
          <a:bodyPr vert="horz" lIns="114902" tIns="57451" rIns="114902" bIns="57451" rtlCol="0" anchor="ctr"/>
          <a:lstStyle>
            <a:lvl1pPr algn="r">
              <a:defRPr sz="7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579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</p:sldLayoutIdLst>
  <mc:AlternateContent xmlns:mc="http://schemas.openxmlformats.org/markup-compatibility/2006">
    <mc:Choice xmlns:p14="http://schemas.microsoft.com/office/powerpoint/2010/main" Requires="p14">
      <p:transition spd="slow" p14:dur="2000" advTm="0">
        <p:random/>
      </p:transition>
    </mc:Choice>
    <mc:Fallback>
      <p:transition spd="slow" advTm="0">
        <p:random/>
      </p:transition>
    </mc:Fallback>
  </mc:AlternateContent>
  <p:txStyles>
    <p:titleStyle>
      <a:lvl1pPr algn="l" defTabSz="605790" rtl="0" eaLnBrk="1" latinLnBrk="0" hangingPunct="1">
        <a:lnSpc>
          <a:spcPct val="90000"/>
        </a:lnSpc>
        <a:spcBef>
          <a:spcPct val="0"/>
        </a:spcBef>
        <a:buNone/>
        <a:defRPr sz="288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1765" indent="-151765" algn="l" defTabSz="60579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4660" indent="-151765" algn="l" defTabSz="605790" rtl="0" eaLnBrk="1" latinLnBrk="0" hangingPunct="1">
        <a:lnSpc>
          <a:spcPct val="90000"/>
        </a:lnSpc>
        <a:spcBef>
          <a:spcPts val="330"/>
        </a:spcBef>
        <a:buFont typeface="Arial" panose="020B0604020202020204" pitchFamily="34" charset="0"/>
        <a:buChar char="•"/>
        <a:defRPr sz="1615" kern="1200">
          <a:solidFill>
            <a:schemeClr val="tx1"/>
          </a:solidFill>
          <a:latin typeface="+mn-lt"/>
          <a:ea typeface="+mn-ea"/>
          <a:cs typeface="+mn-cs"/>
        </a:defRPr>
      </a:lvl2pPr>
      <a:lvl3pPr marL="757555" indent="-151765" algn="l" defTabSz="605790" rtl="0" eaLnBrk="1" latinLnBrk="0" hangingPunct="1">
        <a:lnSpc>
          <a:spcPct val="90000"/>
        </a:lnSpc>
        <a:spcBef>
          <a:spcPts val="330"/>
        </a:spcBef>
        <a:buFont typeface="Arial" panose="020B0604020202020204" pitchFamily="34" charset="0"/>
        <a:buChar char="•"/>
        <a:defRPr sz="1265" kern="1200">
          <a:solidFill>
            <a:schemeClr val="tx1"/>
          </a:solidFill>
          <a:latin typeface="+mn-lt"/>
          <a:ea typeface="+mn-ea"/>
          <a:cs typeface="+mn-cs"/>
        </a:defRPr>
      </a:lvl3pPr>
      <a:lvl4pPr marL="1060450" indent="-151765" algn="l" defTabSz="605790" rtl="0" eaLnBrk="1" latinLnBrk="0" hangingPunct="1">
        <a:lnSpc>
          <a:spcPct val="90000"/>
        </a:lnSpc>
        <a:spcBef>
          <a:spcPts val="330"/>
        </a:spcBef>
        <a:buFont typeface="Arial" panose="020B0604020202020204" pitchFamily="34" charset="0"/>
        <a:buChar char="•"/>
        <a:defRPr sz="1195" kern="1200">
          <a:solidFill>
            <a:schemeClr val="tx1"/>
          </a:solidFill>
          <a:latin typeface="+mn-lt"/>
          <a:ea typeface="+mn-ea"/>
          <a:cs typeface="+mn-cs"/>
        </a:defRPr>
      </a:lvl4pPr>
      <a:lvl5pPr marL="1363345" indent="-151765" algn="l" defTabSz="605790" rtl="0" eaLnBrk="1" latinLnBrk="0" hangingPunct="1">
        <a:lnSpc>
          <a:spcPct val="90000"/>
        </a:lnSpc>
        <a:spcBef>
          <a:spcPts val="330"/>
        </a:spcBef>
        <a:buFont typeface="Arial" panose="020B0604020202020204" pitchFamily="34" charset="0"/>
        <a:buChar char="•"/>
        <a:defRPr sz="1195" kern="1200">
          <a:solidFill>
            <a:schemeClr val="tx1"/>
          </a:solidFill>
          <a:latin typeface="+mn-lt"/>
          <a:ea typeface="+mn-ea"/>
          <a:cs typeface="+mn-cs"/>
        </a:defRPr>
      </a:lvl5pPr>
      <a:lvl6pPr marL="1666240" indent="-151765" algn="l" defTabSz="605790" rtl="0" eaLnBrk="1" latinLnBrk="0" hangingPunct="1">
        <a:lnSpc>
          <a:spcPct val="90000"/>
        </a:lnSpc>
        <a:spcBef>
          <a:spcPts val="330"/>
        </a:spcBef>
        <a:buFont typeface="Arial" panose="020B0604020202020204" pitchFamily="34" charset="0"/>
        <a:buChar char="•"/>
        <a:defRPr sz="1195" kern="1200">
          <a:solidFill>
            <a:schemeClr val="tx1"/>
          </a:solidFill>
          <a:latin typeface="+mn-lt"/>
          <a:ea typeface="+mn-ea"/>
          <a:cs typeface="+mn-cs"/>
        </a:defRPr>
      </a:lvl6pPr>
      <a:lvl7pPr marL="1969135" indent="-151765" algn="l" defTabSz="605790" rtl="0" eaLnBrk="1" latinLnBrk="0" hangingPunct="1">
        <a:lnSpc>
          <a:spcPct val="90000"/>
        </a:lnSpc>
        <a:spcBef>
          <a:spcPts val="330"/>
        </a:spcBef>
        <a:buFont typeface="Arial" panose="020B0604020202020204" pitchFamily="34" charset="0"/>
        <a:buChar char="•"/>
        <a:defRPr sz="1195" kern="1200">
          <a:solidFill>
            <a:schemeClr val="tx1"/>
          </a:solidFill>
          <a:latin typeface="+mn-lt"/>
          <a:ea typeface="+mn-ea"/>
          <a:cs typeface="+mn-cs"/>
        </a:defRPr>
      </a:lvl7pPr>
      <a:lvl8pPr marL="2272030" indent="-151765" algn="l" defTabSz="605790" rtl="0" eaLnBrk="1" latinLnBrk="0" hangingPunct="1">
        <a:lnSpc>
          <a:spcPct val="90000"/>
        </a:lnSpc>
        <a:spcBef>
          <a:spcPts val="330"/>
        </a:spcBef>
        <a:buFont typeface="Arial" panose="020B0604020202020204" pitchFamily="34" charset="0"/>
        <a:buChar char="•"/>
        <a:defRPr sz="1195" kern="1200">
          <a:solidFill>
            <a:schemeClr val="tx1"/>
          </a:solidFill>
          <a:latin typeface="+mn-lt"/>
          <a:ea typeface="+mn-ea"/>
          <a:cs typeface="+mn-cs"/>
        </a:defRPr>
      </a:lvl8pPr>
      <a:lvl9pPr marL="2574925" indent="-151765" algn="l" defTabSz="605790" rtl="0" eaLnBrk="1" latinLnBrk="0" hangingPunct="1">
        <a:lnSpc>
          <a:spcPct val="90000"/>
        </a:lnSpc>
        <a:spcBef>
          <a:spcPts val="330"/>
        </a:spcBef>
        <a:buFont typeface="Arial" panose="020B0604020202020204" pitchFamily="34" charset="0"/>
        <a:buChar char="•"/>
        <a:defRPr sz="11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5790" rtl="0" eaLnBrk="1" latinLnBrk="0" hangingPunct="1">
        <a:defRPr sz="1195" kern="1200">
          <a:solidFill>
            <a:schemeClr val="tx1"/>
          </a:solidFill>
          <a:latin typeface="+mn-lt"/>
          <a:ea typeface="+mn-ea"/>
          <a:cs typeface="+mn-cs"/>
        </a:defRPr>
      </a:lvl1pPr>
      <a:lvl2pPr marL="302895" algn="l" defTabSz="605790" rtl="0" eaLnBrk="1" latinLnBrk="0" hangingPunct="1">
        <a:defRPr sz="1195" kern="1200">
          <a:solidFill>
            <a:schemeClr val="tx1"/>
          </a:solidFill>
          <a:latin typeface="+mn-lt"/>
          <a:ea typeface="+mn-ea"/>
          <a:cs typeface="+mn-cs"/>
        </a:defRPr>
      </a:lvl2pPr>
      <a:lvl3pPr marL="605790" algn="l" defTabSz="605790" rtl="0" eaLnBrk="1" latinLnBrk="0" hangingPunct="1">
        <a:defRPr sz="1195" kern="1200">
          <a:solidFill>
            <a:schemeClr val="tx1"/>
          </a:solidFill>
          <a:latin typeface="+mn-lt"/>
          <a:ea typeface="+mn-ea"/>
          <a:cs typeface="+mn-cs"/>
        </a:defRPr>
      </a:lvl3pPr>
      <a:lvl4pPr marL="908685" algn="l" defTabSz="605790" rtl="0" eaLnBrk="1" latinLnBrk="0" hangingPunct="1">
        <a:defRPr sz="1195" kern="1200">
          <a:solidFill>
            <a:schemeClr val="tx1"/>
          </a:solidFill>
          <a:latin typeface="+mn-lt"/>
          <a:ea typeface="+mn-ea"/>
          <a:cs typeface="+mn-cs"/>
        </a:defRPr>
      </a:lvl4pPr>
      <a:lvl5pPr marL="1211580" algn="l" defTabSz="605790" rtl="0" eaLnBrk="1" latinLnBrk="0" hangingPunct="1">
        <a:defRPr sz="1195" kern="1200">
          <a:solidFill>
            <a:schemeClr val="tx1"/>
          </a:solidFill>
          <a:latin typeface="+mn-lt"/>
          <a:ea typeface="+mn-ea"/>
          <a:cs typeface="+mn-cs"/>
        </a:defRPr>
      </a:lvl5pPr>
      <a:lvl6pPr marL="1514475" algn="l" defTabSz="605790" rtl="0" eaLnBrk="1" latinLnBrk="0" hangingPunct="1">
        <a:defRPr sz="1195" kern="1200">
          <a:solidFill>
            <a:schemeClr val="tx1"/>
          </a:solidFill>
          <a:latin typeface="+mn-lt"/>
          <a:ea typeface="+mn-ea"/>
          <a:cs typeface="+mn-cs"/>
        </a:defRPr>
      </a:lvl6pPr>
      <a:lvl7pPr marL="1818005" algn="l" defTabSz="605790" rtl="0" eaLnBrk="1" latinLnBrk="0" hangingPunct="1">
        <a:defRPr sz="1195" kern="1200">
          <a:solidFill>
            <a:schemeClr val="tx1"/>
          </a:solidFill>
          <a:latin typeface="+mn-lt"/>
          <a:ea typeface="+mn-ea"/>
          <a:cs typeface="+mn-cs"/>
        </a:defRPr>
      </a:lvl7pPr>
      <a:lvl8pPr marL="2120900" algn="l" defTabSz="605790" rtl="0" eaLnBrk="1" latinLnBrk="0" hangingPunct="1">
        <a:defRPr sz="1195" kern="1200">
          <a:solidFill>
            <a:schemeClr val="tx1"/>
          </a:solidFill>
          <a:latin typeface="+mn-lt"/>
          <a:ea typeface="+mn-ea"/>
          <a:cs typeface="+mn-cs"/>
        </a:defRPr>
      </a:lvl8pPr>
      <a:lvl9pPr marL="2423795" algn="l" defTabSz="605790" rtl="0" eaLnBrk="1" latinLnBrk="0" hangingPunct="1">
        <a:defRPr sz="11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</p:sldLayoutIdLst>
  <mc:AlternateContent xmlns:mc="http://schemas.openxmlformats.org/markup-compatibility/2006">
    <mc:Choice xmlns:p14="http://schemas.microsoft.com/office/powerpoint/2010/main" Requires="p14">
      <p:transition p14:dur="0" advClick="0" advTm="3000"/>
    </mc:Choice>
    <mc:Fallback>
      <p:transition advClick="0" advTm="3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png"/><Relationship Id="rId8" Type="http://schemas.microsoft.com/office/2007/relationships/media" Target="../media/media1.wma"/><Relationship Id="rId7" Type="http://schemas.openxmlformats.org/officeDocument/2006/relationships/audio" Target="../media/media1.wma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microsoft.com/office/2007/relationships/hdphoto" Target="../media/image13.wdp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66.xml"/><Relationship Id="rId1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0.xml"/><Relationship Id="rId1" Type="http://schemas.openxmlformats.org/officeDocument/2006/relationships/image" Target="../media/image50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0.xml"/><Relationship Id="rId3" Type="http://schemas.openxmlformats.org/officeDocument/2006/relationships/image" Target="../media/image51.png"/><Relationship Id="rId2" Type="http://schemas.microsoft.com/office/2007/relationships/media" Target="../media/media4.mp4"/><Relationship Id="rId1" Type="http://schemas.openxmlformats.org/officeDocument/2006/relationships/video" Target="../media/media4.mp4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0.xml"/><Relationship Id="rId3" Type="http://schemas.openxmlformats.org/officeDocument/2006/relationships/image" Target="../media/image52.png"/><Relationship Id="rId2" Type="http://schemas.microsoft.com/office/2007/relationships/media" Target="../media/media5.mp4"/><Relationship Id="rId1" Type="http://schemas.openxmlformats.org/officeDocument/2006/relationships/video" Target="../media/media5.mp4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69.xml"/><Relationship Id="rId2" Type="http://schemas.microsoft.com/office/2007/relationships/hdphoto" Target="../media/image13.wdp"/><Relationship Id="rId1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0.xml"/><Relationship Id="rId1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69.xml"/><Relationship Id="rId2" Type="http://schemas.microsoft.com/office/2007/relationships/hdphoto" Target="../media/image13.wdp"/><Relationship Id="rId1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6.xml"/><Relationship Id="rId2" Type="http://schemas.openxmlformats.org/officeDocument/2006/relationships/tags" Target="../tags/tag1.xml"/><Relationship Id="rId1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microsoft.com/office/2007/relationships/hdphoto" Target="../media/image31.wdp"/><Relationship Id="rId1" Type="http://schemas.openxmlformats.org/officeDocument/2006/relationships/image" Target="../media/image30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69.xml"/><Relationship Id="rId2" Type="http://schemas.microsoft.com/office/2007/relationships/hdphoto" Target="../media/image13.wdp"/><Relationship Id="rId1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0.xml"/><Relationship Id="rId1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54.xml"/><Relationship Id="rId4" Type="http://schemas.openxmlformats.org/officeDocument/2006/relationships/tags" Target="../tags/tag2.xml"/><Relationship Id="rId3" Type="http://schemas.openxmlformats.org/officeDocument/2006/relationships/image" Target="../media/image59.png"/><Relationship Id="rId2" Type="http://schemas.microsoft.com/office/2007/relationships/hdphoto" Target="../media/image11.wdp"/><Relationship Id="rId1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0.xml"/><Relationship Id="rId1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69.xml"/><Relationship Id="rId2" Type="http://schemas.microsoft.com/office/2007/relationships/hdphoto" Target="../media/image13.wdp"/><Relationship Id="rId1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70.xml"/><Relationship Id="rId4" Type="http://schemas.openxmlformats.org/officeDocument/2006/relationships/image" Target="../media/image62.png"/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2.xml"/><Relationship Id="rId5" Type="http://schemas.openxmlformats.org/officeDocument/2006/relationships/image" Target="../media/image33.png"/><Relationship Id="rId4" Type="http://schemas.openxmlformats.org/officeDocument/2006/relationships/image" Target="../media/image29.png"/><Relationship Id="rId3" Type="http://schemas.microsoft.com/office/2007/relationships/media" Target="../media/media2.mp3"/><Relationship Id="rId2" Type="http://schemas.openxmlformats.org/officeDocument/2006/relationships/audio" Target="NULL" TargetMode="External"/><Relationship Id="rId1" Type="http://schemas.openxmlformats.org/officeDocument/2006/relationships/image" Target="../media/image32.jpe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70.xml"/><Relationship Id="rId2" Type="http://schemas.openxmlformats.org/officeDocument/2006/relationships/image" Target="../media/image60.png"/><Relationship Id="rId1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3.xml"/><Relationship Id="rId1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0.xml"/><Relationship Id="rId1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5.xml"/><Relationship Id="rId6" Type="http://schemas.openxmlformats.org/officeDocument/2006/relationships/slideLayout" Target="../slideLayouts/slideLayout95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0.xml"/><Relationship Id="rId1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0.xml"/><Relationship Id="rId1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microsoft.com/office/2007/relationships/hdphoto" Target="../media/image71.wdp"/><Relationship Id="rId1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2.xml"/><Relationship Id="rId5" Type="http://schemas.openxmlformats.org/officeDocument/2006/relationships/image" Target="../media/image29.png"/><Relationship Id="rId4" Type="http://schemas.microsoft.com/office/2007/relationships/media" Target="../media/media2.mp3"/><Relationship Id="rId3" Type="http://schemas.openxmlformats.org/officeDocument/2006/relationships/audio" Target="NULL" TargetMode="External"/><Relationship Id="rId2" Type="http://schemas.openxmlformats.org/officeDocument/2006/relationships/image" Target="../media/image33.png"/><Relationship Id="rId1" Type="http://schemas.openxmlformats.org/officeDocument/2006/relationships/image" Target="../media/image32.jpeg"/></Relationships>
</file>

<file path=ppt/slides/_rels/slide5.xml.rels><?xml version="1.0" encoding="UTF-8" standalone="yes"?>
<Relationships xmlns="http://schemas.openxmlformats.org/package/2006/relationships"><Relationship Id="rId9" Type="http://schemas.microsoft.com/office/2007/relationships/hdphoto" Target="../media/image37.wdp"/><Relationship Id="rId8" Type="http://schemas.openxmlformats.org/officeDocument/2006/relationships/image" Target="../media/image36.png"/><Relationship Id="rId7" Type="http://schemas.microsoft.com/office/2007/relationships/hdphoto" Target="../media/image35.wdp"/><Relationship Id="rId6" Type="http://schemas.openxmlformats.org/officeDocument/2006/relationships/image" Target="../media/image34.png"/><Relationship Id="rId5" Type="http://schemas.openxmlformats.org/officeDocument/2006/relationships/image" Target="../media/image29.png"/><Relationship Id="rId4" Type="http://schemas.microsoft.com/office/2007/relationships/media" Target="../media/media3.mp3"/><Relationship Id="rId3" Type="http://schemas.openxmlformats.org/officeDocument/2006/relationships/audio" Target="../media/media3.mp3"/><Relationship Id="rId2" Type="http://schemas.openxmlformats.org/officeDocument/2006/relationships/image" Target="../media/image33.png"/><Relationship Id="rId15" Type="http://schemas.openxmlformats.org/officeDocument/2006/relationships/slideLayout" Target="../slideLayouts/slideLayout72.xml"/><Relationship Id="rId14" Type="http://schemas.openxmlformats.org/officeDocument/2006/relationships/audio" Target="../media/audio4.wav"/><Relationship Id="rId13" Type="http://schemas.openxmlformats.org/officeDocument/2006/relationships/audio" Target="../media/audio3.wav"/><Relationship Id="rId12" Type="http://schemas.openxmlformats.org/officeDocument/2006/relationships/audio" Target="../media/audio2.wav"/><Relationship Id="rId11" Type="http://schemas.openxmlformats.org/officeDocument/2006/relationships/audio" Target="../media/audio1.wav"/><Relationship Id="rId10" Type="http://schemas.openxmlformats.org/officeDocument/2006/relationships/image" Target="../media/image38.wmf"/><Relationship Id="rId1" Type="http://schemas.openxmlformats.org/officeDocument/2006/relationships/image" Target="../media/image32.jpeg"/></Relationships>
</file>

<file path=ppt/slides/_rels/slide6.xml.rels><?xml version="1.0" encoding="UTF-8" standalone="yes"?>
<Relationships xmlns="http://schemas.openxmlformats.org/package/2006/relationships"><Relationship Id="rId9" Type="http://schemas.microsoft.com/office/2007/relationships/hdphoto" Target="../media/image37.wdp"/><Relationship Id="rId8" Type="http://schemas.openxmlformats.org/officeDocument/2006/relationships/image" Target="../media/image36.png"/><Relationship Id="rId7" Type="http://schemas.microsoft.com/office/2007/relationships/hdphoto" Target="../media/image35.wdp"/><Relationship Id="rId6" Type="http://schemas.openxmlformats.org/officeDocument/2006/relationships/image" Target="../media/image34.png"/><Relationship Id="rId5" Type="http://schemas.openxmlformats.org/officeDocument/2006/relationships/image" Target="../media/image29.png"/><Relationship Id="rId4" Type="http://schemas.microsoft.com/office/2007/relationships/media" Target="../media/media3.mp3"/><Relationship Id="rId3" Type="http://schemas.openxmlformats.org/officeDocument/2006/relationships/audio" Target="../media/media3.mp3"/><Relationship Id="rId2" Type="http://schemas.openxmlformats.org/officeDocument/2006/relationships/image" Target="../media/image33.png"/><Relationship Id="rId15" Type="http://schemas.openxmlformats.org/officeDocument/2006/relationships/slideLayout" Target="../slideLayouts/slideLayout72.xml"/><Relationship Id="rId14" Type="http://schemas.openxmlformats.org/officeDocument/2006/relationships/audio" Target="../media/audio4.wav"/><Relationship Id="rId13" Type="http://schemas.openxmlformats.org/officeDocument/2006/relationships/audio" Target="../media/audio3.wav"/><Relationship Id="rId12" Type="http://schemas.openxmlformats.org/officeDocument/2006/relationships/audio" Target="../media/audio2.wav"/><Relationship Id="rId11" Type="http://schemas.openxmlformats.org/officeDocument/2006/relationships/audio" Target="../media/audio1.wav"/><Relationship Id="rId10" Type="http://schemas.openxmlformats.org/officeDocument/2006/relationships/image" Target="../media/image38.wmf"/><Relationship Id="rId1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43.png"/><Relationship Id="rId8" Type="http://schemas.openxmlformats.org/officeDocument/2006/relationships/image" Target="../media/image42.png"/><Relationship Id="rId7" Type="http://schemas.openxmlformats.org/officeDocument/2006/relationships/image" Target="../media/image41.png"/><Relationship Id="rId6" Type="http://schemas.openxmlformats.org/officeDocument/2006/relationships/image" Target="../media/image17.png"/><Relationship Id="rId5" Type="http://schemas.openxmlformats.org/officeDocument/2006/relationships/image" Target="../media/image23.png"/><Relationship Id="rId4" Type="http://schemas.openxmlformats.org/officeDocument/2006/relationships/image" Target="../media/image40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3" Type="http://schemas.openxmlformats.org/officeDocument/2006/relationships/notesSlide" Target="../notesSlides/notesSlide2.xml"/><Relationship Id="rId12" Type="http://schemas.openxmlformats.org/officeDocument/2006/relationships/slideLayout" Target="../slideLayouts/slideLayout83.xml"/><Relationship Id="rId11" Type="http://schemas.openxmlformats.org/officeDocument/2006/relationships/image" Target="../media/image45.png"/><Relationship Id="rId10" Type="http://schemas.openxmlformats.org/officeDocument/2006/relationships/image" Target="../media/image44.png"/><Relationship Id="rId1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69.xml"/><Relationship Id="rId2" Type="http://schemas.microsoft.com/office/2007/relationships/hdphoto" Target="../media/image13.wdp"/><Relationship Id="rId1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70.xml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2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173" y="3786690"/>
            <a:ext cx="2358957" cy="123738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036" y="3507854"/>
            <a:ext cx="2917533" cy="1593066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" y="-12700"/>
            <a:ext cx="3876735" cy="1743312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613" y="41877"/>
            <a:ext cx="1525439" cy="1171647"/>
          </a:xfrm>
          <a:prstGeom prst="rect">
            <a:avLst/>
          </a:prstGeom>
        </p:spPr>
      </p:pic>
      <p:pic>
        <p:nvPicPr>
          <p:cNvPr id="28" name="纯音乐-Sacrifice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812591" y="-1091562"/>
            <a:ext cx="6096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04234" y="1807306"/>
            <a:ext cx="6292256" cy="11413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1308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45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  <a:p>
            <a:pPr algn="ctr" defTabSz="51308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7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MOÂN TIEÁNG VIEÄT</a:t>
            </a:r>
            <a:endParaRPr lang="en-US" sz="547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01853" y="931862"/>
            <a:ext cx="4897017" cy="840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26440">
              <a:defRPr/>
            </a:pPr>
            <a:r>
              <a:rPr lang="en-US" sz="2430" dirty="0" err="1">
                <a:solidFill>
                  <a:prstClr val="black"/>
                </a:solidFill>
                <a:latin typeface="VNI-Avo" pitchFamily="2" charset="0"/>
              </a:rPr>
              <a:t>Thöù</a:t>
            </a:r>
            <a:r>
              <a:rPr lang="en-US" sz="2430" dirty="0">
                <a:solidFill>
                  <a:prstClr val="black"/>
                </a:solidFill>
                <a:latin typeface="VNI-Avo" pitchFamily="2" charset="0"/>
              </a:rPr>
              <a:t>….</a:t>
            </a:r>
            <a:r>
              <a:rPr lang="en-US" sz="2430" dirty="0" err="1">
                <a:solidFill>
                  <a:prstClr val="black"/>
                </a:solidFill>
                <a:latin typeface="VNI-Avo" pitchFamily="2" charset="0"/>
              </a:rPr>
              <a:t>ngaøy</a:t>
            </a:r>
            <a:r>
              <a:rPr lang="en-US" sz="2430" dirty="0">
                <a:solidFill>
                  <a:prstClr val="black"/>
                </a:solidFill>
                <a:latin typeface="VNI-Avo" pitchFamily="2" charset="0"/>
              </a:rPr>
              <a:t>…..</a:t>
            </a:r>
            <a:r>
              <a:rPr lang="en-US" sz="2430" dirty="0" err="1">
                <a:solidFill>
                  <a:prstClr val="black"/>
                </a:solidFill>
                <a:latin typeface="VNI-Avo" pitchFamily="2" charset="0"/>
              </a:rPr>
              <a:t>thaùng</a:t>
            </a:r>
            <a:r>
              <a:rPr lang="en-US" sz="2430" dirty="0">
                <a:solidFill>
                  <a:prstClr val="black"/>
                </a:solidFill>
                <a:latin typeface="VNI-Avo" pitchFamily="2" charset="0"/>
              </a:rPr>
              <a:t>……</a:t>
            </a:r>
            <a:r>
              <a:rPr lang="en-US" sz="2430" dirty="0" err="1">
                <a:solidFill>
                  <a:prstClr val="black"/>
                </a:solidFill>
                <a:latin typeface="VNI-Avo" pitchFamily="2" charset="0"/>
              </a:rPr>
              <a:t>naêm</a:t>
            </a:r>
            <a:r>
              <a:rPr lang="en-US" sz="2430" dirty="0">
                <a:solidFill>
                  <a:prstClr val="black"/>
                </a:solidFill>
                <a:latin typeface="VNI-Avo" pitchFamily="2" charset="0"/>
              </a:rPr>
              <a:t>………..</a:t>
            </a:r>
            <a:endParaRPr lang="en-US" sz="2430" dirty="0">
              <a:solidFill>
                <a:prstClr val="black"/>
              </a:solidFill>
              <a:latin typeface="VNI-Avo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00"/>
    </mc:Choice>
    <mc:Fallback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94444E-6 -4.19753E-6 L 1.94444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í hiệu - Khám phá &amp; Luyện tập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1170" y="591109"/>
            <a:ext cx="638922" cy="638922"/>
          </a:xfrm>
          <a:prstGeom prst="rect">
            <a:avLst/>
          </a:prstGeom>
        </p:spPr>
      </p:pic>
      <p:sp>
        <p:nvSpPr>
          <p:cNvPr id="3" name="Num."/>
          <p:cNvSpPr txBox="1"/>
          <p:nvPr/>
        </p:nvSpPr>
        <p:spPr>
          <a:xfrm>
            <a:off x="1242244" y="695867"/>
            <a:ext cx="44111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>
                <a:solidFill>
                  <a:srgbClr val="EC008C"/>
                </a:solidFill>
                <a:latin typeface="Arial-Rounded" panose="020F0504020102020204" pitchFamily="34" charset="-52"/>
              </a:rPr>
              <a:t>2.</a:t>
            </a:r>
            <a:endParaRPr lang="en-US" sz="2300" b="1">
              <a:solidFill>
                <a:srgbClr val="EC008C"/>
              </a:solidFill>
              <a:latin typeface="Arial-Rounded" panose="020F0504020102020204" pitchFamily="34" charset="-52"/>
            </a:endParaRPr>
          </a:p>
        </p:txBody>
      </p:sp>
      <p:sp>
        <p:nvSpPr>
          <p:cNvPr id="4" name="Viết"/>
          <p:cNvSpPr txBox="1"/>
          <p:nvPr/>
        </p:nvSpPr>
        <p:spPr>
          <a:xfrm>
            <a:off x="1567396" y="698248"/>
            <a:ext cx="84059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>
                <a:solidFill>
                  <a:prstClr val="black"/>
                </a:solidFill>
                <a:latin typeface="Averta Std CY Bold" panose="00000800000000000000" pitchFamily="50" charset="0"/>
              </a:rPr>
              <a:t>Viết</a:t>
            </a:r>
            <a:endParaRPr lang="en-US" sz="2300" b="1">
              <a:solidFill>
                <a:prstClr val="black"/>
              </a:solidFill>
              <a:latin typeface="Averta Std CY Bold" panose="00000800000000000000" pitchFamily="50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9845" y="1878357"/>
            <a:ext cx="44316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  <a:latin typeface="Averta Std CY" panose="00000500000000000000" pitchFamily="50" charset="0"/>
              </a:rPr>
              <a:t>	</a:t>
            </a:r>
            <a:r>
              <a:rPr lang="vi-VN" sz="2400" i="1" dirty="0">
                <a:solidFill>
                  <a:srgbClr val="FF0000"/>
                </a:solidFill>
                <a:latin typeface="Averta Std CY" panose="00000500000000000000" pitchFamily="50" charset="0"/>
              </a:rPr>
              <a:t>Cấu tạo: </a:t>
            </a:r>
            <a:r>
              <a:rPr lang="vi-VN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gồm nét cong trái và nét khuyết dưới.</a:t>
            </a:r>
            <a:endParaRPr lang="vi-VN" sz="2400" dirty="0">
              <a:solidFill>
                <a:prstClr val="black"/>
              </a:solidFill>
              <a:latin typeface="Averta Std CY" panose="00000500000000000000" pitchFamily="50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950" y="591109"/>
            <a:ext cx="2931301" cy="43534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Ữ 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803358" y="502542"/>
            <a:ext cx="3241759" cy="41384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141621" y="504529"/>
            <a:ext cx="4138863" cy="41344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2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3799511" y="738462"/>
            <a:ext cx="1392078" cy="1391573"/>
            <a:chOff x="5059672" y="1712793"/>
            <a:chExt cx="668974" cy="668974"/>
          </a:xfrm>
        </p:grpSpPr>
        <p:grpSp>
          <p:nvGrpSpPr>
            <p:cNvPr id="16" name="组合 15"/>
            <p:cNvGrpSpPr/>
            <p:nvPr/>
          </p:nvGrpSpPr>
          <p:grpSpPr>
            <a:xfrm>
              <a:off x="5059672" y="1712793"/>
              <a:ext cx="668974" cy="668974"/>
              <a:chOff x="6474776" y="1019119"/>
              <a:chExt cx="668974" cy="668974"/>
            </a:xfrm>
          </p:grpSpPr>
          <p:sp>
            <p:nvSpPr>
              <p:cNvPr id="18" name="圆角矩形 17"/>
              <p:cNvSpPr/>
              <p:nvPr/>
            </p:nvSpPr>
            <p:spPr>
              <a:xfrm>
                <a:off x="6474776" y="1019119"/>
                <a:ext cx="668974" cy="668974"/>
              </a:xfrm>
              <a:prstGeom prst="roundRect">
                <a:avLst>
                  <a:gd name="adj" fmla="val 8667"/>
                </a:avLst>
              </a:prstGeom>
              <a:gradFill flip="none" rotWithShape="1">
                <a:gsLst>
                  <a:gs pos="1000">
                    <a:schemeClr val="bg1">
                      <a:lumMod val="80000"/>
                    </a:schemeClr>
                  </a:gs>
                  <a:gs pos="100000">
                    <a:schemeClr val="bg1">
                      <a:lumMod val="99000"/>
                    </a:schemeClr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  <a:effectLst>
                <a:outerShdw blurRad="190500" dist="63500" dir="2700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60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圆角矩形 18"/>
              <p:cNvSpPr/>
              <p:nvPr/>
            </p:nvSpPr>
            <p:spPr>
              <a:xfrm>
                <a:off x="6541255" y="1085598"/>
                <a:ext cx="536016" cy="536016"/>
              </a:xfrm>
              <a:prstGeom prst="roundRect">
                <a:avLst>
                  <a:gd name="adj" fmla="val 8667"/>
                </a:avLst>
              </a:prstGeom>
              <a:gradFill flip="none" rotWithShape="1">
                <a:gsLst>
                  <a:gs pos="1000">
                    <a:schemeClr val="bg1">
                      <a:lumMod val="80000"/>
                    </a:schemeClr>
                  </a:gs>
                  <a:gs pos="100000">
                    <a:schemeClr val="bg1">
                      <a:lumMod val="99000"/>
                    </a:schemeClr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  <a:effectLst>
                <a:outerShdw blurRad="139700" dist="38100" dir="2700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60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7" name="文本框 2"/>
            <p:cNvSpPr txBox="1"/>
            <p:nvPr/>
          </p:nvSpPr>
          <p:spPr>
            <a:xfrm>
              <a:off x="5076932" y="1815189"/>
              <a:ext cx="615736" cy="4882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mpact" panose="020B0806030902050204" pitchFamily="34" charset="0"/>
                  <a:ea typeface="等线" panose="02010600030101010101" pitchFamily="2" charset="-122"/>
                  <a:cs typeface="+mn-cs"/>
                </a:rPr>
                <a:t>02</a:t>
              </a:r>
              <a:endPara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mpact" panose="020B0806030902050204" pitchFamily="34" charset="0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5" name="五边形 34"/>
          <p:cNvSpPr/>
          <p:nvPr/>
        </p:nvSpPr>
        <p:spPr bwMode="auto">
          <a:xfrm>
            <a:off x="1750567" y="2261898"/>
            <a:ext cx="6238402" cy="909086"/>
          </a:xfrm>
          <a:prstGeom prst="homePlate">
            <a:avLst/>
          </a:prstGeom>
          <a:solidFill>
            <a:srgbClr val="7CBC00"/>
          </a:solidFill>
          <a:ln w="38100" cap="flat" cmpd="sng">
            <a:solidFill>
              <a:srgbClr val="FFFFFF"/>
            </a:solidFill>
            <a:bevel/>
          </a:ln>
          <a:effectLst>
            <a:outerShdw blurRad="127000" dist="38100" dir="8100000" algn="tr" rotWithShape="0">
              <a:prstClr val="black">
                <a:alpha val="40000"/>
              </a:prstClr>
            </a:outerShdw>
          </a:effectLst>
        </p:spPr>
        <p:txBody>
          <a:bodyPr lIns="62118" tIns="31058" rIns="62118" bIns="31058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Viết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câu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: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Gọi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dạ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bảo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vâng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000"/>
    </mc:Choice>
    <mc:Fallback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iết câu"/>
          <p:cNvSpPr txBox="1"/>
          <p:nvPr/>
        </p:nvSpPr>
        <p:spPr>
          <a:xfrm>
            <a:off x="2059059" y="3760448"/>
            <a:ext cx="523640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 err="1">
                <a:solidFill>
                  <a:srgbClr val="EC008C"/>
                </a:solidFill>
                <a:latin typeface="Averta Std CY" panose="00000500000000000000" pitchFamily="50" charset="0"/>
              </a:rPr>
              <a:t>Gọi</a:t>
            </a:r>
            <a:r>
              <a:rPr lang="en-US" sz="4400" dirty="0">
                <a:solidFill>
                  <a:srgbClr val="EC008C"/>
                </a:solidFill>
                <a:latin typeface="Averta Std CY" panose="00000500000000000000" pitchFamily="50" charset="0"/>
              </a:rPr>
              <a:t> </a:t>
            </a:r>
            <a:r>
              <a:rPr lang="en-US" sz="4400" dirty="0" err="1">
                <a:solidFill>
                  <a:srgbClr val="EC008C"/>
                </a:solidFill>
                <a:latin typeface="Averta Std CY" panose="00000500000000000000" pitchFamily="50" charset="0"/>
              </a:rPr>
              <a:t>dạ</a:t>
            </a:r>
            <a:r>
              <a:rPr lang="en-US" sz="4400" dirty="0">
                <a:solidFill>
                  <a:srgbClr val="EC008C"/>
                </a:solidFill>
                <a:latin typeface="Averta Std CY" panose="00000500000000000000" pitchFamily="50" charset="0"/>
              </a:rPr>
              <a:t> </a:t>
            </a:r>
            <a:r>
              <a:rPr lang="en-US" sz="4400" dirty="0" err="1">
                <a:solidFill>
                  <a:srgbClr val="EC008C"/>
                </a:solidFill>
                <a:latin typeface="Averta Std CY" panose="00000500000000000000" pitchFamily="50" charset="0"/>
              </a:rPr>
              <a:t>bảo</a:t>
            </a:r>
            <a:r>
              <a:rPr lang="en-US" sz="4400" dirty="0">
                <a:solidFill>
                  <a:srgbClr val="EC008C"/>
                </a:solidFill>
                <a:latin typeface="Averta Std CY" panose="00000500000000000000" pitchFamily="50" charset="0"/>
              </a:rPr>
              <a:t> </a:t>
            </a:r>
            <a:r>
              <a:rPr lang="en-US" sz="4400" dirty="0" err="1">
                <a:solidFill>
                  <a:srgbClr val="EC008C"/>
                </a:solidFill>
                <a:latin typeface="Averta Std CY" panose="00000500000000000000" pitchFamily="50" charset="0"/>
              </a:rPr>
              <a:t>vâng</a:t>
            </a:r>
            <a:endParaRPr lang="en-US" sz="4400" dirty="0">
              <a:solidFill>
                <a:srgbClr val="EC008C"/>
              </a:solidFill>
              <a:latin typeface="Averta Std CY" panose="00000500000000000000" pitchFamily="50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906" y="613611"/>
            <a:ext cx="1988901" cy="29538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í hiệu - Viết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963" y="458180"/>
            <a:ext cx="603504" cy="543832"/>
          </a:xfrm>
          <a:prstGeom prst="rect">
            <a:avLst/>
          </a:prstGeom>
        </p:spPr>
      </p:pic>
      <p:pic>
        <p:nvPicPr>
          <p:cNvPr id="6" name="Ô li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151"/>
          <a:stretch>
            <a:fillRect/>
          </a:stretch>
        </p:blipFill>
        <p:spPr>
          <a:xfrm>
            <a:off x="150876" y="1068899"/>
            <a:ext cx="8842248" cy="3541207"/>
          </a:xfrm>
          <a:prstGeom prst="rect">
            <a:avLst/>
          </a:prstGeom>
        </p:spPr>
      </p:pic>
      <p:sp>
        <p:nvSpPr>
          <p:cNvPr id="7" name="Tập viết 1"/>
          <p:cNvSpPr txBox="1"/>
          <p:nvPr/>
        </p:nvSpPr>
        <p:spPr>
          <a:xfrm>
            <a:off x="596090" y="1960817"/>
            <a:ext cx="897682" cy="7309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150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 </a:t>
            </a:r>
            <a:r>
              <a:rPr lang="vi-VN" sz="4150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G</a:t>
            </a:r>
            <a:endParaRPr lang="en-US" sz="4150" b="1" dirty="0">
              <a:solidFill>
                <a:prstClr val="black"/>
              </a:solidFill>
              <a:latin typeface="HP001 4 hàng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8" name="Tập viết 3"/>
          <p:cNvSpPr txBox="1"/>
          <p:nvPr/>
        </p:nvSpPr>
        <p:spPr>
          <a:xfrm>
            <a:off x="-42959" y="2839502"/>
            <a:ext cx="5402120" cy="7309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150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     </a:t>
            </a:r>
            <a:r>
              <a:rPr lang="vi-VN" sz="4150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Gọi dạ bảo vâng</a:t>
            </a:r>
            <a:r>
              <a:rPr lang="en-US" sz="4150" b="1" dirty="0">
                <a:solidFill>
                  <a:prstClr val="black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. </a:t>
            </a:r>
            <a:endParaRPr lang="en-US" sz="4150" b="1" dirty="0">
              <a:solidFill>
                <a:prstClr val="black"/>
              </a:solidFill>
              <a:latin typeface="HP001 4 hàng" panose="020B0603050302020204" pitchFamily="34" charset="0"/>
              <a:ea typeface="HP001" panose="020B06030503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2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3799511" y="738462"/>
            <a:ext cx="1392078" cy="1391573"/>
            <a:chOff x="5059672" y="1712793"/>
            <a:chExt cx="668974" cy="668974"/>
          </a:xfrm>
        </p:grpSpPr>
        <p:grpSp>
          <p:nvGrpSpPr>
            <p:cNvPr id="16" name="组合 15"/>
            <p:cNvGrpSpPr/>
            <p:nvPr/>
          </p:nvGrpSpPr>
          <p:grpSpPr>
            <a:xfrm>
              <a:off x="5059672" y="1712793"/>
              <a:ext cx="668974" cy="668974"/>
              <a:chOff x="6474776" y="1019119"/>
              <a:chExt cx="668974" cy="668974"/>
            </a:xfrm>
          </p:grpSpPr>
          <p:sp>
            <p:nvSpPr>
              <p:cNvPr id="18" name="圆角矩形 17"/>
              <p:cNvSpPr/>
              <p:nvPr/>
            </p:nvSpPr>
            <p:spPr>
              <a:xfrm>
                <a:off x="6474776" y="1019119"/>
                <a:ext cx="668974" cy="668974"/>
              </a:xfrm>
              <a:prstGeom prst="roundRect">
                <a:avLst>
                  <a:gd name="adj" fmla="val 8667"/>
                </a:avLst>
              </a:prstGeom>
              <a:gradFill flip="none" rotWithShape="1">
                <a:gsLst>
                  <a:gs pos="1000">
                    <a:schemeClr val="bg1">
                      <a:lumMod val="80000"/>
                    </a:schemeClr>
                  </a:gs>
                  <a:gs pos="100000">
                    <a:schemeClr val="bg1">
                      <a:lumMod val="99000"/>
                    </a:schemeClr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  <a:effectLst>
                <a:outerShdw blurRad="190500" dist="63500" dir="2700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60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圆角矩形 18"/>
              <p:cNvSpPr/>
              <p:nvPr/>
            </p:nvSpPr>
            <p:spPr>
              <a:xfrm>
                <a:off x="6541255" y="1085598"/>
                <a:ext cx="536016" cy="536016"/>
              </a:xfrm>
              <a:prstGeom prst="roundRect">
                <a:avLst>
                  <a:gd name="adj" fmla="val 8667"/>
                </a:avLst>
              </a:prstGeom>
              <a:gradFill flip="none" rotWithShape="1">
                <a:gsLst>
                  <a:gs pos="1000">
                    <a:schemeClr val="bg1">
                      <a:lumMod val="80000"/>
                    </a:schemeClr>
                  </a:gs>
                  <a:gs pos="100000">
                    <a:schemeClr val="bg1">
                      <a:lumMod val="99000"/>
                    </a:schemeClr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  <a:effectLst>
                <a:outerShdw blurRad="139700" dist="38100" dir="2700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60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7" name="文本框 2"/>
            <p:cNvSpPr txBox="1"/>
            <p:nvPr/>
          </p:nvSpPr>
          <p:spPr>
            <a:xfrm>
              <a:off x="5076932" y="1815189"/>
              <a:ext cx="615736" cy="4882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mpact" panose="020B0806030902050204" pitchFamily="34" charset="0"/>
                  <a:ea typeface="等线" panose="02010600030101010101" pitchFamily="2" charset="-122"/>
                  <a:cs typeface="+mn-cs"/>
                </a:rPr>
                <a:t>03</a:t>
              </a:r>
              <a:endPara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mpact" panose="020B0806030902050204" pitchFamily="34" charset="0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5" name="五边形 34"/>
          <p:cNvSpPr/>
          <p:nvPr/>
        </p:nvSpPr>
        <p:spPr bwMode="auto">
          <a:xfrm>
            <a:off x="1750567" y="2261898"/>
            <a:ext cx="6238402" cy="909086"/>
          </a:xfrm>
          <a:prstGeom prst="homePlate">
            <a:avLst/>
          </a:prstGeom>
          <a:solidFill>
            <a:srgbClr val="7CBC00"/>
          </a:solidFill>
          <a:ln w="38100" cap="flat" cmpd="sng">
            <a:solidFill>
              <a:srgbClr val="FFFFFF"/>
            </a:solidFill>
            <a:bevel/>
          </a:ln>
          <a:effectLst>
            <a:outerShdw blurRad="127000" dist="38100" dir="8100000" algn="tr" rotWithShape="0">
              <a:prstClr val="black">
                <a:alpha val="40000"/>
              </a:prstClr>
            </a:outerShdw>
          </a:effectLst>
        </p:spPr>
        <p:txBody>
          <a:bodyPr lIns="62118" tIns="31058" rIns="62118" bIns="31058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Luyện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viết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thêm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000"/>
    </mc:Choice>
    <mc:Fallback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Ô li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5" b="30681"/>
          <a:stretch>
            <a:fillRect/>
          </a:stretch>
        </p:blipFill>
        <p:spPr>
          <a:xfrm>
            <a:off x="92196" y="1276235"/>
            <a:ext cx="8935124" cy="3092477"/>
          </a:xfrm>
          <a:prstGeom prst="rect">
            <a:avLst/>
          </a:prstGeom>
        </p:spPr>
      </p:pic>
      <p:sp>
        <p:nvSpPr>
          <p:cNvPr id="3" name="Tập viết 1"/>
          <p:cNvSpPr txBox="1"/>
          <p:nvPr/>
        </p:nvSpPr>
        <p:spPr>
          <a:xfrm>
            <a:off x="565810" y="1957546"/>
            <a:ext cx="6729741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5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     EȘ ȬǞ Ǖ</a:t>
            </a:r>
            <a:r>
              <a:rPr lang="el-GR" sz="325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Μ</a:t>
            </a:r>
            <a:r>
              <a:rPr lang="vi-VN" sz="325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ɐ ǻẑo</a:t>
            </a:r>
            <a:r>
              <a:rPr lang="el-GR" sz="325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Ο</a:t>
            </a:r>
            <a:r>
              <a:rPr lang="vi-VN" sz="325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ại ǻ</a:t>
            </a:r>
            <a:r>
              <a:rPr lang="el-GR" sz="325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θ</a:t>
            </a:r>
            <a:r>
              <a:rPr lang="vi-VN" sz="325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ỉ </a:t>
            </a:r>
            <a:r>
              <a:rPr lang="el-GR" sz="325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Β</a:t>
            </a:r>
            <a:r>
              <a:rPr lang="vi-VN" sz="325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ɗ </a:t>
            </a:r>
            <a:endParaRPr lang="vi-VN" sz="3250" b="1" dirty="0">
              <a:solidFill>
                <a:prstClr val="black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4" name="Tập viết 2"/>
          <p:cNvSpPr txBox="1"/>
          <p:nvPr/>
        </p:nvSpPr>
        <p:spPr>
          <a:xfrm>
            <a:off x="92196" y="2644219"/>
            <a:ext cx="7301999" cy="5924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5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 </a:t>
            </a:r>
            <a:r>
              <a:rPr lang="el-GR" sz="325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vi-VN" sz="325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Gặp đɦʎ Ȥ</a:t>
            </a:r>
            <a:r>
              <a:rPr lang="el-GR" sz="325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Ν</a:t>
            </a:r>
            <a:r>
              <a:rPr lang="vi-VN" sz="325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n ǻở Ǻà </a:t>
            </a:r>
            <a:r>
              <a:rPr lang="el-GR" sz="325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Ε</a:t>
            </a:r>
            <a:r>
              <a:rPr lang="vi-VN" sz="325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ɐ ẘươ</a:t>
            </a:r>
            <a:r>
              <a:rPr lang="el-GR" sz="325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Ϊ</a:t>
            </a:r>
            <a:r>
              <a:rPr lang="vi-VN" sz="325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ḑ Ǉrờ</a:t>
            </a:r>
            <a:r>
              <a:rPr lang="el-GR" sz="325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Τ΅. </a:t>
            </a:r>
            <a:endParaRPr lang="vi-VN" sz="3250" b="1" dirty="0">
              <a:solidFill>
                <a:prstClr val="black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5" name="Tập viết 3"/>
          <p:cNvSpPr txBox="1"/>
          <p:nvPr/>
        </p:nvSpPr>
        <p:spPr>
          <a:xfrm>
            <a:off x="5779308" y="3337019"/>
            <a:ext cx="1826141" cy="5924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5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325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3250" b="1" dirty="0" err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Hà</a:t>
            </a:r>
            <a:r>
              <a:rPr lang="en-US" sz="3250" b="1" dirty="0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3250" b="1" dirty="0" err="1">
                <a:solidFill>
                  <a:prstClr val="black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Sơn</a:t>
            </a:r>
            <a:endParaRPr lang="vi-VN" sz="3250" b="1" dirty="0">
              <a:solidFill>
                <a:prstClr val="black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pic>
        <p:nvPicPr>
          <p:cNvPr id="6" name="Kí hiệu - Viết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964" y="662717"/>
            <a:ext cx="603502" cy="5438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924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449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725"/>
                            </p:stCondLst>
                            <p:childTnLst>
                              <p:par>
                                <p:cTn id="2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875776" y="1790133"/>
            <a:ext cx="56706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75005">
              <a:defRPr/>
            </a:pP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 TẬP VIẾT</a:t>
            </a:r>
            <a:endParaRPr lang="x-none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ạnh Phúc đọc Phim Hoạt Hình Tối Giản Cỏ Xanh Banner, đọc Sao, Trẻ Em đọc  Sách, Sách Cho Trẻ Em Hình nền Vector để tải xuống miễn phí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786" y="-1"/>
            <a:ext cx="916298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112657" y="1358108"/>
            <a:ext cx="4938408" cy="1216040"/>
          </a:xfrm>
          <a:prstGeom prst="rect">
            <a:avLst/>
          </a:prstGeom>
          <a:noFill/>
        </p:spPr>
        <p:txBody>
          <a:bodyPr wrap="none" lIns="92649" tIns="46324" rIns="92649" bIns="46324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724535"/>
            <a:r>
              <a:rPr lang="en-US" sz="7295" b="1" dirty="0" err="1">
                <a:solidFill>
                  <a:srgbClr val="FF0000"/>
                </a:solidFill>
                <a:latin typeface="VNI-Avo" pitchFamily="2" charset="0"/>
              </a:rPr>
              <a:t>Khôûi</a:t>
            </a:r>
            <a:r>
              <a:rPr lang="en-US" sz="7295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7295" b="1" dirty="0" err="1">
                <a:solidFill>
                  <a:srgbClr val="0070C0"/>
                </a:solidFill>
                <a:latin typeface="VNI-Avo" pitchFamily="2" charset="0"/>
              </a:rPr>
              <a:t>ñoäng</a:t>
            </a:r>
            <a:endParaRPr lang="en-US" sz="7295" b="1" dirty="0">
              <a:solidFill>
                <a:srgbClr val="0070C0"/>
              </a:solidFill>
              <a:latin typeface="VNI-Avo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2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3799511" y="738462"/>
            <a:ext cx="1392078" cy="1391573"/>
            <a:chOff x="5059672" y="1712793"/>
            <a:chExt cx="668974" cy="668974"/>
          </a:xfrm>
        </p:grpSpPr>
        <p:grpSp>
          <p:nvGrpSpPr>
            <p:cNvPr id="16" name="组合 15"/>
            <p:cNvGrpSpPr/>
            <p:nvPr/>
          </p:nvGrpSpPr>
          <p:grpSpPr>
            <a:xfrm>
              <a:off x="5059672" y="1712793"/>
              <a:ext cx="668974" cy="668974"/>
              <a:chOff x="6474776" y="1019119"/>
              <a:chExt cx="668974" cy="668974"/>
            </a:xfrm>
          </p:grpSpPr>
          <p:sp>
            <p:nvSpPr>
              <p:cNvPr id="18" name="圆角矩形 17"/>
              <p:cNvSpPr/>
              <p:nvPr/>
            </p:nvSpPr>
            <p:spPr>
              <a:xfrm>
                <a:off x="6474776" y="1019119"/>
                <a:ext cx="668974" cy="668974"/>
              </a:xfrm>
              <a:prstGeom prst="roundRect">
                <a:avLst>
                  <a:gd name="adj" fmla="val 8667"/>
                </a:avLst>
              </a:prstGeom>
              <a:gradFill flip="none" rotWithShape="1">
                <a:gsLst>
                  <a:gs pos="1000">
                    <a:schemeClr val="bg1">
                      <a:lumMod val="80000"/>
                    </a:schemeClr>
                  </a:gs>
                  <a:gs pos="100000">
                    <a:schemeClr val="bg1">
                      <a:lumMod val="99000"/>
                    </a:schemeClr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  <a:effectLst>
                <a:outerShdw blurRad="190500" dist="63500" dir="2700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60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圆角矩形 18"/>
              <p:cNvSpPr/>
              <p:nvPr/>
            </p:nvSpPr>
            <p:spPr>
              <a:xfrm>
                <a:off x="6541255" y="1085598"/>
                <a:ext cx="536016" cy="536016"/>
              </a:xfrm>
              <a:prstGeom prst="roundRect">
                <a:avLst>
                  <a:gd name="adj" fmla="val 8667"/>
                </a:avLst>
              </a:prstGeom>
              <a:gradFill flip="none" rotWithShape="1">
                <a:gsLst>
                  <a:gs pos="1000">
                    <a:schemeClr val="bg1">
                      <a:lumMod val="80000"/>
                    </a:schemeClr>
                  </a:gs>
                  <a:gs pos="100000">
                    <a:schemeClr val="bg1">
                      <a:lumMod val="99000"/>
                    </a:schemeClr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  <a:effectLst>
                <a:outerShdw blurRad="139700" dist="38100" dir="2700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60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7" name="文本框 2"/>
            <p:cNvSpPr txBox="1"/>
            <p:nvPr/>
          </p:nvSpPr>
          <p:spPr>
            <a:xfrm>
              <a:off x="5076932" y="1815189"/>
              <a:ext cx="615736" cy="4882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mpact" panose="020B0806030902050204" pitchFamily="34" charset="0"/>
                  <a:ea typeface="等线" panose="02010600030101010101" pitchFamily="2" charset="-122"/>
                  <a:cs typeface="+mn-cs"/>
                </a:rPr>
                <a:t>04</a:t>
              </a:r>
              <a:endPara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mpact" panose="020B0806030902050204" pitchFamily="34" charset="0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5" name="五边形 34"/>
          <p:cNvSpPr/>
          <p:nvPr/>
        </p:nvSpPr>
        <p:spPr bwMode="auto">
          <a:xfrm>
            <a:off x="1576136" y="2268322"/>
            <a:ext cx="6256421" cy="835825"/>
          </a:xfrm>
          <a:prstGeom prst="homePlate">
            <a:avLst/>
          </a:prstGeom>
          <a:solidFill>
            <a:srgbClr val="7CBC00"/>
          </a:solidFill>
          <a:ln w="38100" cap="flat" cmpd="sng">
            <a:solidFill>
              <a:srgbClr val="FFFFFF"/>
            </a:solidFill>
            <a:bevel/>
          </a:ln>
          <a:effectLst>
            <a:outerShdw blurRad="127000" dist="38100" dir="8100000" algn="tr" rotWithShape="0">
              <a:prstClr val="black">
                <a:alpha val="40000"/>
              </a:prstClr>
            </a:outerShdw>
          </a:effectLst>
        </p:spPr>
        <p:txBody>
          <a:bodyPr lIns="62118" tIns="31058" rIns="62118" bIns="31058" anchor="ctr"/>
          <a:lstStyle/>
          <a:p>
            <a:pPr lvl="0" algn="ctr" defTabSz="685800">
              <a:defRPr/>
            </a:pPr>
            <a:endParaRPr lang="en-US" altLang="zh-CN" sz="3600" b="1" dirty="0">
              <a:solidFill>
                <a:srgbClr val="FFFF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lvl="0" algn="ctr" defTabSz="685800">
              <a:defRPr/>
            </a:pPr>
            <a:r>
              <a:rPr lang="en-US" altLang="zh-CN" sz="3600" b="1" dirty="0" err="1">
                <a:solidFill>
                  <a:srgbClr val="FFFF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Từ</a:t>
            </a:r>
            <a:r>
              <a:rPr lang="en-US" altLang="zh-CN" sz="3600" b="1" dirty="0">
                <a:solidFill>
                  <a:srgbClr val="FFFF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zh-CN" sz="3600" b="1" dirty="0" err="1">
                <a:solidFill>
                  <a:srgbClr val="FFFF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chỉ</a:t>
            </a:r>
            <a:r>
              <a:rPr lang="en-US" altLang="zh-CN" sz="3600" b="1" dirty="0">
                <a:solidFill>
                  <a:srgbClr val="FFFF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zh-CN" sz="3600" b="1" dirty="0" err="1">
                <a:solidFill>
                  <a:srgbClr val="FFFF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hoạt</a:t>
            </a:r>
            <a:r>
              <a:rPr lang="en-US" altLang="zh-CN" sz="3600" b="1" dirty="0">
                <a:solidFill>
                  <a:srgbClr val="FFFF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zh-CN" sz="3600" b="1" dirty="0" err="1">
                <a:solidFill>
                  <a:srgbClr val="FFFF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động</a:t>
            </a:r>
            <a:r>
              <a:rPr lang="en-US" altLang="zh-CN" sz="3600" b="1" dirty="0">
                <a:solidFill>
                  <a:srgbClr val="FFFF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.</a:t>
            </a:r>
            <a:endParaRPr lang="en-US" altLang="zh-CN" sz="3600" b="1" dirty="0">
              <a:solidFill>
                <a:srgbClr val="FFFF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  <a:p>
            <a:pPr lvl="0" algn="ctr" defTabSz="685800">
              <a:defRPr/>
            </a:pPr>
            <a:r>
              <a:rPr lang="en-US" altLang="zh-CN" sz="3600" b="1" dirty="0">
                <a:solidFill>
                  <a:srgbClr val="FFFF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 </a:t>
            </a:r>
            <a:endParaRPr lang="en-US" altLang="zh-CN" sz="3600" b="1" dirty="0">
              <a:solidFill>
                <a:srgbClr val="FFFF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000"/>
    </mc:Choice>
    <mc:Fallback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Viết"/>
          <p:cNvSpPr txBox="1"/>
          <p:nvPr/>
        </p:nvSpPr>
        <p:spPr>
          <a:xfrm>
            <a:off x="538061" y="24064"/>
            <a:ext cx="8376745" cy="4462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300" b="1" dirty="0">
                <a:solidFill>
                  <a:srgbClr val="FF0000"/>
                </a:solidFill>
                <a:latin typeface="Averta Std CY Bold" panose="00000800000000000000" pitchFamily="50" charset="0"/>
              </a:rPr>
              <a:t>Tìm từ ngữ chỉ hoạt động của mỗi người trong bức tranh.</a:t>
            </a:r>
            <a:endParaRPr lang="en-US" sz="2300" b="1" dirty="0">
              <a:solidFill>
                <a:srgbClr val="FF0000"/>
              </a:solidFill>
              <a:latin typeface="Averta Std CY Bold" panose="00000800000000000000" pitchFamily="50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980" y="347412"/>
            <a:ext cx="6776407" cy="45735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000"/>
    </mc:Choice>
    <mc:Fallback>
      <p:transition advTm="3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72563" cy="5143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924" y="3734597"/>
            <a:ext cx="3954168" cy="1341009"/>
          </a:xfrm>
          <a:prstGeom prst="rect">
            <a:avLst/>
          </a:prstGeom>
        </p:spPr>
      </p:pic>
      <p:sp>
        <p:nvSpPr>
          <p:cNvPr id="8" name="Vận dụng"/>
          <p:cNvSpPr txBox="1"/>
          <p:nvPr/>
        </p:nvSpPr>
        <p:spPr>
          <a:xfrm>
            <a:off x="697831" y="1734732"/>
            <a:ext cx="79505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EC008C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THẢO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EC008C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 LUẬN NHÓM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EC008C"/>
              </a:solidFill>
              <a:effectLst/>
              <a:uLnTx/>
              <a:uFillTx/>
              <a:latin typeface="Averta Std CY Bold" panose="00000800000000000000" pitchFamily="50" charset="0"/>
              <a:ea typeface="+mn-ea"/>
              <a:cs typeface="+mn-cs"/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Viết"/>
          <p:cNvSpPr txBox="1"/>
          <p:nvPr/>
        </p:nvSpPr>
        <p:spPr>
          <a:xfrm>
            <a:off x="538061" y="24064"/>
            <a:ext cx="8376745" cy="4462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3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Tìm từ ngữ chỉ hoạt động của mỗi người trong bức tranh.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verta Std CY Bold" panose="00000800000000000000" pitchFamily="50" charset="0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980" y="347412"/>
            <a:ext cx="6776407" cy="457350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760758" y="590754"/>
            <a:ext cx="2141027" cy="1381136"/>
            <a:chOff x="820784" y="2816828"/>
            <a:chExt cx="2141027" cy="1381136"/>
          </a:xfrm>
        </p:grpSpPr>
        <p:sp>
          <p:nvSpPr>
            <p:cNvPr id="5" name="Rounded Rectangle 4"/>
            <p:cNvSpPr/>
            <p:nvPr/>
          </p:nvSpPr>
          <p:spPr>
            <a:xfrm>
              <a:off x="1109542" y="2816828"/>
              <a:ext cx="1852269" cy="446276"/>
            </a:xfrm>
            <a:prstGeom prst="roundRect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</a:rPr>
                <a:t>bố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verta Std CY" panose="00000500000000000000" pitchFamily="50" charset="0"/>
                </a:rPr>
                <a:t>tỉa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verta Std CY" panose="00000500000000000000" pitchFamily="50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verta Std CY" panose="00000500000000000000" pitchFamily="50" charset="0"/>
                </a:rPr>
                <a:t>lá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rta Std CY" panose="00000500000000000000" pitchFamily="50" charset="0"/>
              </a:endParaRPr>
            </a:p>
          </p:txBody>
        </p:sp>
        <p:cxnSp>
          <p:nvCxnSpPr>
            <p:cNvPr id="6" name="Straight Arrow Connector 5"/>
            <p:cNvCxnSpPr/>
            <p:nvPr/>
          </p:nvCxnSpPr>
          <p:spPr>
            <a:xfrm flipH="1">
              <a:off x="820784" y="3263104"/>
              <a:ext cx="529389" cy="93486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7" name="Oval 6"/>
          <p:cNvSpPr/>
          <p:nvPr/>
        </p:nvSpPr>
        <p:spPr>
          <a:xfrm flipV="1">
            <a:off x="5907018" y="2611728"/>
            <a:ext cx="204828" cy="195760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601372" y="590754"/>
            <a:ext cx="2148343" cy="1980996"/>
            <a:chOff x="1109542" y="2816828"/>
            <a:chExt cx="2148343" cy="1980996"/>
          </a:xfrm>
        </p:grpSpPr>
        <p:sp>
          <p:nvSpPr>
            <p:cNvPr id="11" name="Rounded Rectangle 4"/>
            <p:cNvSpPr/>
            <p:nvPr/>
          </p:nvSpPr>
          <p:spPr>
            <a:xfrm>
              <a:off x="1109542" y="2816828"/>
              <a:ext cx="2148343" cy="446276"/>
            </a:xfrm>
            <a:prstGeom prst="roundRect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</a:rPr>
                <a:t>mẹ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verta Std CY" panose="00000500000000000000" pitchFamily="50" charset="0"/>
                </a:rPr>
                <a:t>hái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verta Std CY" panose="00000500000000000000" pitchFamily="50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verta Std CY" panose="00000500000000000000" pitchFamily="50" charset="0"/>
                </a:rPr>
                <a:t>hoa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rta Std CY" panose="00000500000000000000" pitchFamily="50" charset="0"/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>
              <a:off x="1625911" y="3263104"/>
              <a:ext cx="405888" cy="153472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13" name="Oval 12"/>
          <p:cNvSpPr/>
          <p:nvPr/>
        </p:nvSpPr>
        <p:spPr>
          <a:xfrm flipV="1">
            <a:off x="4841859" y="3028157"/>
            <a:ext cx="204828" cy="195760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221325" y="590754"/>
            <a:ext cx="2148343" cy="1980996"/>
            <a:chOff x="1109542" y="2816828"/>
            <a:chExt cx="2148343" cy="1980996"/>
          </a:xfrm>
        </p:grpSpPr>
        <p:sp>
          <p:nvSpPr>
            <p:cNvPr id="17" name="Rounded Rectangle 4"/>
            <p:cNvSpPr/>
            <p:nvPr/>
          </p:nvSpPr>
          <p:spPr>
            <a:xfrm>
              <a:off x="1109542" y="2816828"/>
              <a:ext cx="2148343" cy="446276"/>
            </a:xfrm>
            <a:prstGeom prst="roundRect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</a:rPr>
                <a:t>bà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erta Std CY" panose="00000500000000000000" pitchFamily="50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verta Std CY" panose="00000500000000000000" pitchFamily="50" charset="0"/>
                </a:rPr>
                <a:t>bê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verta Std CY" panose="00000500000000000000" pitchFamily="50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verta Std CY" panose="00000500000000000000" pitchFamily="50" charset="0"/>
                </a:rPr>
                <a:t>rổ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rta Std CY" panose="00000500000000000000" pitchFamily="50" charset="0"/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2031799" y="3263104"/>
              <a:ext cx="636282" cy="153472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19" name="Oval 18"/>
          <p:cNvSpPr/>
          <p:nvPr/>
        </p:nvSpPr>
        <p:spPr>
          <a:xfrm flipV="1">
            <a:off x="3615977" y="3233775"/>
            <a:ext cx="204828" cy="195760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39902" y="1422755"/>
            <a:ext cx="2896416" cy="2185822"/>
            <a:chOff x="1109542" y="2816827"/>
            <a:chExt cx="2896416" cy="2185822"/>
          </a:xfrm>
        </p:grpSpPr>
        <p:sp>
          <p:nvSpPr>
            <p:cNvPr id="22" name="Rounded Rectangle 4"/>
            <p:cNvSpPr/>
            <p:nvPr/>
          </p:nvSpPr>
          <p:spPr>
            <a:xfrm>
              <a:off x="1109542" y="2816827"/>
              <a:ext cx="2896416" cy="1012967"/>
            </a:xfrm>
            <a:prstGeom prst="roundRect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800" kern="0" dirty="0" err="1">
                  <a:solidFill>
                    <a:prstClr val="black"/>
                  </a:solidFill>
                  <a:latin typeface="Averta Std CY" panose="00000500000000000000" pitchFamily="50" charset="0"/>
                </a:rPr>
                <a:t>ông</a:t>
              </a:r>
              <a:r>
                <a:rPr lang="en-US" sz="2800" kern="0" dirty="0">
                  <a:solidFill>
                    <a:prstClr val="black"/>
                  </a:solidFill>
                  <a:latin typeface="Averta Std CY" panose="00000500000000000000" pitchFamily="50" charset="0"/>
                </a:rPr>
                <a:t> </a:t>
              </a:r>
              <a:r>
                <a:rPr lang="en-US" sz="2800" kern="0" dirty="0" err="1">
                  <a:solidFill>
                    <a:prstClr val="black"/>
                  </a:solidFill>
                  <a:latin typeface="Averta Std CY" panose="00000500000000000000" pitchFamily="50" charset="0"/>
                </a:rPr>
                <a:t>và</a:t>
              </a:r>
              <a:r>
                <a:rPr lang="en-US" sz="2800" kern="0" dirty="0">
                  <a:solidFill>
                    <a:prstClr val="black"/>
                  </a:solidFill>
                  <a:latin typeface="Averta Std CY" panose="00000500000000000000" pitchFamily="50" charset="0"/>
                </a:rPr>
                <a:t> </a:t>
              </a:r>
              <a:r>
                <a:rPr lang="en-US" sz="2800" kern="0" dirty="0" err="1">
                  <a:solidFill>
                    <a:prstClr val="black"/>
                  </a:solidFill>
                  <a:latin typeface="Averta Std CY" panose="00000500000000000000" pitchFamily="50" charset="0"/>
                </a:rPr>
                <a:t>bé</a:t>
              </a:r>
              <a:r>
                <a:rPr lang="en-US" sz="2800" kern="0" dirty="0">
                  <a:solidFill>
                    <a:prstClr val="black"/>
                  </a:solidFill>
                  <a:latin typeface="Averta Std CY" panose="00000500000000000000" pitchFamily="50" charset="0"/>
                </a:rPr>
                <a:t> </a:t>
              </a:r>
              <a:r>
                <a:rPr lang="en-US" sz="2800" kern="0" dirty="0" err="1">
                  <a:solidFill>
                    <a:prstClr val="black"/>
                  </a:solidFill>
                  <a:latin typeface="Averta Std CY" panose="00000500000000000000" pitchFamily="50" charset="0"/>
                </a:rPr>
                <a:t>gái</a:t>
              </a:r>
              <a:r>
                <a:rPr lang="en-US" sz="2800" kern="0" dirty="0">
                  <a:solidFill>
                    <a:prstClr val="black"/>
                  </a:solidFill>
                  <a:latin typeface="Averta Std CY" panose="00000500000000000000" pitchFamily="50" charset="0"/>
                </a:rPr>
                <a:t> </a:t>
              </a:r>
              <a:r>
                <a:rPr lang="en-US" sz="2800" kern="0" dirty="0" err="1">
                  <a:solidFill>
                    <a:srgbClr val="FF0000"/>
                  </a:solidFill>
                  <a:latin typeface="Averta Std CY" panose="00000500000000000000" pitchFamily="50" charset="0"/>
                </a:rPr>
                <a:t>ngắm</a:t>
              </a:r>
              <a:r>
                <a:rPr lang="en-US" sz="2800" kern="0" dirty="0">
                  <a:solidFill>
                    <a:srgbClr val="FF0000"/>
                  </a:solidFill>
                  <a:latin typeface="Averta Std CY" panose="00000500000000000000" pitchFamily="50" charset="0"/>
                </a:rPr>
                <a:t> </a:t>
              </a:r>
              <a:r>
                <a:rPr lang="en-US" sz="2800" kern="0" dirty="0" err="1">
                  <a:solidFill>
                    <a:srgbClr val="FF0000"/>
                  </a:solidFill>
                  <a:latin typeface="Averta Std CY" panose="00000500000000000000" pitchFamily="50" charset="0"/>
                </a:rPr>
                <a:t>hoa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rta Std CY" panose="00000500000000000000" pitchFamily="50" charset="0"/>
              </a:endParaRP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>
              <a:off x="2302072" y="3829794"/>
              <a:ext cx="366009" cy="96803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27" name="Straight Arrow Connector 26"/>
            <p:cNvCxnSpPr/>
            <p:nvPr/>
          </p:nvCxnSpPr>
          <p:spPr>
            <a:xfrm>
              <a:off x="3293379" y="3829794"/>
              <a:ext cx="712579" cy="1172855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26" name="Oval 25"/>
          <p:cNvSpPr/>
          <p:nvPr/>
        </p:nvSpPr>
        <p:spPr>
          <a:xfrm flipV="1">
            <a:off x="2118911" y="3634360"/>
            <a:ext cx="204828" cy="195760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4859982" y="4093554"/>
            <a:ext cx="4202788" cy="918386"/>
            <a:chOff x="-698513" y="2962614"/>
            <a:chExt cx="4202788" cy="679348"/>
          </a:xfrm>
        </p:grpSpPr>
        <p:sp>
          <p:nvSpPr>
            <p:cNvPr id="32" name="Rounded Rectangle 4"/>
            <p:cNvSpPr/>
            <p:nvPr/>
          </p:nvSpPr>
          <p:spPr>
            <a:xfrm>
              <a:off x="-156525" y="2962614"/>
              <a:ext cx="3660800" cy="679348"/>
            </a:xfrm>
            <a:prstGeom prst="roundRect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 algn="ctr" defTabSz="914400">
                <a:defRPr/>
              </a:pPr>
              <a:r>
                <a:rPr lang="vi-VN" sz="2800" kern="0" dirty="0">
                  <a:solidFill>
                    <a:prstClr val="black"/>
                  </a:solidFill>
                  <a:latin typeface="Averta Std CY" panose="00000500000000000000" pitchFamily="50" charset="0"/>
                </a:rPr>
                <a:t>bé trai </a:t>
              </a:r>
              <a:r>
                <a:rPr lang="vi-VN" sz="2800" kern="0" dirty="0">
                  <a:solidFill>
                    <a:srgbClr val="FF0000"/>
                  </a:solidFill>
                  <a:latin typeface="Averta Std CY" panose="00000500000000000000" pitchFamily="50" charset="0"/>
                </a:rPr>
                <a:t>nhìn</a:t>
              </a:r>
              <a:r>
                <a:rPr lang="vi-VN" sz="2800" kern="0" dirty="0">
                  <a:solidFill>
                    <a:prstClr val="black"/>
                  </a:solidFill>
                  <a:latin typeface="Averta Std CY" panose="00000500000000000000" pitchFamily="50" charset="0"/>
                </a:rPr>
                <a:t> và </a:t>
              </a:r>
              <a:r>
                <a:rPr lang="vi-VN" sz="2800" kern="0" dirty="0">
                  <a:solidFill>
                    <a:srgbClr val="FF0000"/>
                  </a:solidFill>
                  <a:latin typeface="Averta Std CY" panose="00000500000000000000" pitchFamily="50" charset="0"/>
                </a:rPr>
                <a:t>chỉ tay </a:t>
              </a:r>
              <a:r>
                <a:rPr lang="vi-VN" sz="2800" kern="0" dirty="0">
                  <a:solidFill>
                    <a:prstClr val="black"/>
                  </a:solidFill>
                  <a:latin typeface="Averta Std CY" panose="00000500000000000000" pitchFamily="50" charset="0"/>
                </a:rPr>
                <a:t>vào con bướm. 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</a:endParaRPr>
            </a:p>
          </p:txBody>
        </p:sp>
        <p:cxnSp>
          <p:nvCxnSpPr>
            <p:cNvPr id="33" name="Straight Arrow Connector 32"/>
            <p:cNvCxnSpPr>
              <a:stCxn id="32" idx="1"/>
            </p:cNvCxnSpPr>
            <p:nvPr/>
          </p:nvCxnSpPr>
          <p:spPr>
            <a:xfrm flipH="1" flipV="1">
              <a:off x="-698513" y="2962614"/>
              <a:ext cx="541988" cy="339674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34" name="Oval 33"/>
          <p:cNvSpPr/>
          <p:nvPr/>
        </p:nvSpPr>
        <p:spPr>
          <a:xfrm flipV="1">
            <a:off x="4426769" y="4356986"/>
            <a:ext cx="204828" cy="195760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000"/>
    </mc:Choice>
    <mc:Fallback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00"/>
    </mc:Choice>
    <mc:Fallback>
      <p:transition advClick="0" advTm="3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00"/>
    </mc:Choice>
    <mc:Fallback>
      <p:transition advClick="0" advTm="3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title" orient="vert"/>
          </p:nvPr>
        </p:nvSpPr>
        <p:spPr/>
        <p:txBody>
          <a:bodyPr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orient="vert" idx="1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00"/>
    </mc:Choice>
    <mc:Fallback>
      <p:transition advClick="0" advTm="3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64135"/>
            <a:ext cx="9144000" cy="3689350"/>
          </a:xfrm>
        </p:spPr>
        <p:txBody>
          <a:bodyPr>
            <a:noAutofit/>
          </a:bodyPr>
          <a:p>
            <a:r>
              <a:rPr lang="en-US" sz="6000">
                <a:latin typeface="Times New Roman" panose="02020603050405020304" pitchFamily="18" charset="0"/>
                <a:cs typeface="Times New Roman" panose="02020603050405020304" pitchFamily="18" charset="0"/>
              </a:rPr>
              <a:t>tỉa lá, tỉa cây, tưới cây, ngắm hoa, bê rổ, hái hoa, bắt sâu</a:t>
            </a:r>
            <a:endParaRPr lang="en-US" sz="6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00"/>
    </mc:Choice>
    <mc:Fallback>
      <p:transition advClick="0" advTm="3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2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3799511" y="738462"/>
            <a:ext cx="1392078" cy="1391573"/>
            <a:chOff x="5059672" y="1712793"/>
            <a:chExt cx="668974" cy="668974"/>
          </a:xfrm>
        </p:grpSpPr>
        <p:grpSp>
          <p:nvGrpSpPr>
            <p:cNvPr id="16" name="组合 15"/>
            <p:cNvGrpSpPr/>
            <p:nvPr/>
          </p:nvGrpSpPr>
          <p:grpSpPr>
            <a:xfrm>
              <a:off x="5059672" y="1712793"/>
              <a:ext cx="668974" cy="668974"/>
              <a:chOff x="6474776" y="1019119"/>
              <a:chExt cx="668974" cy="668974"/>
            </a:xfrm>
          </p:grpSpPr>
          <p:sp>
            <p:nvSpPr>
              <p:cNvPr id="18" name="圆角矩形 17"/>
              <p:cNvSpPr/>
              <p:nvPr/>
            </p:nvSpPr>
            <p:spPr>
              <a:xfrm>
                <a:off x="6474776" y="1019119"/>
                <a:ext cx="668974" cy="668974"/>
              </a:xfrm>
              <a:prstGeom prst="roundRect">
                <a:avLst>
                  <a:gd name="adj" fmla="val 8667"/>
                </a:avLst>
              </a:prstGeom>
              <a:gradFill flip="none" rotWithShape="1">
                <a:gsLst>
                  <a:gs pos="1000">
                    <a:schemeClr val="bg1">
                      <a:lumMod val="80000"/>
                    </a:schemeClr>
                  </a:gs>
                  <a:gs pos="100000">
                    <a:schemeClr val="bg1">
                      <a:lumMod val="99000"/>
                    </a:schemeClr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  <a:effectLst>
                <a:outerShdw blurRad="190500" dist="63500" dir="2700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60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圆角矩形 18"/>
              <p:cNvSpPr/>
              <p:nvPr/>
            </p:nvSpPr>
            <p:spPr>
              <a:xfrm>
                <a:off x="6541255" y="1085598"/>
                <a:ext cx="536016" cy="536016"/>
              </a:xfrm>
              <a:prstGeom prst="roundRect">
                <a:avLst>
                  <a:gd name="adj" fmla="val 8667"/>
                </a:avLst>
              </a:prstGeom>
              <a:gradFill flip="none" rotWithShape="1">
                <a:gsLst>
                  <a:gs pos="1000">
                    <a:schemeClr val="bg1">
                      <a:lumMod val="80000"/>
                    </a:schemeClr>
                  </a:gs>
                  <a:gs pos="100000">
                    <a:schemeClr val="bg1">
                      <a:lumMod val="99000"/>
                    </a:schemeClr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  <a:effectLst>
                <a:outerShdw blurRad="139700" dist="38100" dir="2700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60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7" name="文本框 2"/>
            <p:cNvSpPr txBox="1"/>
            <p:nvPr/>
          </p:nvSpPr>
          <p:spPr>
            <a:xfrm>
              <a:off x="5076932" y="1815189"/>
              <a:ext cx="615736" cy="4882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mpact" panose="020B0806030902050204" pitchFamily="34" charset="0"/>
                  <a:ea typeface="等线" panose="02010600030101010101" pitchFamily="2" charset="-122"/>
                  <a:cs typeface="+mn-cs"/>
                </a:rPr>
                <a:t>05</a:t>
              </a:r>
              <a:endPara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mpact" panose="020B0806030902050204" pitchFamily="34" charset="0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5" name="五边形 34"/>
          <p:cNvSpPr/>
          <p:nvPr/>
        </p:nvSpPr>
        <p:spPr bwMode="auto">
          <a:xfrm>
            <a:off x="1576136" y="2268322"/>
            <a:ext cx="6256421" cy="1133613"/>
          </a:xfrm>
          <a:prstGeom prst="homePlate">
            <a:avLst/>
          </a:prstGeom>
          <a:solidFill>
            <a:srgbClr val="7CBC00"/>
          </a:solidFill>
          <a:ln w="38100" cap="flat" cmpd="sng">
            <a:solidFill>
              <a:srgbClr val="FFFFFF"/>
            </a:solidFill>
            <a:bevel/>
          </a:ln>
          <a:effectLst>
            <a:outerShdw blurRad="127000" dist="38100" dir="8100000" algn="tr" rotWithShape="0">
              <a:prstClr val="black">
                <a:alpha val="40000"/>
              </a:prstClr>
            </a:outerShdw>
          </a:effectLst>
        </p:spPr>
        <p:txBody>
          <a:bodyPr lIns="62118" tIns="31058" rIns="62118" bIns="31058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Câu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kiểu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 Ai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làm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gì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?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000"/>
    </mc:Choice>
    <mc:Fallback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62" y="424173"/>
            <a:ext cx="6776407" cy="4573504"/>
          </a:xfrm>
          <a:prstGeom prst="rect">
            <a:avLst/>
          </a:prstGeom>
        </p:spPr>
      </p:pic>
      <p:sp>
        <p:nvSpPr>
          <p:cNvPr id="23" name="Viết"/>
          <p:cNvSpPr txBox="1"/>
          <p:nvPr/>
        </p:nvSpPr>
        <p:spPr>
          <a:xfrm>
            <a:off x="538061" y="24064"/>
            <a:ext cx="8376745" cy="8002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sz="2300" b="1" dirty="0">
                <a:solidFill>
                  <a:srgbClr val="FF0000"/>
                </a:solidFill>
                <a:latin typeface="Averta Std CY Bold" panose="00000800000000000000" pitchFamily="50" charset="0"/>
              </a:rPr>
              <a:t>4.</a:t>
            </a:r>
            <a:r>
              <a:rPr lang="vi-VN" sz="2300" b="1" dirty="0">
                <a:solidFill>
                  <a:srgbClr val="FF0000"/>
                </a:solidFill>
                <a:latin typeface="Averta Std CY Bold" panose="00000800000000000000" pitchFamily="50" charset="0"/>
              </a:rPr>
              <a:t>Đặt và trả lời câu hỏi về hoạt động của 1 – 2 người có trong bức tranh ở bài tập 3.</a:t>
            </a:r>
            <a:endParaRPr lang="vi-VN" sz="2300" b="1" dirty="0">
              <a:solidFill>
                <a:srgbClr val="FF0000"/>
              </a:solidFill>
              <a:latin typeface="Averta Std CY Bold" panose="00000800000000000000" pitchFamily="50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25" y="829907"/>
            <a:ext cx="6895970" cy="128816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344" y="998897"/>
            <a:ext cx="3569752" cy="52911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625" y="1529895"/>
            <a:ext cx="4465326" cy="5665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000"/>
    </mc:Choice>
    <mc:Fallback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4546410" y="3789877"/>
            <a:ext cx="24443" cy="134946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51180" y="0"/>
            <a:ext cx="9195180" cy="37898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1727509" y="1446031"/>
            <a:ext cx="5843587" cy="99257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6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6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  <a:endParaRPr lang="en-US" sz="6000" b="1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057,0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95902" y="-457200"/>
            <a:ext cx="457200" cy="4572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22" y="2852561"/>
            <a:ext cx="7261868" cy="2064157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62" y="424173"/>
            <a:ext cx="6776407" cy="4573504"/>
          </a:xfrm>
          <a:prstGeom prst="rect">
            <a:avLst/>
          </a:prstGeom>
        </p:spPr>
      </p:pic>
      <p:sp>
        <p:nvSpPr>
          <p:cNvPr id="23" name="Viết"/>
          <p:cNvSpPr txBox="1"/>
          <p:nvPr/>
        </p:nvSpPr>
        <p:spPr>
          <a:xfrm>
            <a:off x="538061" y="24064"/>
            <a:ext cx="8376745" cy="8002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4.</a:t>
            </a:r>
            <a:r>
              <a:rPr kumimoji="0" lang="vi-VN" sz="23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Đặt và trả lời câu hỏi về hoạt động của 1 – 2 người có trong bức tranh ở bài tập 3.</a:t>
            </a:r>
            <a:endParaRPr kumimoji="0" lang="vi-VN" sz="23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verta Std CY Bold" panose="00000800000000000000" pitchFamily="50" charset="0"/>
              <a:ea typeface="+mn-ea"/>
              <a:cs typeface="+mn-cs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25" y="829907"/>
            <a:ext cx="6895970" cy="128816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792705" y="889214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en-US" sz="3200" b="1" dirty="0">
                <a:latin typeface="Averta Std CY Bold" panose="00000800000000000000" pitchFamily="50" charset="0"/>
              </a:rPr>
              <a:t>- </a:t>
            </a:r>
            <a:r>
              <a:rPr lang="en-US" sz="3200" b="1" dirty="0" err="1">
                <a:latin typeface="Averta Std CY Bold" panose="00000800000000000000" pitchFamily="50" charset="0"/>
              </a:rPr>
              <a:t>Mẹ</a:t>
            </a:r>
            <a:r>
              <a:rPr lang="en-US" sz="3200" b="1" dirty="0">
                <a:latin typeface="Averta Std CY Bold" panose="000008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Averta Std CY Bold" panose="000008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Averta Std CY Bold" panose="00000800000000000000" pitchFamily="50" charset="0"/>
              </a:rPr>
              <a:t>?</a:t>
            </a:r>
            <a:endParaRPr lang="vi-VN" sz="3200" b="1" dirty="0">
              <a:solidFill>
                <a:srgbClr val="FF0000"/>
              </a:solidFill>
              <a:latin typeface="Averta Std CY Bold" panose="00000800000000000000" pitchFamily="50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64142" y="1386923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en-US" sz="3200" b="1" dirty="0">
                <a:latin typeface="Averta Std CY Bold" panose="00000800000000000000" pitchFamily="50" charset="0"/>
              </a:rPr>
              <a:t>- </a:t>
            </a:r>
            <a:r>
              <a:rPr lang="en-US" sz="3200" b="1" dirty="0" err="1">
                <a:latin typeface="Averta Std CY Bold" panose="00000800000000000000" pitchFamily="50" charset="0"/>
              </a:rPr>
              <a:t>Mẹ</a:t>
            </a:r>
            <a:r>
              <a:rPr lang="en-US" sz="3200" b="1" dirty="0">
                <a:latin typeface="Averta Std CY Bold" panose="000008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hái</a:t>
            </a:r>
            <a:r>
              <a:rPr lang="en-US" sz="3200" b="1" dirty="0">
                <a:solidFill>
                  <a:srgbClr val="FF0000"/>
                </a:solidFill>
                <a:latin typeface="Averta Std CY Bold" panose="000008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hoa</a:t>
            </a:r>
            <a:r>
              <a:rPr lang="en-US" sz="3200" b="1" dirty="0">
                <a:solidFill>
                  <a:srgbClr val="FF0000"/>
                </a:solidFill>
                <a:latin typeface="Averta Std CY Bold" panose="00000800000000000000" pitchFamily="50" charset="0"/>
              </a:rPr>
              <a:t>.</a:t>
            </a:r>
            <a:endParaRPr lang="vi-VN" sz="3200" b="1" dirty="0">
              <a:solidFill>
                <a:srgbClr val="FF0000"/>
              </a:solidFill>
              <a:latin typeface="Averta Std CY Bold" panose="00000800000000000000" pitchFamily="50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21268" y="906835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en-US" sz="3200" b="1" dirty="0">
                <a:latin typeface="Averta Std CY Bold" panose="00000800000000000000" pitchFamily="50" charset="0"/>
              </a:rPr>
              <a:t>- </a:t>
            </a:r>
            <a:r>
              <a:rPr lang="en-US" sz="3200" b="1" dirty="0" err="1">
                <a:latin typeface="Averta Std CY Bold" panose="00000800000000000000" pitchFamily="50" charset="0"/>
              </a:rPr>
              <a:t>Bà</a:t>
            </a:r>
            <a:r>
              <a:rPr lang="en-US" sz="3200" b="1" dirty="0">
                <a:latin typeface="Averta Std CY Bold" panose="000008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Averta Std CY Bold" panose="000008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Averta Std CY Bold" panose="00000800000000000000" pitchFamily="50" charset="0"/>
              </a:rPr>
              <a:t>?</a:t>
            </a:r>
            <a:endParaRPr lang="vi-VN" sz="3200" b="1" dirty="0">
              <a:solidFill>
                <a:srgbClr val="FF0000"/>
              </a:solidFill>
              <a:latin typeface="Averta Std CY Bold" panose="00000800000000000000" pitchFamily="50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35579" y="138094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en-US" sz="3200" b="1" dirty="0">
                <a:latin typeface="Averta Std CY Bold" panose="00000800000000000000" pitchFamily="50" charset="0"/>
              </a:rPr>
              <a:t>- </a:t>
            </a:r>
            <a:r>
              <a:rPr lang="en-US" sz="3200" b="1" dirty="0" err="1">
                <a:latin typeface="Averta Std CY Bold" panose="00000800000000000000" pitchFamily="50" charset="0"/>
              </a:rPr>
              <a:t>Bà</a:t>
            </a:r>
            <a:r>
              <a:rPr lang="en-US" sz="3200" b="1" dirty="0">
                <a:latin typeface="Averta Std CY Bold" panose="000008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bê</a:t>
            </a:r>
            <a:r>
              <a:rPr lang="en-US" sz="3200" b="1" dirty="0">
                <a:solidFill>
                  <a:srgbClr val="FF0000"/>
                </a:solidFill>
                <a:latin typeface="Averta Std CY Bold" panose="000008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rổ</a:t>
            </a:r>
            <a:r>
              <a:rPr lang="en-US" sz="3200" b="1" dirty="0">
                <a:solidFill>
                  <a:srgbClr val="FF0000"/>
                </a:solidFill>
                <a:latin typeface="Averta Std CY Bold" panose="000008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hoa</a:t>
            </a:r>
            <a:r>
              <a:rPr lang="en-US" sz="3200" b="1" dirty="0">
                <a:solidFill>
                  <a:srgbClr val="FF0000"/>
                </a:solidFill>
                <a:latin typeface="Averta Std CY Bold" panose="00000800000000000000" pitchFamily="50" charset="0"/>
              </a:rPr>
              <a:t>.</a:t>
            </a:r>
            <a:endParaRPr lang="vi-VN" sz="3200" b="1" dirty="0">
              <a:solidFill>
                <a:srgbClr val="FF0000"/>
              </a:solidFill>
              <a:latin typeface="Averta Std CY Bold" panose="00000800000000000000" pitchFamily="50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000"/>
    </mc:Choice>
    <mc:Fallback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8" grpId="0"/>
      <p:bldP spid="8" grpId="1"/>
      <p:bldP spid="9" grpId="0"/>
      <p:bldP spid="9" grpId="1"/>
      <p:bldP spid="10" grpId="0"/>
      <p:bldP spid="10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lum contrast="54000"/>
          </a:blip>
          <a:srcRect t="10646" b="9799"/>
          <a:stretch>
            <a:fillRect/>
          </a:stretch>
        </p:blipFill>
        <p:spPr>
          <a:xfrm rot="16200000">
            <a:off x="1975485" y="-1976120"/>
            <a:ext cx="5142865" cy="90944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00"/>
    </mc:Choice>
    <mc:Fallback>
      <p:transition advClick="0" advTm="3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87867" y="569113"/>
            <a:ext cx="85682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Vieát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vaøo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 VBT 1-2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caâu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coù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chöùa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töø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ngöõ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tìm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ñöôïc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ôû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 BT3: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VNI-Avo" pitchFamily="2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13" name="Rounded Rectangle 3"/>
          <p:cNvSpPr/>
          <p:nvPr/>
        </p:nvSpPr>
        <p:spPr>
          <a:xfrm>
            <a:off x="4470726" y="1983594"/>
            <a:ext cx="4170296" cy="1532334"/>
          </a:xfrm>
          <a:prstGeom prst="roundRect">
            <a:avLst/>
          </a:prstGeom>
          <a:solidFill>
            <a:srgbClr val="FFC000">
              <a:lumMod val="20000"/>
              <a:lumOff val="80000"/>
            </a:srgbClr>
          </a:solidFill>
          <a:ln>
            <a:solidFill>
              <a:srgbClr val="0F943E"/>
            </a:solidFill>
          </a:ln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Tieâu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chí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ñaùnh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giaù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cs typeface="Arial" panose="020B0604020202020204"/>
              <a:sym typeface="Arial" panose="020B0604020202020204"/>
            </a:endParaRP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Char char="-"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Caâu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coù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chöùa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töø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ngöõ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ôû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 BT3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cs typeface="Arial" panose="020B0604020202020204"/>
              <a:sym typeface="Arial" panose="020B0604020202020204"/>
            </a:endParaRP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Char char="-"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Coù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daáu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chaám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cuoái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caâu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cs typeface="Arial" panose="020B0604020202020204"/>
                <a:sym typeface="Arial" panose="020B0604020202020204"/>
              </a:rPr>
              <a:t>.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14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14" y="2079257"/>
            <a:ext cx="3954168" cy="13410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000"/>
    </mc:Choice>
    <mc:Fallback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E:\素材\卡通\2eda1b5881d68c7bd19974ddd6672194.png2eda1b5881d68c7bd19974ddd6672194"/>
          <p:cNvPicPr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429" y="183832"/>
            <a:ext cx="9141143" cy="4986338"/>
          </a:xfrm>
          <a:prstGeom prst="rect">
            <a:avLst/>
          </a:prstGeom>
        </p:spPr>
      </p:pic>
      <p:pic>
        <p:nvPicPr>
          <p:cNvPr id="17" name="图片 16" descr="E:\素材\卡通\dd2fa15830b53acb0d7380b2390f694c.pngdd2fa15830b53acb0d7380b2390f694c"/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966228" y="-68383"/>
            <a:ext cx="1096100" cy="1096116"/>
          </a:xfrm>
          <a:prstGeom prst="rect">
            <a:avLst/>
          </a:prstGeom>
        </p:spPr>
      </p:pic>
      <p:pic>
        <p:nvPicPr>
          <p:cNvPr id="19" name="图片 18" descr="E:\素材\卡通\92ae4d8057413ac541816c85d7c4bf83.png92ae4d8057413ac541816c85d7c4bf83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 flipH="1">
            <a:off x="1" y="-27146"/>
            <a:ext cx="4138136" cy="5197316"/>
          </a:xfrm>
          <a:prstGeom prst="rect">
            <a:avLst/>
          </a:prstGeom>
        </p:spPr>
      </p:pic>
      <p:sp>
        <p:nvSpPr>
          <p:cNvPr id="23" name="TextBox 65"/>
          <p:cNvSpPr txBox="1"/>
          <p:nvPr/>
        </p:nvSpPr>
        <p:spPr>
          <a:xfrm>
            <a:off x="6694664" y="5677845"/>
            <a:ext cx="70403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prstClr val="black"/>
                </a:solidFill>
                <a:latin typeface="Calibri" panose="020F0502020204030204"/>
                <a:ea typeface="SimSun" panose="02010600030101010101" pitchFamily="2" charset="-122"/>
              </a:rPr>
              <a:t>延时符</a:t>
            </a:r>
            <a:endParaRPr lang="zh-CN" altLang="en-US" dirty="0">
              <a:solidFill>
                <a:prstClr val="black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  <p:pic>
        <p:nvPicPr>
          <p:cNvPr id="13" name="图片 12" descr="E:\素材\卡通\543b8de0e1c0138c2e66a9325a79873e.png543b8de0e1c0138c2e66a9325a79873e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96375" y="2195712"/>
            <a:ext cx="2659520" cy="1785683"/>
          </a:xfrm>
          <a:prstGeom prst="rect">
            <a:avLst/>
          </a:prstGeom>
        </p:spPr>
      </p:pic>
      <p:sp>
        <p:nvSpPr>
          <p:cNvPr id="14" name="五边形 34"/>
          <p:cNvSpPr/>
          <p:nvPr/>
        </p:nvSpPr>
        <p:spPr bwMode="auto">
          <a:xfrm>
            <a:off x="2069069" y="968601"/>
            <a:ext cx="6256421" cy="1133613"/>
          </a:xfrm>
          <a:prstGeom prst="homePlate">
            <a:avLst/>
          </a:prstGeom>
          <a:solidFill>
            <a:srgbClr val="7CBC00"/>
          </a:solidFill>
          <a:ln w="38100" cap="flat" cmpd="sng">
            <a:solidFill>
              <a:srgbClr val="FFFFFF"/>
            </a:solidFill>
            <a:bevel/>
          </a:ln>
          <a:effectLst>
            <a:outerShdw blurRad="127000" dist="38100" dir="8100000" algn="tr" rotWithShape="0">
              <a:prstClr val="black">
                <a:alpha val="40000"/>
              </a:prstClr>
            </a:outerShdw>
          </a:effectLst>
        </p:spPr>
        <p:txBody>
          <a:bodyPr lIns="62118" tIns="31058" rIns="62118" bIns="31058" anchor="ctr"/>
          <a:lstStyle/>
          <a:p>
            <a:pPr algn="ctr" defTabSz="685800">
              <a:defRPr/>
            </a:pPr>
            <a:r>
              <a:rPr lang="en-US" altLang="zh-CN" sz="7200" b="1" dirty="0">
                <a:solidFill>
                  <a:srgbClr val="FFFF00"/>
                </a:solidFill>
                <a:latin typeface="VNI-Auchon" pitchFamily="2" charset="0"/>
                <a:ea typeface="Microsoft YaHei" panose="020B0503020204020204" pitchFamily="34" charset="-122"/>
              </a:rPr>
              <a:t>VAÄN DUÏNG</a:t>
            </a:r>
            <a:endParaRPr lang="en-US" altLang="zh-CN" sz="7200" b="1" dirty="0">
              <a:solidFill>
                <a:srgbClr val="FFFF00"/>
              </a:solidFill>
              <a:latin typeface="VNI-Auchon" pitchFamily="2" charset="0"/>
              <a:ea typeface="Microsoft YaHei" panose="020B0503020204020204" pitchFamily="34" charset="-122"/>
            </a:endParaRPr>
          </a:p>
        </p:txBody>
      </p:sp>
      <p:pic>
        <p:nvPicPr>
          <p:cNvPr id="15" name="Bkgr bóng đè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9515" y="700004"/>
            <a:ext cx="1702579" cy="1822231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7240" y="593156"/>
            <a:ext cx="84455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Averta Std CY" panose="00000500000000000000" pitchFamily="50" charset="0"/>
              </a:rPr>
              <a:t>	</a:t>
            </a:r>
            <a:r>
              <a:rPr lang="vi-VN" sz="2800" b="1" dirty="0">
                <a:solidFill>
                  <a:prstClr val="black"/>
                </a:solidFill>
                <a:latin typeface="Averta Std CY" panose="00000500000000000000" pitchFamily="50" charset="0"/>
              </a:rPr>
              <a:t>Tưởng tượng mình là bạn nhỏ trong bài Cô chủ nhà tí hon, viết lời cảm ơn ông. </a:t>
            </a:r>
            <a:endParaRPr lang="en-US" sz="2800" b="1" dirty="0">
              <a:solidFill>
                <a:prstClr val="black"/>
              </a:solidFill>
              <a:latin typeface="Averta Std CY" panose="00000500000000000000" pitchFamily="50" charset="0"/>
            </a:endParaRPr>
          </a:p>
        </p:txBody>
      </p:sp>
      <p:pic>
        <p:nvPicPr>
          <p:cNvPr id="6" name="Bkgr bóng đèn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1228" y="513161"/>
            <a:ext cx="683118" cy="7311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401" y="1565164"/>
            <a:ext cx="5272081" cy="35783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000"/>
    </mc:Choice>
    <mc:Fallback>
      <p:transition advTm="3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87867" y="217193"/>
            <a:ext cx="8568266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/>
                <a:sym typeface="Arial" panose="020B0604020202020204"/>
              </a:rPr>
              <a:t>Gôïi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/>
                <a:sym typeface="Arial" panose="020B0604020202020204"/>
              </a:rPr>
              <a:t>yù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/>
                <a:sym typeface="Arial" panose="020B0604020202020204"/>
              </a:rPr>
              <a:t>khi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/>
                <a:sym typeface="Arial" panose="020B0604020202020204"/>
              </a:rPr>
              <a:t>vieát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/>
                <a:sym typeface="Arial" panose="020B0604020202020204"/>
              </a:rPr>
              <a:t>lôøi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/>
                <a:sym typeface="Arial" panose="020B0604020202020204"/>
              </a:rPr>
              <a:t>caûm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/>
                <a:sym typeface="Arial" panose="020B0604020202020204"/>
              </a:rPr>
              <a:t>ôn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VNI-Avo" pitchFamily="2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3" name="Rounded Rectangle 3"/>
          <p:cNvSpPr/>
          <p:nvPr/>
        </p:nvSpPr>
        <p:spPr>
          <a:xfrm>
            <a:off x="534960" y="702921"/>
            <a:ext cx="8074080" cy="2894409"/>
          </a:xfrm>
          <a:prstGeom prst="round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 defTabSz="914400">
              <a:spcAft>
                <a:spcPts val="1200"/>
              </a:spcAft>
            </a:pPr>
            <a:r>
              <a:rPr lang="en-US" sz="2400" b="1" kern="0" dirty="0">
                <a:solidFill>
                  <a:srgbClr val="FF0000"/>
                </a:solidFill>
                <a:latin typeface="Averta Std CY" panose="00000500000000000000" pitchFamily="50" charset="0"/>
                <a:cs typeface="Arial" panose="020B0604020202020204"/>
                <a:sym typeface="Arial" panose="020B0604020202020204"/>
              </a:rPr>
              <a:t>	</a:t>
            </a:r>
            <a:r>
              <a:rPr lang="vi-VN" sz="2400" b="1" kern="0" dirty="0">
                <a:solidFill>
                  <a:srgbClr val="FF0000"/>
                </a:solidFill>
                <a:latin typeface="Averta Std CY" panose="00000500000000000000" pitchFamily="50" charset="0"/>
                <a:cs typeface="Arial" panose="020B0604020202020204"/>
                <a:sym typeface="Arial" panose="020B0604020202020204"/>
              </a:rPr>
              <a:t>+ Viết lời cảm ơn có sử dụng từ ngữ xưng hô và câu cảm ơn lịch sự. Ví dụ: cháu cảm ơn ông ạ, cháu cảm ơn ông nhiều lắm.</a:t>
            </a:r>
            <a:endParaRPr lang="vi-VN" sz="2400" b="1" kern="0" dirty="0">
              <a:solidFill>
                <a:srgbClr val="FF0000"/>
              </a:solidFill>
              <a:latin typeface="Averta Std CY" panose="00000500000000000000" pitchFamily="50" charset="0"/>
              <a:cs typeface="Arial" panose="020B0604020202020204"/>
              <a:sym typeface="Arial" panose="020B0604020202020204"/>
            </a:endParaRPr>
          </a:p>
          <a:p>
            <a:pPr lvl="0" defTabSz="914400">
              <a:spcAft>
                <a:spcPts val="1200"/>
              </a:spcAft>
            </a:pPr>
            <a:r>
              <a:rPr lang="en-US" sz="2400" b="1" kern="0" dirty="0">
                <a:solidFill>
                  <a:srgbClr val="FF0000"/>
                </a:solidFill>
                <a:latin typeface="Averta Std CY" panose="00000500000000000000" pitchFamily="50" charset="0"/>
                <a:cs typeface="Arial" panose="020B0604020202020204"/>
                <a:sym typeface="Arial" panose="020B0604020202020204"/>
              </a:rPr>
              <a:t>	</a:t>
            </a:r>
            <a:r>
              <a:rPr lang="vi-VN" sz="2400" b="1" kern="0" dirty="0">
                <a:solidFill>
                  <a:srgbClr val="FF0000"/>
                </a:solidFill>
                <a:latin typeface="Averta Std CY" panose="00000500000000000000" pitchFamily="50" charset="0"/>
                <a:cs typeface="Arial" panose="020B0604020202020204"/>
                <a:sym typeface="Arial" panose="020B0604020202020204"/>
              </a:rPr>
              <a:t>+ Nêu lí do vì sao nói lời cảm ơn ông.</a:t>
            </a:r>
            <a:endParaRPr lang="vi-VN" sz="2400" b="1" kern="0" dirty="0">
              <a:solidFill>
                <a:srgbClr val="FF0000"/>
              </a:solidFill>
              <a:latin typeface="Averta Std CY" panose="00000500000000000000" pitchFamily="50" charset="0"/>
              <a:cs typeface="Arial" panose="020B0604020202020204"/>
              <a:sym typeface="Arial" panose="020B0604020202020204"/>
            </a:endParaRPr>
          </a:p>
          <a:p>
            <a:pPr lvl="0" defTabSz="914400">
              <a:spcAft>
                <a:spcPts val="1200"/>
              </a:spcAft>
            </a:pPr>
            <a:r>
              <a:rPr lang="en-US" sz="2400" b="1" kern="0" dirty="0">
                <a:solidFill>
                  <a:srgbClr val="FF0000"/>
                </a:solidFill>
                <a:latin typeface="Averta Std CY" panose="00000500000000000000" pitchFamily="50" charset="0"/>
                <a:cs typeface="Arial" panose="020B0604020202020204"/>
                <a:sym typeface="Arial" panose="020B0604020202020204"/>
              </a:rPr>
              <a:t>	</a:t>
            </a:r>
            <a:r>
              <a:rPr lang="vi-VN" sz="2400" b="1" kern="0" dirty="0">
                <a:solidFill>
                  <a:srgbClr val="FF0000"/>
                </a:solidFill>
                <a:latin typeface="Averta Std CY" panose="00000500000000000000" pitchFamily="50" charset="0"/>
                <a:cs typeface="Arial" panose="020B0604020202020204"/>
                <a:sym typeface="Arial" panose="020B0604020202020204"/>
              </a:rPr>
              <a:t>+ Nêu cảm nhận về lời khen của ông dành cho mình.</a:t>
            </a:r>
            <a:endParaRPr lang="vi-VN" sz="2400" b="1" kern="0" dirty="0">
              <a:solidFill>
                <a:srgbClr val="FF0000"/>
              </a:solidFill>
              <a:latin typeface="Averta Std CY" panose="00000500000000000000" pitchFamily="50" charset="0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4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788" y="3597330"/>
            <a:ext cx="3954168" cy="13410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000"/>
    </mc:Choice>
    <mc:Fallback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3"/>
          <p:cNvSpPr/>
          <p:nvPr/>
        </p:nvSpPr>
        <p:spPr>
          <a:xfrm>
            <a:off x="287655" y="763270"/>
            <a:ext cx="8569325" cy="2829591"/>
          </a:xfrm>
          <a:prstGeom prst="round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 algn="just" defTabSz="914400">
              <a:spcAft>
                <a:spcPts val="1200"/>
              </a:spcAft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	</a:t>
            </a:r>
            <a:r>
              <a:rPr lang="vi-VN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Cháu cảm ơn ông rất nhiều vì đã gọi cháu bằng cái tên thật thú vị và đ</a:t>
            </a:r>
            <a:r>
              <a:rPr lang="en-US" altLang="vi-VN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á</a:t>
            </a:r>
            <a:r>
              <a:rPr lang="vi-VN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ng yêu “Cô chủ nhà tí hon”. Cháu cảm thấy rất vui và hào hứng</a:t>
            </a:r>
            <a:r>
              <a:rPr lang="en-US" altLang="vi-VN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.</a:t>
            </a:r>
            <a:endParaRPr kumimoji="0" lang="en-US" altLang="vi-VN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14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788" y="3597330"/>
            <a:ext cx="3954168" cy="13410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000"/>
    </mc:Choice>
    <mc:Fallback>
      <p:transition advTm="3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artoon Cute Childrens Day Holiday Background Design, Cartoon, Colorful  Background, Childrens Day Background Background Image for Free Download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62" y="0"/>
            <a:ext cx="9113098" cy="5198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422979" y="1422738"/>
            <a:ext cx="5132981" cy="1637052"/>
          </a:xfrm>
          <a:prstGeom prst="rect">
            <a:avLst/>
          </a:prstGeom>
          <a:noFill/>
        </p:spPr>
        <p:txBody>
          <a:bodyPr wrap="square" lIns="92649" tIns="46324" rIns="92649" bIns="46324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724535">
              <a:defRPr/>
            </a:pPr>
            <a:r>
              <a:rPr lang="en-US" sz="5015" b="1" dirty="0" err="1">
                <a:solidFill>
                  <a:srgbClr val="FF0000"/>
                </a:solidFill>
                <a:latin typeface="VNI-Avo" pitchFamily="2" charset="0"/>
              </a:rPr>
              <a:t>Chaøo</a:t>
            </a:r>
            <a:r>
              <a:rPr lang="en-US" sz="5015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015" b="1" dirty="0" err="1">
                <a:solidFill>
                  <a:srgbClr val="FF0000"/>
                </a:solidFill>
                <a:latin typeface="VNI-Avo" pitchFamily="2" charset="0"/>
              </a:rPr>
              <a:t>taïm</a:t>
            </a:r>
            <a:r>
              <a:rPr lang="en-US" sz="5015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015" b="1" dirty="0" err="1">
                <a:solidFill>
                  <a:srgbClr val="FF0000"/>
                </a:solidFill>
                <a:latin typeface="VNI-Avo" pitchFamily="2" charset="0"/>
              </a:rPr>
              <a:t>bieät</a:t>
            </a:r>
            <a:r>
              <a:rPr lang="en-US" sz="5015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endParaRPr lang="en-US" sz="5015" b="1" dirty="0">
              <a:solidFill>
                <a:srgbClr val="FF0000"/>
              </a:solidFill>
              <a:latin typeface="VNI-Avo" pitchFamily="2" charset="0"/>
            </a:endParaRPr>
          </a:p>
          <a:p>
            <a:pPr algn="ctr" defTabSz="724535">
              <a:defRPr/>
            </a:pPr>
            <a:r>
              <a:rPr lang="en-US" sz="5015" b="1" dirty="0" err="1">
                <a:solidFill>
                  <a:srgbClr val="FF0000"/>
                </a:solidFill>
                <a:latin typeface="VNI-Avo" pitchFamily="2" charset="0"/>
              </a:rPr>
              <a:t>caùc</a:t>
            </a:r>
            <a:r>
              <a:rPr lang="en-US" sz="5015" b="1" dirty="0">
                <a:solidFill>
                  <a:srgbClr val="FF0000"/>
                </a:solidFill>
                <a:latin typeface="VNI-Avo" pitchFamily="2" charset="0"/>
              </a:rPr>
              <a:t> con</a:t>
            </a:r>
            <a:endParaRPr lang="en-US" sz="5015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4546410" y="3789877"/>
            <a:ext cx="24443" cy="134946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51180" y="0"/>
            <a:ext cx="9195180" cy="37898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495" y="3339779"/>
            <a:ext cx="6032006" cy="1714574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057,000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95902" y="-457200"/>
            <a:ext cx="457200" cy="4572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77471" y="210817"/>
            <a:ext cx="8386763" cy="2900363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3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3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1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1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1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1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1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1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1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1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1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1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1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1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1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1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1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1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1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1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1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1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1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1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1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1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1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1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1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1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1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1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1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1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1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1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100" b="1" dirty="0">
              <a:solidFill>
                <a:srgbClr val="C0504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1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1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1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1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1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1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1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1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1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1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1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1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1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1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1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1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1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1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1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1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1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1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100" b="1" dirty="0">
              <a:solidFill>
                <a:srgbClr val="C0504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1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1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1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1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1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1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1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1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1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1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1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1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1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1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21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1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1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1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1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1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1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1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1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1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1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1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1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1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100" b="1" dirty="0">
                <a:solidFill>
                  <a:srgbClr val="C050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100" b="1" dirty="0">
              <a:solidFill>
                <a:srgbClr val="C0504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51180" y="0"/>
            <a:ext cx="9195180" cy="37898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4546410" y="3789877"/>
            <a:ext cx="24443" cy="134946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712" y="3201820"/>
            <a:ext cx="6564036" cy="1865801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99730" y="-683969"/>
            <a:ext cx="457200" cy="4572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8175054" y="4016647"/>
            <a:ext cx="993818" cy="1050974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71005" y="4102769"/>
            <a:ext cx="955862" cy="1108692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400050" y="514350"/>
            <a:ext cx="8443700" cy="2543176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18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8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100" b="1" dirty="0">
                <a:solidFill>
                  <a:srgbClr val="FFFFFF"/>
                </a:solidFill>
                <a:latin typeface="Arial" panose="020B0604020202020204" pitchFamily="34" charset="0"/>
              </a:rPr>
              <a:t> </a:t>
            </a:r>
            <a:endParaRPr lang="en-US" sz="21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75674" y="1035711"/>
            <a:ext cx="5141472" cy="142346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4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b="1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44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4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4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44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hon”</a:t>
            </a:r>
            <a:endParaRPr lang="en-US" sz="4400" b="1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1" y="86053"/>
            <a:ext cx="75604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38391" y="37180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  <a:endParaRPr lang="en-US" altLang="en-US" sz="21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238391" y="37180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  <a:endParaRPr lang="en-US" altLang="en-US" sz="21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238391" y="37180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  <a:endParaRPr lang="en-US" altLang="en-US" sz="21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238391" y="37180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  <a:endParaRPr lang="en-US" altLang="en-US" sz="21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238391" y="37180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  <a:endParaRPr lang="en-US" altLang="en-US" sz="21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238391" y="37180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  <a:endParaRPr lang="en-US" altLang="en-US" sz="21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238391" y="37180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  <a:endParaRPr lang="en-US" altLang="en-US" sz="21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238391" y="37180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  <a:endParaRPr lang="en-US" altLang="en-US" sz="21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238391" y="37180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  <a:endParaRPr lang="en-US" altLang="en-US" sz="21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238391" y="37180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  <a:endParaRPr lang="en-US" altLang="en-US" sz="21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238391" y="37180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  <a:endParaRPr lang="en-US" altLang="en-US" sz="21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238391" y="37180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  <a:endParaRPr lang="en-US" altLang="en-US" sz="21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238391" y="37180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  <a:endParaRPr lang="en-US" altLang="en-US" sz="21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238391" y="37180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  <a:endParaRPr lang="en-US" altLang="en-US" sz="21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238391" y="37180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1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  <a:endParaRPr lang="en-US" altLang="en-US" sz="210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238391" y="37180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1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  <a:endParaRPr lang="en-US" sz="2100" dirty="0">
              <a:solidFill>
                <a:srgbClr val="DC2608"/>
              </a:solidFill>
              <a:latin typeface=".VnBlack" panose="020B72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1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2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3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4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51180" y="0"/>
            <a:ext cx="9195180" cy="37898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4546410" y="3789877"/>
            <a:ext cx="24443" cy="134946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712" y="3201820"/>
            <a:ext cx="6564036" cy="1865801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99730" y="-683969"/>
            <a:ext cx="457200" cy="4572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8175054" y="4016647"/>
            <a:ext cx="993818" cy="1050974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71005" y="4102769"/>
            <a:ext cx="955862" cy="1108692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400050" y="514350"/>
            <a:ext cx="8443700" cy="2543176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69237" y="1313345"/>
            <a:ext cx="7978787" cy="74635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1" y="86053"/>
            <a:ext cx="75604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38391" y="37180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1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  <a:endParaRPr kumimoji="0" lang="en-US" altLang="en-US" sz="21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238391" y="37180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1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  <a:endParaRPr kumimoji="0" lang="en-US" altLang="en-US" sz="21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238391" y="37180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1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  <a:endParaRPr kumimoji="0" lang="en-US" altLang="en-US" sz="21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238391" y="37180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1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  <a:endParaRPr kumimoji="0" lang="en-US" altLang="en-US" sz="21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238391" y="37180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1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  <a:endParaRPr kumimoji="0" lang="en-US" altLang="en-US" sz="21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238391" y="37180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1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  <a:endParaRPr kumimoji="0" lang="en-US" altLang="en-US" sz="21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238391" y="37180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1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  <a:endParaRPr kumimoji="0" lang="en-US" altLang="en-US" sz="21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238391" y="37180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1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  <a:endParaRPr kumimoji="0" lang="en-US" altLang="en-US" sz="21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238391" y="37180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1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  <a:endParaRPr kumimoji="0" lang="en-US" altLang="en-US" sz="21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238391" y="37180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1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  <a:endParaRPr kumimoji="0" lang="en-US" altLang="en-US" sz="21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238391" y="37180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1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  <a:endParaRPr kumimoji="0" lang="en-US" altLang="en-US" sz="21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238391" y="37180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1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  <a:endParaRPr kumimoji="0" lang="en-US" altLang="en-US" sz="21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238391" y="37180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1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  <a:endParaRPr kumimoji="0" lang="en-US" altLang="en-US" sz="21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238391" y="37180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1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altLang="en-US" sz="21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238391" y="37180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1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  <a:endParaRPr kumimoji="0" lang="en-US" altLang="en-US" sz="2100" b="0" i="0" u="none" strike="noStrike" kern="1200" cap="none" spc="0" normalizeH="0" baseline="0" noProof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238391" y="371803"/>
            <a:ext cx="400050" cy="400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6858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0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DC2608"/>
              </a:solidFill>
              <a:effectLst/>
              <a:uLnTx/>
              <a:uFillTx/>
              <a:latin typeface=".VnBlack" panose="020B7200000000000000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1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2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3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4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8687" y="-635776"/>
            <a:ext cx="10352243" cy="8976935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427" y="3849958"/>
            <a:ext cx="2341475" cy="1329066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1730710" y="2207845"/>
            <a:ext cx="6001629" cy="19312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90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 w="28575">
                  <a:noFill/>
                </a:ln>
                <a:solidFill>
                  <a:srgbClr val="84CBC5">
                    <a:lumMod val="75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+mn-cs"/>
              </a:rPr>
              <a:t>Bài</a:t>
            </a:r>
            <a:r>
              <a:rPr kumimoji="0" lang="en-US" altLang="zh-CN" sz="2800" b="0" i="0" u="none" strike="noStrike" kern="1200" cap="none" spc="0" normalizeH="0" baseline="0" noProof="0" dirty="0">
                <a:ln w="28575">
                  <a:noFill/>
                </a:ln>
                <a:solidFill>
                  <a:srgbClr val="84CBC5">
                    <a:lumMod val="75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+mn-cs"/>
              </a:rPr>
              <a:t> 1 – </a:t>
            </a:r>
            <a:r>
              <a:rPr kumimoji="0" lang="en-US" altLang="zh-CN" sz="2800" b="0" i="0" u="none" strike="noStrike" kern="1200" cap="none" spc="0" normalizeH="0" baseline="0" noProof="0" dirty="0" err="1">
                <a:ln w="28575">
                  <a:noFill/>
                </a:ln>
                <a:solidFill>
                  <a:srgbClr val="84CBC5">
                    <a:lumMod val="75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+mn-cs"/>
              </a:rPr>
              <a:t>Tiết</a:t>
            </a:r>
            <a:r>
              <a:rPr kumimoji="0" lang="en-US" altLang="zh-CN" sz="2800" b="0" i="0" u="none" strike="noStrike" kern="1200" cap="none" spc="0" normalizeH="0" baseline="0" noProof="0" dirty="0">
                <a:ln w="28575">
                  <a:noFill/>
                </a:ln>
                <a:solidFill>
                  <a:srgbClr val="84CBC5">
                    <a:lumMod val="75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+mn-cs"/>
              </a:rPr>
              <a:t> 4 - 5: </a:t>
            </a:r>
            <a:endParaRPr kumimoji="0" lang="en-US" altLang="zh-CN" sz="2800" b="0" i="0" u="none" strike="noStrike" kern="1200" cap="none" spc="0" normalizeH="0" baseline="0" noProof="0" dirty="0">
              <a:ln w="28575">
                <a:noFill/>
              </a:ln>
              <a:solidFill>
                <a:srgbClr val="84CBC5">
                  <a:lumMod val="75000"/>
                </a:srgbClr>
              </a:solidFill>
              <a:effectLst/>
              <a:uLnTx/>
              <a:uFillTx/>
              <a:latin typeface="Coiny" panose="02000903060500060000" pitchFamily="2" charset="0"/>
              <a:ea typeface="站酷快乐体2016修订版" panose="02010600030101010101" pitchFamily="2" charset="-122"/>
              <a:cs typeface="+mn-cs"/>
            </a:endParaRPr>
          </a:p>
          <a:p>
            <a:pPr lvl="0" algn="ctr"/>
            <a:r>
              <a:rPr lang="en-US" altLang="zh-CN" sz="2800" dirty="0" err="1">
                <a:ln w="28575">
                  <a:noFill/>
                </a:ln>
                <a:solidFill>
                  <a:srgbClr val="F47264">
                    <a:lumMod val="75000"/>
                  </a:srgbClr>
                </a:solidFill>
                <a:latin typeface="Coiny" panose="02000903060500060000" pitchFamily="2" charset="0"/>
                <a:ea typeface="站酷快乐体2016修订版" panose="02010600030101010101" pitchFamily="2" charset="-122"/>
              </a:rPr>
              <a:t>Viết</a:t>
            </a:r>
            <a:r>
              <a:rPr lang="en-US" altLang="zh-CN" sz="2800" dirty="0">
                <a:ln w="28575">
                  <a:noFill/>
                </a:ln>
                <a:solidFill>
                  <a:srgbClr val="F47264">
                    <a:lumMod val="75000"/>
                  </a:srgbClr>
                </a:solidFill>
                <a:latin typeface="Coiny" panose="02000903060500060000" pitchFamily="2" charset="0"/>
                <a:ea typeface="站酷快乐体2016修订版" panose="02010600030101010101" pitchFamily="2" charset="-122"/>
              </a:rPr>
              <a:t> </a:t>
            </a:r>
            <a:r>
              <a:rPr lang="en-US" altLang="zh-CN" sz="2800" dirty="0" err="1">
                <a:ln w="28575">
                  <a:noFill/>
                </a:ln>
                <a:solidFill>
                  <a:srgbClr val="F47264">
                    <a:lumMod val="75000"/>
                  </a:srgbClr>
                </a:solidFill>
                <a:latin typeface="Coiny" panose="02000903060500060000" pitchFamily="2" charset="0"/>
                <a:ea typeface="站酷快乐体2016修订版" panose="02010600030101010101" pitchFamily="2" charset="-122"/>
              </a:rPr>
              <a:t>chữ</a:t>
            </a:r>
            <a:r>
              <a:rPr lang="en-US" altLang="zh-CN" sz="2800" dirty="0">
                <a:ln w="28575">
                  <a:noFill/>
                </a:ln>
                <a:solidFill>
                  <a:srgbClr val="F47264">
                    <a:lumMod val="75000"/>
                  </a:srgbClr>
                </a:solidFill>
                <a:latin typeface="Coiny" panose="02000903060500060000" pitchFamily="2" charset="0"/>
                <a:ea typeface="站酷快乐体2016修订版" panose="02010600030101010101" pitchFamily="2" charset="-122"/>
              </a:rPr>
              <a:t> </a:t>
            </a:r>
            <a:r>
              <a:rPr lang="en-US" altLang="zh-CN" sz="2800" dirty="0" err="1">
                <a:ln w="28575">
                  <a:noFill/>
                </a:ln>
                <a:solidFill>
                  <a:srgbClr val="F47264">
                    <a:lumMod val="75000"/>
                  </a:srgbClr>
                </a:solidFill>
                <a:latin typeface="Coiny" panose="02000903060500060000" pitchFamily="2" charset="0"/>
                <a:ea typeface="站酷快乐体2016修订版" panose="02010600030101010101" pitchFamily="2" charset="-122"/>
              </a:rPr>
              <a:t>hoa</a:t>
            </a:r>
            <a:r>
              <a:rPr lang="en-US" altLang="zh-CN" sz="2800" dirty="0">
                <a:ln w="28575">
                  <a:noFill/>
                </a:ln>
                <a:solidFill>
                  <a:srgbClr val="F47264">
                    <a:lumMod val="75000"/>
                  </a:srgbClr>
                </a:solidFill>
                <a:latin typeface="Coiny" panose="02000903060500060000" pitchFamily="2" charset="0"/>
                <a:ea typeface="站酷快乐体2016修订版" panose="02010600030101010101" pitchFamily="2" charset="-122"/>
              </a:rPr>
              <a:t> G, </a:t>
            </a:r>
            <a:r>
              <a:rPr lang="en-US" altLang="zh-CN" sz="2800" dirty="0" err="1">
                <a:ln w="28575">
                  <a:noFill/>
                </a:ln>
                <a:solidFill>
                  <a:srgbClr val="F47264">
                    <a:lumMod val="75000"/>
                  </a:srgbClr>
                </a:solidFill>
                <a:latin typeface="Coiny" panose="02000903060500060000" pitchFamily="2" charset="0"/>
                <a:ea typeface="站酷快乐体2016修订版" panose="02010600030101010101" pitchFamily="2" charset="-122"/>
              </a:rPr>
              <a:t>Gọi</a:t>
            </a:r>
            <a:r>
              <a:rPr lang="en-US" altLang="zh-CN" sz="2800" dirty="0">
                <a:ln w="28575">
                  <a:noFill/>
                </a:ln>
                <a:solidFill>
                  <a:srgbClr val="F47264">
                    <a:lumMod val="75000"/>
                  </a:srgbClr>
                </a:solidFill>
                <a:latin typeface="Coiny" panose="02000903060500060000" pitchFamily="2" charset="0"/>
                <a:ea typeface="站酷快乐体2016修订版" panose="02010600030101010101" pitchFamily="2" charset="-122"/>
              </a:rPr>
              <a:t> </a:t>
            </a:r>
            <a:r>
              <a:rPr lang="en-US" altLang="zh-CN" sz="2800" dirty="0" err="1">
                <a:ln w="28575">
                  <a:noFill/>
                </a:ln>
                <a:solidFill>
                  <a:srgbClr val="F47264">
                    <a:lumMod val="75000"/>
                  </a:srgbClr>
                </a:solidFill>
                <a:latin typeface="Coiny" panose="02000903060500060000" pitchFamily="2" charset="0"/>
                <a:ea typeface="站酷快乐体2016修订版" panose="02010600030101010101" pitchFamily="2" charset="-122"/>
              </a:rPr>
              <a:t>dạ</a:t>
            </a:r>
            <a:r>
              <a:rPr lang="en-US" altLang="zh-CN" sz="2800" dirty="0">
                <a:ln w="28575">
                  <a:noFill/>
                </a:ln>
                <a:solidFill>
                  <a:srgbClr val="F47264">
                    <a:lumMod val="75000"/>
                  </a:srgbClr>
                </a:solidFill>
                <a:latin typeface="Coiny" panose="02000903060500060000" pitchFamily="2" charset="0"/>
                <a:ea typeface="站酷快乐体2016修订版" panose="02010600030101010101" pitchFamily="2" charset="-122"/>
              </a:rPr>
              <a:t> </a:t>
            </a:r>
            <a:r>
              <a:rPr lang="en-US" altLang="zh-CN" sz="2800" dirty="0" err="1">
                <a:ln w="28575">
                  <a:noFill/>
                </a:ln>
                <a:solidFill>
                  <a:srgbClr val="F47264">
                    <a:lumMod val="75000"/>
                  </a:srgbClr>
                </a:solidFill>
                <a:latin typeface="Coiny" panose="02000903060500060000" pitchFamily="2" charset="0"/>
                <a:ea typeface="站酷快乐体2016修订版" panose="02010600030101010101" pitchFamily="2" charset="-122"/>
              </a:rPr>
              <a:t>bảo</a:t>
            </a:r>
            <a:r>
              <a:rPr lang="en-US" altLang="zh-CN" sz="2800" dirty="0">
                <a:ln w="28575">
                  <a:noFill/>
                </a:ln>
                <a:solidFill>
                  <a:srgbClr val="F47264">
                    <a:lumMod val="75000"/>
                  </a:srgbClr>
                </a:solidFill>
                <a:latin typeface="Coiny" panose="02000903060500060000" pitchFamily="2" charset="0"/>
                <a:ea typeface="站酷快乐体2016修订版" panose="02010600030101010101" pitchFamily="2" charset="-122"/>
              </a:rPr>
              <a:t> </a:t>
            </a:r>
            <a:r>
              <a:rPr lang="en-US" altLang="zh-CN" sz="2800" dirty="0" err="1">
                <a:ln w="28575">
                  <a:noFill/>
                </a:ln>
                <a:solidFill>
                  <a:srgbClr val="F47264">
                    <a:lumMod val="75000"/>
                  </a:srgbClr>
                </a:solidFill>
                <a:latin typeface="Coiny" panose="02000903060500060000" pitchFamily="2" charset="0"/>
                <a:ea typeface="站酷快乐体2016修订版" panose="02010600030101010101" pitchFamily="2" charset="-122"/>
              </a:rPr>
              <a:t>vâng</a:t>
            </a:r>
            <a:endParaRPr lang="en-US" altLang="zh-CN" sz="2800" dirty="0">
              <a:ln w="28575">
                <a:noFill/>
              </a:ln>
              <a:solidFill>
                <a:srgbClr val="F47264">
                  <a:lumMod val="75000"/>
                </a:srgbClr>
              </a:solidFill>
              <a:latin typeface="Coiny" panose="02000903060500060000" pitchFamily="2" charset="0"/>
              <a:ea typeface="站酷快乐体2016修订版" panose="02010600030101010101" pitchFamily="2" charset="-122"/>
            </a:endParaRPr>
          </a:p>
          <a:p>
            <a:pPr lvl="0" algn="ctr"/>
            <a:r>
              <a:rPr lang="en-US" altLang="zh-CN" sz="2800" dirty="0" err="1">
                <a:ln w="28575">
                  <a:noFill/>
                </a:ln>
                <a:solidFill>
                  <a:srgbClr val="F47264">
                    <a:lumMod val="75000"/>
                  </a:srgbClr>
                </a:solidFill>
                <a:latin typeface="Coiny" panose="02000903060500060000" pitchFamily="2" charset="0"/>
                <a:ea typeface="站酷快乐体2016修订版" panose="02010600030101010101" pitchFamily="2" charset="-122"/>
              </a:rPr>
              <a:t>Từ</a:t>
            </a:r>
            <a:r>
              <a:rPr lang="en-US" altLang="zh-CN" sz="2800" dirty="0">
                <a:ln w="28575">
                  <a:noFill/>
                </a:ln>
                <a:solidFill>
                  <a:srgbClr val="F47264">
                    <a:lumMod val="75000"/>
                  </a:srgbClr>
                </a:solidFill>
                <a:latin typeface="Coiny" panose="02000903060500060000" pitchFamily="2" charset="0"/>
                <a:ea typeface="站酷快乐体2016修订版" panose="02010600030101010101" pitchFamily="2" charset="-122"/>
              </a:rPr>
              <a:t> </a:t>
            </a:r>
            <a:r>
              <a:rPr lang="en-US" altLang="zh-CN" sz="2800" dirty="0" err="1">
                <a:ln w="28575">
                  <a:noFill/>
                </a:ln>
                <a:solidFill>
                  <a:srgbClr val="F47264">
                    <a:lumMod val="75000"/>
                  </a:srgbClr>
                </a:solidFill>
                <a:latin typeface="Coiny" panose="02000903060500060000" pitchFamily="2" charset="0"/>
                <a:ea typeface="站酷快乐体2016修订版" panose="02010600030101010101" pitchFamily="2" charset="-122"/>
              </a:rPr>
              <a:t>chỉ</a:t>
            </a:r>
            <a:r>
              <a:rPr lang="en-US" altLang="zh-CN" sz="2800" dirty="0">
                <a:ln w="28575">
                  <a:noFill/>
                </a:ln>
                <a:solidFill>
                  <a:srgbClr val="F47264">
                    <a:lumMod val="75000"/>
                  </a:srgbClr>
                </a:solidFill>
                <a:latin typeface="Coiny" panose="02000903060500060000" pitchFamily="2" charset="0"/>
                <a:ea typeface="站酷快乐体2016修订版" panose="02010600030101010101" pitchFamily="2" charset="-122"/>
              </a:rPr>
              <a:t> </a:t>
            </a:r>
            <a:r>
              <a:rPr lang="en-US" altLang="zh-CN" sz="2800" dirty="0" err="1">
                <a:ln w="28575">
                  <a:noFill/>
                </a:ln>
                <a:solidFill>
                  <a:srgbClr val="F47264">
                    <a:lumMod val="75000"/>
                  </a:srgbClr>
                </a:solidFill>
                <a:latin typeface="Coiny" panose="02000903060500060000" pitchFamily="2" charset="0"/>
                <a:ea typeface="站酷快乐体2016修订版" panose="02010600030101010101" pitchFamily="2" charset="-122"/>
              </a:rPr>
              <a:t>hoạt</a:t>
            </a:r>
            <a:r>
              <a:rPr lang="en-US" altLang="zh-CN" sz="2800" dirty="0">
                <a:ln w="28575">
                  <a:noFill/>
                </a:ln>
                <a:solidFill>
                  <a:srgbClr val="F47264">
                    <a:lumMod val="75000"/>
                  </a:srgbClr>
                </a:solidFill>
                <a:latin typeface="Coiny" panose="02000903060500060000" pitchFamily="2" charset="0"/>
                <a:ea typeface="站酷快乐体2016修订版" panose="02010600030101010101" pitchFamily="2" charset="-122"/>
              </a:rPr>
              <a:t> </a:t>
            </a:r>
            <a:r>
              <a:rPr lang="en-US" altLang="zh-CN" sz="2800" dirty="0" err="1">
                <a:ln w="28575">
                  <a:noFill/>
                </a:ln>
                <a:solidFill>
                  <a:srgbClr val="F47264">
                    <a:lumMod val="75000"/>
                  </a:srgbClr>
                </a:solidFill>
                <a:latin typeface="Coiny" panose="02000903060500060000" pitchFamily="2" charset="0"/>
                <a:ea typeface="站酷快乐体2016修订版" panose="02010600030101010101" pitchFamily="2" charset="-122"/>
              </a:rPr>
              <a:t>động</a:t>
            </a:r>
            <a:r>
              <a:rPr lang="en-US" altLang="zh-CN" sz="2800" dirty="0">
                <a:ln w="28575">
                  <a:noFill/>
                </a:ln>
                <a:solidFill>
                  <a:srgbClr val="F47264">
                    <a:lumMod val="75000"/>
                  </a:srgbClr>
                </a:solidFill>
                <a:latin typeface="Coiny" panose="02000903060500060000" pitchFamily="2" charset="0"/>
                <a:ea typeface="站酷快乐体2016修订版" panose="02010600030101010101" pitchFamily="2" charset="-122"/>
              </a:rPr>
              <a:t>. </a:t>
            </a:r>
            <a:r>
              <a:rPr lang="en-US" altLang="zh-CN" sz="2800" dirty="0" err="1">
                <a:ln w="28575">
                  <a:noFill/>
                </a:ln>
                <a:solidFill>
                  <a:srgbClr val="F47264">
                    <a:lumMod val="75000"/>
                  </a:srgbClr>
                </a:solidFill>
                <a:latin typeface="Coiny" panose="02000903060500060000" pitchFamily="2" charset="0"/>
                <a:ea typeface="站酷快乐体2016修订版" panose="02010600030101010101" pitchFamily="2" charset="-122"/>
              </a:rPr>
              <a:t>Câu</a:t>
            </a:r>
            <a:r>
              <a:rPr lang="en-US" altLang="zh-CN" sz="2800" dirty="0">
                <a:ln w="28575">
                  <a:noFill/>
                </a:ln>
                <a:solidFill>
                  <a:srgbClr val="F47264">
                    <a:lumMod val="75000"/>
                  </a:srgbClr>
                </a:solidFill>
                <a:latin typeface="Coiny" panose="02000903060500060000" pitchFamily="2" charset="0"/>
                <a:ea typeface="站酷快乐体2016修订版" panose="02010600030101010101" pitchFamily="2" charset="-122"/>
              </a:rPr>
              <a:t> </a:t>
            </a:r>
            <a:r>
              <a:rPr lang="en-US" altLang="zh-CN" sz="2800" dirty="0" err="1">
                <a:ln w="28575">
                  <a:noFill/>
                </a:ln>
                <a:solidFill>
                  <a:srgbClr val="F47264">
                    <a:lumMod val="75000"/>
                  </a:srgbClr>
                </a:solidFill>
                <a:latin typeface="Coiny" panose="02000903060500060000" pitchFamily="2" charset="0"/>
                <a:ea typeface="站酷快乐体2016修订版" panose="02010600030101010101" pitchFamily="2" charset="-122"/>
              </a:rPr>
              <a:t>kiểu</a:t>
            </a:r>
            <a:r>
              <a:rPr lang="en-US" altLang="zh-CN" sz="2800" dirty="0">
                <a:ln w="28575">
                  <a:noFill/>
                </a:ln>
                <a:solidFill>
                  <a:srgbClr val="F47264">
                    <a:lumMod val="75000"/>
                  </a:srgbClr>
                </a:solidFill>
                <a:latin typeface="Coiny" panose="02000903060500060000" pitchFamily="2" charset="0"/>
                <a:ea typeface="站酷快乐体2016修订版" panose="02010600030101010101" pitchFamily="2" charset="-122"/>
              </a:rPr>
              <a:t> </a:t>
            </a:r>
            <a:endParaRPr lang="en-US" altLang="zh-CN" sz="2800" dirty="0">
              <a:ln w="28575">
                <a:noFill/>
              </a:ln>
              <a:solidFill>
                <a:srgbClr val="F47264">
                  <a:lumMod val="75000"/>
                </a:srgbClr>
              </a:solidFill>
              <a:latin typeface="Coiny" panose="02000903060500060000" pitchFamily="2" charset="0"/>
              <a:ea typeface="站酷快乐体2016修订版" panose="02010600030101010101" pitchFamily="2" charset="-122"/>
            </a:endParaRPr>
          </a:p>
          <a:p>
            <a:pPr lvl="0" algn="ctr"/>
            <a:r>
              <a:rPr lang="en-US" altLang="zh-CN" sz="2800" dirty="0">
                <a:ln w="28575">
                  <a:noFill/>
                </a:ln>
                <a:solidFill>
                  <a:srgbClr val="F47264">
                    <a:lumMod val="75000"/>
                  </a:srgbClr>
                </a:solidFill>
                <a:latin typeface="Coiny" panose="02000903060500060000" pitchFamily="2" charset="0"/>
                <a:ea typeface="站酷快乐体2016修订版" panose="02010600030101010101" pitchFamily="2" charset="-122"/>
              </a:rPr>
              <a:t>Ai </a:t>
            </a:r>
            <a:r>
              <a:rPr lang="en-US" altLang="zh-CN" sz="2800" dirty="0" err="1">
                <a:ln w="28575">
                  <a:noFill/>
                </a:ln>
                <a:solidFill>
                  <a:srgbClr val="F47264">
                    <a:lumMod val="75000"/>
                  </a:srgbClr>
                </a:solidFill>
                <a:latin typeface="Coiny" panose="02000903060500060000" pitchFamily="2" charset="0"/>
                <a:ea typeface="站酷快乐体2016修订版" panose="02010600030101010101" pitchFamily="2" charset="-122"/>
              </a:rPr>
              <a:t>làm</a:t>
            </a:r>
            <a:r>
              <a:rPr lang="en-US" altLang="zh-CN" sz="2800" dirty="0">
                <a:ln w="28575">
                  <a:noFill/>
                </a:ln>
                <a:solidFill>
                  <a:srgbClr val="F47264">
                    <a:lumMod val="75000"/>
                  </a:srgbClr>
                </a:solidFill>
                <a:latin typeface="Coiny" panose="02000903060500060000" pitchFamily="2" charset="0"/>
                <a:ea typeface="站酷快乐体2016修订版" panose="02010600030101010101" pitchFamily="2" charset="-122"/>
              </a:rPr>
              <a:t> </a:t>
            </a:r>
            <a:r>
              <a:rPr lang="en-US" altLang="zh-CN" sz="2800" dirty="0" err="1">
                <a:ln w="28575">
                  <a:noFill/>
                </a:ln>
                <a:solidFill>
                  <a:srgbClr val="F47264">
                    <a:lumMod val="75000"/>
                  </a:srgbClr>
                </a:solidFill>
                <a:latin typeface="Coiny" panose="02000903060500060000" pitchFamily="2" charset="0"/>
                <a:ea typeface="站酷快乐体2016修订版" panose="02010600030101010101" pitchFamily="2" charset="-122"/>
              </a:rPr>
              <a:t>gì</a:t>
            </a:r>
            <a:r>
              <a:rPr lang="en-US" altLang="zh-CN" sz="2800" dirty="0">
                <a:ln w="28575">
                  <a:noFill/>
                </a:ln>
                <a:solidFill>
                  <a:srgbClr val="F47264">
                    <a:lumMod val="75000"/>
                  </a:srgbClr>
                </a:solidFill>
                <a:latin typeface="Coiny" panose="02000903060500060000" pitchFamily="2" charset="0"/>
                <a:ea typeface="站酷快乐体2016修订版" panose="02010600030101010101" pitchFamily="2" charset="-122"/>
              </a:rPr>
              <a:t>?</a:t>
            </a:r>
            <a:endParaRPr kumimoji="0" lang="en-US" altLang="zh-CN" sz="2800" b="0" i="0" u="none" strike="noStrike" kern="1200" cap="none" spc="0" normalizeH="0" baseline="0" noProof="0" dirty="0">
              <a:ln w="28575">
                <a:noFill/>
              </a:ln>
              <a:solidFill>
                <a:srgbClr val="F47264">
                  <a:lumMod val="75000"/>
                </a:srgbClr>
              </a:solidFill>
              <a:effectLst/>
              <a:uLnTx/>
              <a:uFillTx/>
              <a:latin typeface="Coiny" panose="02000903060500060000" pitchFamily="2" charset="0"/>
              <a:ea typeface="站酷快乐体2016修订版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8" decel="41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6" presetClass="emph" presetSubtype="0" repeatCount="14000" autoRev="1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Scale>
                                      <p:cBhvr>
                                        <p:cTn id="63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2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2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3799511" y="738462"/>
            <a:ext cx="1392078" cy="1391573"/>
            <a:chOff x="5059672" y="1712793"/>
            <a:chExt cx="668974" cy="668974"/>
          </a:xfrm>
        </p:grpSpPr>
        <p:grpSp>
          <p:nvGrpSpPr>
            <p:cNvPr id="16" name="组合 15"/>
            <p:cNvGrpSpPr/>
            <p:nvPr/>
          </p:nvGrpSpPr>
          <p:grpSpPr>
            <a:xfrm>
              <a:off x="5059672" y="1712793"/>
              <a:ext cx="668974" cy="668974"/>
              <a:chOff x="6474776" y="1019119"/>
              <a:chExt cx="668974" cy="668974"/>
            </a:xfrm>
          </p:grpSpPr>
          <p:sp>
            <p:nvSpPr>
              <p:cNvPr id="18" name="圆角矩形 17"/>
              <p:cNvSpPr/>
              <p:nvPr/>
            </p:nvSpPr>
            <p:spPr>
              <a:xfrm>
                <a:off x="6474776" y="1019119"/>
                <a:ext cx="668974" cy="668974"/>
              </a:xfrm>
              <a:prstGeom prst="roundRect">
                <a:avLst>
                  <a:gd name="adj" fmla="val 8667"/>
                </a:avLst>
              </a:prstGeom>
              <a:gradFill flip="none" rotWithShape="1">
                <a:gsLst>
                  <a:gs pos="1000">
                    <a:schemeClr val="bg1">
                      <a:lumMod val="80000"/>
                    </a:schemeClr>
                  </a:gs>
                  <a:gs pos="100000">
                    <a:schemeClr val="bg1">
                      <a:lumMod val="99000"/>
                    </a:schemeClr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  <a:effectLst>
                <a:outerShdw blurRad="190500" dist="63500" dir="2700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60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圆角矩形 18"/>
              <p:cNvSpPr/>
              <p:nvPr/>
            </p:nvSpPr>
            <p:spPr>
              <a:xfrm>
                <a:off x="6541255" y="1085598"/>
                <a:ext cx="536016" cy="536016"/>
              </a:xfrm>
              <a:prstGeom prst="roundRect">
                <a:avLst>
                  <a:gd name="adj" fmla="val 8667"/>
                </a:avLst>
              </a:prstGeom>
              <a:gradFill flip="none" rotWithShape="1">
                <a:gsLst>
                  <a:gs pos="1000">
                    <a:schemeClr val="bg1">
                      <a:lumMod val="80000"/>
                    </a:schemeClr>
                  </a:gs>
                  <a:gs pos="100000">
                    <a:schemeClr val="bg1">
                      <a:lumMod val="99000"/>
                    </a:schemeClr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  <a:effectLst>
                <a:outerShdw blurRad="139700" dist="38100" dir="2700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5143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60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7" name="文本框 2"/>
            <p:cNvSpPr txBox="1"/>
            <p:nvPr/>
          </p:nvSpPr>
          <p:spPr>
            <a:xfrm>
              <a:off x="5076932" y="1815189"/>
              <a:ext cx="615736" cy="4882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mpact" panose="020B0806030902050204" pitchFamily="34" charset="0"/>
                  <a:ea typeface="等线" panose="02010600030101010101" pitchFamily="2" charset="-122"/>
                  <a:cs typeface="+mn-cs"/>
                </a:rPr>
                <a:t>01</a:t>
              </a:r>
              <a:endPara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mpact" panose="020B0806030902050204" pitchFamily="34" charset="0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5" name="五边形 34"/>
          <p:cNvSpPr/>
          <p:nvPr/>
        </p:nvSpPr>
        <p:spPr bwMode="auto">
          <a:xfrm>
            <a:off x="1750567" y="2261898"/>
            <a:ext cx="6238402" cy="909086"/>
          </a:xfrm>
          <a:prstGeom prst="homePlate">
            <a:avLst/>
          </a:prstGeom>
          <a:solidFill>
            <a:srgbClr val="7CBC00"/>
          </a:solidFill>
          <a:ln w="38100" cap="flat" cmpd="sng">
            <a:solidFill>
              <a:srgbClr val="FFFFFF"/>
            </a:solidFill>
            <a:bevel/>
          </a:ln>
          <a:effectLst>
            <a:outerShdw blurRad="127000" dist="38100" dir="8100000" algn="tr" rotWithShape="0">
              <a:prstClr val="black">
                <a:alpha val="40000"/>
              </a:prstClr>
            </a:outerShdw>
          </a:effectLst>
        </p:spPr>
        <p:txBody>
          <a:bodyPr lIns="62118" tIns="31058" rIns="62118" bIns="31058" anchor="ctr"/>
          <a:lstStyle/>
          <a:p>
            <a:pPr lvl="0" algn="ctr" defTabSz="685800">
              <a:defRPr/>
            </a:pPr>
            <a:r>
              <a:rPr lang="en-US" altLang="zh-CN" sz="3600" b="1" dirty="0" err="1">
                <a:solidFill>
                  <a:srgbClr val="FFFF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Viết</a:t>
            </a:r>
            <a:r>
              <a:rPr lang="en-US" altLang="zh-CN" sz="3600" b="1" dirty="0">
                <a:solidFill>
                  <a:srgbClr val="FFFF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zh-CN" sz="3600" b="1" dirty="0" err="1">
                <a:solidFill>
                  <a:srgbClr val="FFFF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chữ</a:t>
            </a:r>
            <a:r>
              <a:rPr lang="en-US" altLang="zh-CN" sz="3600" b="1" dirty="0">
                <a:solidFill>
                  <a:srgbClr val="FFFF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zh-CN" sz="3600" b="1" dirty="0" err="1">
                <a:solidFill>
                  <a:srgbClr val="FFFF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hoa</a:t>
            </a:r>
            <a:r>
              <a:rPr lang="en-US" altLang="zh-CN" sz="3600" b="1" dirty="0">
                <a:solidFill>
                  <a:srgbClr val="FFFF00"/>
                </a:solidFill>
                <a:latin typeface="Arial" panose="020B0604020202020204" pitchFamily="34" charset="0"/>
                <a:ea typeface="Microsoft YaHei" panose="020B0503020204020204" pitchFamily="34" charset="-122"/>
              </a:rPr>
              <a:t> G</a:t>
            </a:r>
            <a:endParaRPr lang="en-US" altLang="zh-CN" sz="3600" b="1" dirty="0">
              <a:solidFill>
                <a:srgbClr val="FFFF00"/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000"/>
    </mc:Choice>
    <mc:Fallback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/>
          <p:nvPr/>
        </p:nvSpPr>
        <p:spPr>
          <a:xfrm>
            <a:off x="3649462" y="793654"/>
            <a:ext cx="1844566" cy="421071"/>
          </a:xfrm>
          <a:prstGeom prst="rect">
            <a:avLst/>
          </a:prstGeom>
          <a:noFill/>
        </p:spPr>
        <p:txBody>
          <a:bodyPr wrap="square" lIns="82617" tIns="41304" rIns="82617" bIns="41304" rtlCol="0">
            <a:spAutoFit/>
          </a:bodyPr>
          <a:lstStyle/>
          <a:p>
            <a:pPr marL="0" marR="0" lvl="0" indent="0" defTabSz="8280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195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NI-Avo" pitchFamily="2" charset="0"/>
              </a:rPr>
              <a:t>Tö theá vieát</a:t>
            </a:r>
            <a:endParaRPr kumimoji="0" lang="vi-VN" sz="2195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7"/>
          <a:stretch>
            <a:fillRect/>
          </a:stretch>
        </p:blipFill>
        <p:spPr>
          <a:xfrm>
            <a:off x="3116823" y="1501095"/>
            <a:ext cx="2910354" cy="33716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58" y="476804"/>
            <a:ext cx="569944" cy="5699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25819" y="565567"/>
            <a:ext cx="150312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21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2. </a:t>
            </a:r>
            <a:r>
              <a:rPr lang="en-US" sz="21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Viết</a:t>
            </a:r>
            <a:endParaRPr lang="en-US" sz="2100" dirty="0">
              <a:solidFill>
                <a:prstClr val="black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000"/>
    </mc:Choice>
    <mc:Fallback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p="http://schemas.openxmlformats.org/presentationml/2006/main">
  <p:tag name="GENSWF_SLIDE_UID" val="{D1A3816C-7042-4818-A052-6370831F8ED0}:256"/>
</p:tagLst>
</file>

<file path=ppt/tags/tag2.xml><?xml version="1.0" encoding="utf-8"?>
<p:tagLst xmlns:p="http://schemas.openxmlformats.org/presentationml/2006/main">
  <p:tag name="GENSWF_SLIDE_UID" val="{DC7E72B8-7ED4-4D8D-83D7-D5511EDA559B}:476"/>
</p:tagLst>
</file>

<file path=ppt/tags/tag3.xml><?xml version="1.0" encoding="utf-8"?>
<p:tagLst xmlns:p="http://schemas.openxmlformats.org/presentationml/2006/main">
  <p:tag name="ISPRING_PRESENTATION_TITLE" val="Chủ đề 1 - Bài 1 Bé Mai đã lớn (tiết 1 - 4, SHS, tr.10 - 12)) - CTST Lớp 2"/>
  <p:tag name="ISPRING_FIRST_PUBLISH" val="1"/>
</p:tagLst>
</file>

<file path=ppt/theme/theme1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hởi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hám phá và Luyện tậ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9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主题">
  <a:themeElements>
    <a:clrScheme name="自定义 16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C00000"/>
      </a:accent1>
      <a:accent2>
        <a:srgbClr val="92D050"/>
      </a:accent2>
      <a:accent3>
        <a:srgbClr val="00B0F0"/>
      </a:accent3>
      <a:accent4>
        <a:srgbClr val="E36C09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2075</Words>
  <Application>WPS Presentation</Application>
  <PresentationFormat>On-screen Show (16:9)</PresentationFormat>
  <Paragraphs>191</Paragraphs>
  <Slides>37</Slides>
  <Notes>15</Notes>
  <HiddenSlides>0</HiddenSlides>
  <MMClips>7</MMClips>
  <ScaleCrop>false</ScaleCrop>
  <HeadingPairs>
    <vt:vector size="6" baseType="variant">
      <vt:variant>
        <vt:lpstr>已用的字体</vt:lpstr>
      </vt:variant>
      <vt:variant>
        <vt:i4>37</vt:i4>
      </vt:variant>
      <vt:variant>
        <vt:lpstr>主题</vt:lpstr>
      </vt:variant>
      <vt:variant>
        <vt:i4>12</vt:i4>
      </vt:variant>
      <vt:variant>
        <vt:lpstr>幻灯片标题</vt:lpstr>
      </vt:variant>
      <vt:variant>
        <vt:i4>37</vt:i4>
      </vt:variant>
    </vt:vector>
  </HeadingPairs>
  <TitlesOfParts>
    <vt:vector size="86" baseType="lpstr">
      <vt:lpstr>Arial</vt:lpstr>
      <vt:lpstr>SimSun</vt:lpstr>
      <vt:lpstr>Wingdings</vt:lpstr>
      <vt:lpstr>Averta Std CY Bold</vt:lpstr>
      <vt:lpstr>Segoe Print</vt:lpstr>
      <vt:lpstr>Arial-Rounded</vt:lpstr>
      <vt:lpstr>Segoe UI Symbol</vt:lpstr>
      <vt:lpstr>Quicksand Medium</vt:lpstr>
      <vt:lpstr>Arial-SGK-TV</vt:lpstr>
      <vt:lpstr>Arial Rounded MT Bold</vt:lpstr>
      <vt:lpstr>VNI-Avo</vt:lpstr>
      <vt:lpstr>Averta Std CY</vt:lpstr>
      <vt:lpstr>Times New Roman</vt:lpstr>
      <vt:lpstr>Calibri</vt:lpstr>
      <vt:lpstr>Tahoma</vt:lpstr>
      <vt:lpstr>.VnBlack</vt:lpstr>
      <vt:lpstr>DFPOP1-W9</vt:lpstr>
      <vt:lpstr>Coiny</vt:lpstr>
      <vt:lpstr>Yu Gothic UI Semibold</vt:lpstr>
      <vt:lpstr>站酷快乐体2016修订版</vt:lpstr>
      <vt:lpstr>等线</vt:lpstr>
      <vt:lpstr>Impact</vt:lpstr>
      <vt:lpstr>Microsoft YaHei</vt:lpstr>
      <vt:lpstr>UTM Avo</vt:lpstr>
      <vt:lpstr>等线</vt:lpstr>
      <vt:lpstr>Arial-Rounded</vt:lpstr>
      <vt:lpstr>Arial Unicode MS</vt:lpstr>
      <vt:lpstr>HP001 4 hàng</vt:lpstr>
      <vt:lpstr>HP001</vt:lpstr>
      <vt:lpstr>HP001 4 hang 1 ô ly</vt:lpstr>
      <vt:lpstr>方正正黑简体</vt:lpstr>
      <vt:lpstr>Calibri</vt:lpstr>
      <vt:lpstr>Arial</vt:lpstr>
      <vt:lpstr>VNI-Auchon</vt:lpstr>
      <vt:lpstr>Calibri Light</vt:lpstr>
      <vt:lpstr>等线 Light</vt:lpstr>
      <vt:lpstr>华康少女文字W5</vt:lpstr>
      <vt:lpstr>Hoạt động</vt:lpstr>
      <vt:lpstr>Khởi động</vt:lpstr>
      <vt:lpstr>Khám phá và Luyện tập</vt:lpstr>
      <vt:lpstr>9_www.33ppt.com</vt:lpstr>
      <vt:lpstr>3_Office Theme</vt:lpstr>
      <vt:lpstr>6_Office Theme</vt:lpstr>
      <vt:lpstr>4_Office 主题​​</vt:lpstr>
      <vt:lpstr>3_Office 主题​​</vt:lpstr>
      <vt:lpstr>Office 主题</vt:lpstr>
      <vt:lpstr>1_Tema de Office</vt:lpstr>
      <vt:lpstr>1_Office 主题</vt:lpstr>
      <vt:lpstr>2_Office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</dc:creator>
  <dc:description>Tài liệu lưu hành nội bộ. Vui lòng không chia sẻ hoặc tải lên websites, FB.</dc:description>
  <cp:lastModifiedBy>ASUS</cp:lastModifiedBy>
  <cp:revision>562</cp:revision>
  <dcterms:created xsi:type="dcterms:W3CDTF">2021-03-08T07:39:00Z</dcterms:created>
  <dcterms:modified xsi:type="dcterms:W3CDTF">2023-10-17T01:34:25Z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317021CE174A47D4B85DD0D83AF22725_12</vt:lpwstr>
  </property>
  <property fmtid="{D5CDD505-2E9C-101B-9397-08002B2CF9AE}" pid="3" name="KSOProductBuildVer">
    <vt:lpwstr>1033-12.2.0.13266</vt:lpwstr>
  </property>
</Properties>
</file>