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1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2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797" r:id="rId4"/>
    <p:sldMasterId id="2147483801" r:id="rId5"/>
    <p:sldMasterId id="2147483825" r:id="rId6"/>
    <p:sldMasterId id="2147483852" r:id="rId7"/>
    <p:sldMasterId id="2147483874" r:id="rId8"/>
    <p:sldMasterId id="2147483888" r:id="rId9"/>
    <p:sldMasterId id="2147483900" r:id="rId10"/>
    <p:sldMasterId id="2147483925" r:id="rId11"/>
    <p:sldMasterId id="2147483940" r:id="rId12"/>
    <p:sldMasterId id="2147483955" r:id="rId13"/>
  </p:sldMasterIdLst>
  <p:notesMasterIdLst>
    <p:notesMasterId r:id="rId26"/>
  </p:notesMasterIdLst>
  <p:handoutMasterIdLst>
    <p:handoutMasterId r:id="rId27"/>
  </p:handoutMasterIdLst>
  <p:sldIdLst>
    <p:sldId id="687" r:id="rId14"/>
    <p:sldId id="576" r:id="rId15"/>
    <p:sldId id="727" r:id="rId16"/>
    <p:sldId id="680" r:id="rId17"/>
    <p:sldId id="695" r:id="rId18"/>
    <p:sldId id="566" r:id="rId19"/>
    <p:sldId id="277" r:id="rId20"/>
    <p:sldId id="307" r:id="rId21"/>
    <p:sldId id="2578" r:id="rId22"/>
    <p:sldId id="291" r:id="rId23"/>
    <p:sldId id="2577" r:id="rId24"/>
    <p:sldId id="686" r:id="rId25"/>
  </p:sldIdLst>
  <p:sldSz cx="9144000" cy="5143500" type="screen16x9"/>
  <p:notesSz cx="6858000" cy="9144000"/>
  <p:custDataLst>
    <p:tags r:id="rId28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FCF"/>
    <a:srgbClr val="FFFF99"/>
    <a:srgbClr val="EA1ECD"/>
    <a:srgbClr val="F9BDB5"/>
    <a:srgbClr val="F7A397"/>
    <a:srgbClr val="ED0281"/>
    <a:srgbClr val="00AEEF"/>
    <a:srgbClr val="D22229"/>
    <a:srgbClr val="EC008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89565" autoAdjust="0"/>
  </p:normalViewPr>
  <p:slideViewPr>
    <p:cSldViewPr snapToGrid="0" showGuides="1">
      <p:cViewPr varScale="1">
        <p:scale>
          <a:sx n="91" d="100"/>
          <a:sy n="91" d="100"/>
        </p:scale>
        <p:origin x="54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75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712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637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372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+	</a:t>
            </a:r>
            <a:r>
              <a:rPr lang="en-US" altLang="zh-CN" dirty="0" err="1"/>
              <a:t>Quản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: </a:t>
            </a:r>
            <a:r>
              <a:rPr lang="en-US" altLang="zh-CN" dirty="0" err="1"/>
              <a:t>Gió</a:t>
            </a:r>
            <a:r>
              <a:rPr lang="en-US" altLang="zh-CN" dirty="0"/>
              <a:t> </a:t>
            </a:r>
            <a:r>
              <a:rPr lang="en-US" altLang="zh-CN" dirty="0" err="1"/>
              <a:t>thổi</a:t>
            </a:r>
            <a:r>
              <a:rPr lang="en-US" altLang="zh-CN" dirty="0"/>
              <a:t>! </a:t>
            </a:r>
            <a:r>
              <a:rPr lang="en-US" altLang="zh-CN" dirty="0" err="1"/>
              <a:t>Gió</a:t>
            </a:r>
            <a:r>
              <a:rPr lang="en-US" altLang="zh-CN" dirty="0"/>
              <a:t> </a:t>
            </a:r>
            <a:r>
              <a:rPr lang="en-US" altLang="zh-CN" dirty="0" err="1"/>
              <a:t>thổi</a:t>
            </a:r>
            <a:r>
              <a:rPr lang="en-US" altLang="zh-CN" dirty="0"/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dirty="0"/>
              <a:t>+	</a:t>
            </a:r>
            <a:r>
              <a:rPr lang="en-US" altLang="zh-CN" dirty="0" err="1"/>
              <a:t>Cả</a:t>
            </a:r>
            <a:r>
              <a:rPr lang="en-US" altLang="zh-CN" dirty="0"/>
              <a:t> </a:t>
            </a:r>
            <a:r>
              <a:rPr lang="en-US" altLang="zh-CN" dirty="0" err="1"/>
              <a:t>lớp</a:t>
            </a:r>
            <a:r>
              <a:rPr lang="en-US" altLang="zh-CN" dirty="0"/>
              <a:t>: </a:t>
            </a:r>
            <a:r>
              <a:rPr lang="en-US" altLang="zh-CN" dirty="0" err="1"/>
              <a:t>Thổi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? </a:t>
            </a:r>
            <a:r>
              <a:rPr lang="en-US" altLang="zh-CN" dirty="0" err="1"/>
              <a:t>Thổi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dirty="0"/>
              <a:t>+	</a:t>
            </a:r>
            <a:r>
              <a:rPr lang="en-US" altLang="zh-CN" dirty="0" err="1"/>
              <a:t>Quản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: </a:t>
            </a:r>
            <a:r>
              <a:rPr lang="en-US" altLang="zh-CN" dirty="0" err="1"/>
              <a:t>Gió</a:t>
            </a:r>
            <a:r>
              <a:rPr lang="en-US" altLang="zh-CN" dirty="0"/>
              <a:t> </a:t>
            </a:r>
            <a:r>
              <a:rPr lang="en-US" altLang="zh-CN" dirty="0" err="1"/>
              <a:t>thổi</a:t>
            </a:r>
            <a:r>
              <a:rPr lang="en-US" altLang="zh-CN" dirty="0"/>
              <a:t> bay </a:t>
            </a:r>
            <a:r>
              <a:rPr lang="en-US" altLang="zh-CN" dirty="0" err="1"/>
              <a:t>mái</a:t>
            </a:r>
            <a:r>
              <a:rPr lang="en-US" altLang="zh-CN" dirty="0"/>
              <a:t> </a:t>
            </a:r>
            <a:r>
              <a:rPr lang="en-US" altLang="zh-CN" dirty="0" err="1"/>
              <a:t>tóc</a:t>
            </a:r>
            <a:r>
              <a:rPr lang="en-US" altLang="zh-CN" dirty="0"/>
              <a:t> </a:t>
            </a:r>
            <a:r>
              <a:rPr lang="en-US" altLang="zh-CN" dirty="0" err="1"/>
              <a:t>bồng</a:t>
            </a:r>
            <a:r>
              <a:rPr lang="en-US" altLang="zh-CN" dirty="0"/>
              <a:t> </a:t>
            </a:r>
            <a:r>
              <a:rPr lang="en-US" altLang="zh-CN" dirty="0" err="1"/>
              <a:t>bềnh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Lam.(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bạn</a:t>
            </a:r>
            <a:r>
              <a:rPr lang="en-US" altLang="zh-CN" dirty="0"/>
              <a:t> </a:t>
            </a:r>
            <a:r>
              <a:rPr lang="en-US" altLang="zh-CN" dirty="0" err="1"/>
              <a:t>đứng</a:t>
            </a:r>
            <a:r>
              <a:rPr lang="en-US" altLang="zh-CN" dirty="0"/>
              <a:t> </a:t>
            </a:r>
            <a:r>
              <a:rPr lang="en-US" altLang="zh-CN" dirty="0" err="1"/>
              <a:t>gần</a:t>
            </a:r>
            <a:r>
              <a:rPr lang="en-US" altLang="zh-CN" dirty="0"/>
              <a:t> Lam </a:t>
            </a:r>
            <a:r>
              <a:rPr lang="en-US" altLang="zh-CN" dirty="0" err="1"/>
              <a:t>hoặc</a:t>
            </a:r>
            <a:r>
              <a:rPr lang="en-US" altLang="zh-CN" dirty="0"/>
              <a:t> Lam </a:t>
            </a:r>
            <a:r>
              <a:rPr lang="en-US" altLang="zh-CN" dirty="0" err="1"/>
              <a:t>hất</a:t>
            </a:r>
            <a:r>
              <a:rPr lang="en-US" altLang="zh-CN" dirty="0"/>
              <a:t> </a:t>
            </a:r>
            <a:r>
              <a:rPr lang="en-US" altLang="zh-CN" dirty="0" err="1"/>
              <a:t>tung</a:t>
            </a:r>
            <a:r>
              <a:rPr lang="en-US" altLang="zh-CN" dirty="0"/>
              <a:t> </a:t>
            </a:r>
            <a:r>
              <a:rPr lang="en-US" altLang="zh-CN" dirty="0" err="1"/>
              <a:t>mái</a:t>
            </a:r>
            <a:r>
              <a:rPr lang="en-US" altLang="zh-CN" dirty="0"/>
              <a:t> </a:t>
            </a:r>
            <a:r>
              <a:rPr lang="en-US" altLang="zh-CN" dirty="0" err="1"/>
              <a:t>tóc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Lam.)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dirty="0"/>
              <a:t>+	…</a:t>
            </a: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026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22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194" y="-8863"/>
            <a:ext cx="9131369" cy="52090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6748477" y="443890"/>
            <a:ext cx="210219" cy="1506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359424" y="884884"/>
            <a:ext cx="598736" cy="429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421832" y="-108485"/>
            <a:ext cx="303151" cy="21721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191404" y="289868"/>
            <a:ext cx="673057" cy="482256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8535879" y="773990"/>
            <a:ext cx="304026" cy="21783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08523" y="-76648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578295" y="107647"/>
            <a:ext cx="500592" cy="358682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295554" y="8317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8397657" y="108256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5976076" y="144055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29181" y="3885121"/>
            <a:ext cx="9590946" cy="131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03" y="4204892"/>
            <a:ext cx="9273192" cy="101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7473743" y="340693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053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3585" y="57"/>
            <a:ext cx="9150839" cy="5143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5943614" y="-183635"/>
            <a:ext cx="512656" cy="3673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7586206" y="214864"/>
            <a:ext cx="598736" cy="429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8723360" y="523934"/>
            <a:ext cx="385738" cy="27638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6432828" y="86581"/>
            <a:ext cx="473501" cy="339272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7216211" y="-107740"/>
            <a:ext cx="385738" cy="276389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8208129" y="-186725"/>
            <a:ext cx="899608" cy="644584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49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112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645"/>
            </a:lvl1pPr>
            <a:lvl2pPr marL="313331" indent="0" algn="ctr">
              <a:buNone/>
              <a:defRPr sz="1370"/>
            </a:lvl2pPr>
            <a:lvl3pPr marL="626660" indent="0" algn="ctr">
              <a:buNone/>
              <a:defRPr sz="1233"/>
            </a:lvl3pPr>
            <a:lvl4pPr marL="939991" indent="0" algn="ctr">
              <a:buNone/>
              <a:defRPr sz="1097"/>
            </a:lvl4pPr>
            <a:lvl5pPr marL="1253321" indent="0" algn="ctr">
              <a:buNone/>
              <a:defRPr sz="1097"/>
            </a:lvl5pPr>
            <a:lvl6pPr marL="1566651" indent="0" algn="ctr">
              <a:buNone/>
              <a:defRPr sz="1097"/>
            </a:lvl6pPr>
            <a:lvl7pPr marL="1879981" indent="0" algn="ctr">
              <a:buNone/>
              <a:defRPr sz="1097"/>
            </a:lvl7pPr>
            <a:lvl8pPr marL="2193311" indent="0" algn="ctr">
              <a:buNone/>
              <a:defRPr sz="1097"/>
            </a:lvl8pPr>
            <a:lvl9pPr marL="2506641" indent="0" algn="ctr">
              <a:buNone/>
              <a:defRPr sz="1097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20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76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0"/>
            <a:ext cx="7886700" cy="2139553"/>
          </a:xfrm>
        </p:spPr>
        <p:txBody>
          <a:bodyPr anchor="b"/>
          <a:lstStyle>
            <a:lvl1pPr>
              <a:defRPr sz="4112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23"/>
            <a:ext cx="7886700" cy="1125140"/>
          </a:xfrm>
        </p:spPr>
        <p:txBody>
          <a:bodyPr/>
          <a:lstStyle>
            <a:lvl1pPr marL="0" indent="0">
              <a:buNone/>
              <a:defRPr sz="1645">
                <a:solidFill>
                  <a:schemeClr val="tx1">
                    <a:tint val="75000"/>
                  </a:schemeClr>
                </a:solidFill>
              </a:defRPr>
            </a:lvl1pPr>
            <a:lvl2pPr marL="313331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2pPr>
            <a:lvl3pPr marL="626660" indent="0">
              <a:buNone/>
              <a:defRPr sz="1233">
                <a:solidFill>
                  <a:schemeClr val="tx1">
                    <a:tint val="75000"/>
                  </a:schemeClr>
                </a:solidFill>
              </a:defRPr>
            </a:lvl3pPr>
            <a:lvl4pPr marL="939991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4pPr>
            <a:lvl5pPr marL="1253321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5pPr>
            <a:lvl6pPr marL="1566651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6pPr>
            <a:lvl7pPr marL="1879981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7pPr>
            <a:lvl8pPr marL="2193311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8pPr>
            <a:lvl9pPr marL="2506641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03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329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3"/>
            <a:ext cx="3868340" cy="617934"/>
          </a:xfrm>
        </p:spPr>
        <p:txBody>
          <a:bodyPr anchor="b"/>
          <a:lstStyle>
            <a:lvl1pPr marL="0" indent="0">
              <a:buNone/>
              <a:defRPr sz="1645" b="1"/>
            </a:lvl1pPr>
            <a:lvl2pPr marL="313331" indent="0">
              <a:buNone/>
              <a:defRPr sz="1370" b="1"/>
            </a:lvl2pPr>
            <a:lvl3pPr marL="626660" indent="0">
              <a:buNone/>
              <a:defRPr sz="1233" b="1"/>
            </a:lvl3pPr>
            <a:lvl4pPr marL="939991" indent="0">
              <a:buNone/>
              <a:defRPr sz="1097" b="1"/>
            </a:lvl4pPr>
            <a:lvl5pPr marL="1253321" indent="0">
              <a:buNone/>
              <a:defRPr sz="1097" b="1"/>
            </a:lvl5pPr>
            <a:lvl6pPr marL="1566651" indent="0">
              <a:buNone/>
              <a:defRPr sz="1097" b="1"/>
            </a:lvl6pPr>
            <a:lvl7pPr marL="1879981" indent="0">
              <a:buNone/>
              <a:defRPr sz="1097" b="1"/>
            </a:lvl7pPr>
            <a:lvl8pPr marL="2193311" indent="0">
              <a:buNone/>
              <a:defRPr sz="1097" b="1"/>
            </a:lvl8pPr>
            <a:lvl9pPr marL="2506641" indent="0">
              <a:buNone/>
              <a:defRPr sz="10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3"/>
            <a:ext cx="3887391" cy="617934"/>
          </a:xfrm>
        </p:spPr>
        <p:txBody>
          <a:bodyPr anchor="b"/>
          <a:lstStyle>
            <a:lvl1pPr marL="0" indent="0">
              <a:buNone/>
              <a:defRPr sz="1645" b="1"/>
            </a:lvl1pPr>
            <a:lvl2pPr marL="313331" indent="0">
              <a:buNone/>
              <a:defRPr sz="1370" b="1"/>
            </a:lvl2pPr>
            <a:lvl3pPr marL="626660" indent="0">
              <a:buNone/>
              <a:defRPr sz="1233" b="1"/>
            </a:lvl3pPr>
            <a:lvl4pPr marL="939991" indent="0">
              <a:buNone/>
              <a:defRPr sz="1097" b="1"/>
            </a:lvl4pPr>
            <a:lvl5pPr marL="1253321" indent="0">
              <a:buNone/>
              <a:defRPr sz="1097" b="1"/>
            </a:lvl5pPr>
            <a:lvl6pPr marL="1566651" indent="0">
              <a:buNone/>
              <a:defRPr sz="1097" b="1"/>
            </a:lvl6pPr>
            <a:lvl7pPr marL="1879981" indent="0">
              <a:buNone/>
              <a:defRPr sz="1097" b="1"/>
            </a:lvl7pPr>
            <a:lvl8pPr marL="2193311" indent="0">
              <a:buNone/>
              <a:defRPr sz="1097" b="1"/>
            </a:lvl8pPr>
            <a:lvl9pPr marL="2506641" indent="0">
              <a:buNone/>
              <a:defRPr sz="10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35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22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61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19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5"/>
            <a:ext cx="4629150" cy="3655219"/>
          </a:xfrm>
        </p:spPr>
        <p:txBody>
          <a:bodyPr/>
          <a:lstStyle>
            <a:lvl1pPr>
              <a:defRPr sz="2193"/>
            </a:lvl1pPr>
            <a:lvl2pPr>
              <a:defRPr sz="1918"/>
            </a:lvl2pPr>
            <a:lvl3pPr>
              <a:defRPr sz="1645"/>
            </a:lvl3pPr>
            <a:lvl4pPr>
              <a:defRPr sz="1370"/>
            </a:lvl4pPr>
            <a:lvl5pPr>
              <a:defRPr sz="1370"/>
            </a:lvl5pPr>
            <a:lvl6pPr>
              <a:defRPr sz="1370"/>
            </a:lvl6pPr>
            <a:lvl7pPr>
              <a:defRPr sz="1370"/>
            </a:lvl7pPr>
            <a:lvl8pPr>
              <a:defRPr sz="1370"/>
            </a:lvl8pPr>
            <a:lvl9pPr>
              <a:defRPr sz="137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1"/>
            <a:ext cx="2949178" cy="2858691"/>
          </a:xfrm>
        </p:spPr>
        <p:txBody>
          <a:bodyPr/>
          <a:lstStyle>
            <a:lvl1pPr marL="0" indent="0">
              <a:buNone/>
              <a:defRPr sz="1097"/>
            </a:lvl1pPr>
            <a:lvl2pPr marL="313331" indent="0">
              <a:buNone/>
              <a:defRPr sz="960"/>
            </a:lvl2pPr>
            <a:lvl3pPr marL="626660" indent="0">
              <a:buNone/>
              <a:defRPr sz="823"/>
            </a:lvl3pPr>
            <a:lvl4pPr marL="939991" indent="0">
              <a:buNone/>
              <a:defRPr sz="686"/>
            </a:lvl4pPr>
            <a:lvl5pPr marL="1253321" indent="0">
              <a:buNone/>
              <a:defRPr sz="686"/>
            </a:lvl5pPr>
            <a:lvl6pPr marL="1566651" indent="0">
              <a:buNone/>
              <a:defRPr sz="686"/>
            </a:lvl6pPr>
            <a:lvl7pPr marL="1879981" indent="0">
              <a:buNone/>
              <a:defRPr sz="686"/>
            </a:lvl7pPr>
            <a:lvl8pPr marL="2193311" indent="0">
              <a:buNone/>
              <a:defRPr sz="686"/>
            </a:lvl8pPr>
            <a:lvl9pPr marL="2506641" indent="0">
              <a:buNone/>
              <a:defRPr sz="6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11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19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5"/>
            <a:ext cx="4629150" cy="3655219"/>
          </a:xfrm>
        </p:spPr>
        <p:txBody>
          <a:bodyPr/>
          <a:lstStyle>
            <a:lvl1pPr marL="0" indent="0">
              <a:buNone/>
              <a:defRPr sz="2193"/>
            </a:lvl1pPr>
            <a:lvl2pPr marL="313331" indent="0">
              <a:buNone/>
              <a:defRPr sz="1918"/>
            </a:lvl2pPr>
            <a:lvl3pPr marL="626660" indent="0">
              <a:buNone/>
              <a:defRPr sz="1645"/>
            </a:lvl3pPr>
            <a:lvl4pPr marL="939991" indent="0">
              <a:buNone/>
              <a:defRPr sz="1370"/>
            </a:lvl4pPr>
            <a:lvl5pPr marL="1253321" indent="0">
              <a:buNone/>
              <a:defRPr sz="1370"/>
            </a:lvl5pPr>
            <a:lvl6pPr marL="1566651" indent="0">
              <a:buNone/>
              <a:defRPr sz="1370"/>
            </a:lvl6pPr>
            <a:lvl7pPr marL="1879981" indent="0">
              <a:buNone/>
              <a:defRPr sz="1370"/>
            </a:lvl7pPr>
            <a:lvl8pPr marL="2193311" indent="0">
              <a:buNone/>
              <a:defRPr sz="1370"/>
            </a:lvl8pPr>
            <a:lvl9pPr marL="2506641" indent="0">
              <a:buNone/>
              <a:defRPr sz="137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1"/>
            <a:ext cx="2949178" cy="2858691"/>
          </a:xfrm>
        </p:spPr>
        <p:txBody>
          <a:bodyPr/>
          <a:lstStyle>
            <a:lvl1pPr marL="0" indent="0">
              <a:buNone/>
              <a:defRPr sz="1097"/>
            </a:lvl1pPr>
            <a:lvl2pPr marL="313331" indent="0">
              <a:buNone/>
              <a:defRPr sz="960"/>
            </a:lvl2pPr>
            <a:lvl3pPr marL="626660" indent="0">
              <a:buNone/>
              <a:defRPr sz="823"/>
            </a:lvl3pPr>
            <a:lvl4pPr marL="939991" indent="0">
              <a:buNone/>
              <a:defRPr sz="686"/>
            </a:lvl4pPr>
            <a:lvl5pPr marL="1253321" indent="0">
              <a:buNone/>
              <a:defRPr sz="686"/>
            </a:lvl5pPr>
            <a:lvl6pPr marL="1566651" indent="0">
              <a:buNone/>
              <a:defRPr sz="686"/>
            </a:lvl6pPr>
            <a:lvl7pPr marL="1879981" indent="0">
              <a:buNone/>
              <a:defRPr sz="686"/>
            </a:lvl7pPr>
            <a:lvl8pPr marL="2193311" indent="0">
              <a:buNone/>
              <a:defRPr sz="686"/>
            </a:lvl8pPr>
            <a:lvl9pPr marL="2506641" indent="0">
              <a:buNone/>
              <a:defRPr sz="6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300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93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5"/>
            <a:ext cx="197167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5"/>
            <a:ext cx="5800726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22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20757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0709750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57686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677490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29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71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87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48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0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17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69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7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46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2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86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77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67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4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1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2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4" indent="0" algn="ctr">
              <a:buNone/>
              <a:defRPr sz="1500"/>
            </a:lvl2pPr>
            <a:lvl3pPr marL="685729" indent="0" algn="ctr">
              <a:buNone/>
              <a:defRPr sz="1350"/>
            </a:lvl3pPr>
            <a:lvl4pPr marL="1028594" indent="0" algn="ctr">
              <a:buNone/>
              <a:defRPr sz="1200"/>
            </a:lvl4pPr>
            <a:lvl5pPr marL="1371459" indent="0" algn="ctr">
              <a:buNone/>
              <a:defRPr sz="1200"/>
            </a:lvl5pPr>
            <a:lvl6pPr marL="1714323" indent="0" algn="ctr">
              <a:buNone/>
              <a:defRPr sz="1200"/>
            </a:lvl6pPr>
            <a:lvl7pPr marL="2057823" indent="0" algn="ctr">
              <a:buNone/>
              <a:defRPr sz="1200"/>
            </a:lvl7pPr>
            <a:lvl8pPr marL="2400687" indent="0" algn="ctr">
              <a:buNone/>
              <a:defRPr sz="1200"/>
            </a:lvl8pPr>
            <a:lvl9pPr marL="274355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33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528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9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1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2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8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6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5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5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9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9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876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2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864" indent="0">
              <a:buNone/>
              <a:defRPr sz="1800"/>
            </a:lvl2pPr>
            <a:lvl3pPr marL="685729" indent="0">
              <a:buNone/>
              <a:defRPr sz="1500"/>
            </a:lvl3pPr>
            <a:lvl4pPr marL="1028594" indent="0">
              <a:buNone/>
              <a:defRPr sz="1350"/>
            </a:lvl4pPr>
            <a:lvl5pPr marL="1371459" indent="0">
              <a:buNone/>
              <a:defRPr sz="1350"/>
            </a:lvl5pPr>
            <a:lvl6pPr marL="1714323" indent="0">
              <a:buNone/>
              <a:defRPr sz="1350"/>
            </a:lvl6pPr>
            <a:lvl7pPr marL="2057823" indent="0">
              <a:buNone/>
              <a:defRPr sz="1350"/>
            </a:lvl7pPr>
            <a:lvl8pPr marL="2400687" indent="0">
              <a:buNone/>
              <a:defRPr sz="1350"/>
            </a:lvl8pPr>
            <a:lvl9pPr marL="2743552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2" y="1999384"/>
            <a:ext cx="3655181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864" indent="0">
              <a:buNone/>
              <a:defRPr sz="1800"/>
            </a:lvl2pPr>
            <a:lvl3pPr marL="685729" indent="0">
              <a:buNone/>
              <a:defRPr sz="1500"/>
            </a:lvl3pPr>
            <a:lvl4pPr marL="1028594" indent="0">
              <a:buNone/>
              <a:defRPr sz="1350"/>
            </a:lvl4pPr>
            <a:lvl5pPr marL="1371459" indent="0">
              <a:buNone/>
              <a:defRPr sz="1350"/>
            </a:lvl5pPr>
            <a:lvl6pPr marL="1714323" indent="0">
              <a:buNone/>
              <a:defRPr sz="1350"/>
            </a:lvl6pPr>
            <a:lvl7pPr marL="2057823" indent="0">
              <a:buNone/>
              <a:defRPr sz="1350"/>
            </a:lvl7pPr>
            <a:lvl8pPr marL="2400687" indent="0">
              <a:buNone/>
              <a:defRPr sz="1350"/>
            </a:lvl8pPr>
            <a:lvl9pPr marL="2743552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58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968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934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399"/>
            </a:lvl1pPr>
            <a:lvl2pPr marL="342864" indent="0">
              <a:buNone/>
              <a:defRPr sz="2100"/>
            </a:lvl2pPr>
            <a:lvl3pPr marL="685729" indent="0">
              <a:buNone/>
              <a:defRPr sz="1800"/>
            </a:lvl3pPr>
            <a:lvl4pPr marL="1028594" indent="0">
              <a:buNone/>
              <a:defRPr sz="1500"/>
            </a:lvl4pPr>
            <a:lvl5pPr marL="1371459" indent="0">
              <a:buNone/>
              <a:defRPr sz="1500"/>
            </a:lvl5pPr>
            <a:lvl6pPr marL="1714323" indent="0">
              <a:buNone/>
              <a:defRPr sz="1500"/>
            </a:lvl6pPr>
            <a:lvl7pPr marL="2057823" indent="0">
              <a:buNone/>
              <a:defRPr sz="1500"/>
            </a:lvl7pPr>
            <a:lvl8pPr marL="2400687" indent="0">
              <a:buNone/>
              <a:defRPr sz="1500"/>
            </a:lvl8pPr>
            <a:lvl9pPr marL="274355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1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864" indent="0">
              <a:buNone/>
              <a:defRPr sz="1350"/>
            </a:lvl2pPr>
            <a:lvl3pPr marL="685729" indent="0">
              <a:buNone/>
              <a:defRPr sz="1200"/>
            </a:lvl3pPr>
            <a:lvl4pPr marL="1028594" indent="0">
              <a:buNone/>
              <a:defRPr sz="1050"/>
            </a:lvl4pPr>
            <a:lvl5pPr marL="1371459" indent="0">
              <a:buNone/>
              <a:defRPr sz="1050"/>
            </a:lvl5pPr>
            <a:lvl6pPr marL="1714323" indent="0">
              <a:buNone/>
              <a:defRPr sz="1050"/>
            </a:lvl6pPr>
            <a:lvl7pPr marL="2057823" indent="0">
              <a:buNone/>
              <a:defRPr sz="1050"/>
            </a:lvl7pPr>
            <a:lvl8pPr marL="2400687" indent="0">
              <a:buNone/>
              <a:defRPr sz="1050"/>
            </a:lvl8pPr>
            <a:lvl9pPr marL="2743552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76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92"/>
            <a:ext cx="1971675" cy="43596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379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048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528"/>
            <a:ext cx="3276600" cy="2313078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30" y="2851588"/>
            <a:ext cx="3383973" cy="32389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49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30" y="3289513"/>
            <a:ext cx="3383973" cy="17136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4001"/>
            <a:ext cx="3366029" cy="11528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57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2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704"/>
            </a:lvl1pPr>
            <a:lvl2pPr marL="324679" indent="0" algn="ctr">
              <a:buNone/>
              <a:defRPr sz="1420"/>
            </a:lvl2pPr>
            <a:lvl3pPr marL="649358" indent="0" algn="ctr">
              <a:buNone/>
              <a:defRPr sz="1279"/>
            </a:lvl3pPr>
            <a:lvl4pPr marL="974037" indent="0" algn="ctr">
              <a:buNone/>
              <a:defRPr sz="1136"/>
            </a:lvl4pPr>
            <a:lvl5pPr marL="1298716" indent="0" algn="ctr">
              <a:buNone/>
              <a:defRPr sz="1136"/>
            </a:lvl5pPr>
            <a:lvl6pPr marL="1623395" indent="0" algn="ctr">
              <a:buNone/>
              <a:defRPr sz="1136"/>
            </a:lvl6pPr>
            <a:lvl7pPr marL="1948074" indent="0" algn="ctr">
              <a:buNone/>
              <a:defRPr sz="1136"/>
            </a:lvl7pPr>
            <a:lvl8pPr marL="2272753" indent="0" algn="ctr">
              <a:buNone/>
              <a:defRPr sz="1136"/>
            </a:lvl8pPr>
            <a:lvl9pPr marL="2597432" indent="0" algn="ctr">
              <a:buNone/>
              <a:defRPr sz="113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43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0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2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704">
                <a:solidFill>
                  <a:schemeClr val="tx1">
                    <a:tint val="75000"/>
                  </a:schemeClr>
                </a:solidFill>
              </a:defRPr>
            </a:lvl1pPr>
            <a:lvl2pPr marL="324679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2pPr>
            <a:lvl3pPr marL="649358" indent="0">
              <a:buNone/>
              <a:defRPr sz="1279">
                <a:solidFill>
                  <a:schemeClr val="tx1">
                    <a:tint val="75000"/>
                  </a:schemeClr>
                </a:solidFill>
              </a:defRPr>
            </a:lvl3pPr>
            <a:lvl4pPr marL="974037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4pPr>
            <a:lvl5pPr marL="1298716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5pPr>
            <a:lvl6pPr marL="1623395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6pPr>
            <a:lvl7pPr marL="1948074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7pPr>
            <a:lvl8pPr marL="2272753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8pPr>
            <a:lvl9pPr marL="2597432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04" b="1"/>
            </a:lvl1pPr>
            <a:lvl2pPr marL="324679" indent="0">
              <a:buNone/>
              <a:defRPr sz="1420" b="1"/>
            </a:lvl2pPr>
            <a:lvl3pPr marL="649358" indent="0">
              <a:buNone/>
              <a:defRPr sz="1279" b="1"/>
            </a:lvl3pPr>
            <a:lvl4pPr marL="974037" indent="0">
              <a:buNone/>
              <a:defRPr sz="1136" b="1"/>
            </a:lvl4pPr>
            <a:lvl5pPr marL="1298716" indent="0">
              <a:buNone/>
              <a:defRPr sz="1136" b="1"/>
            </a:lvl5pPr>
            <a:lvl6pPr marL="1623395" indent="0">
              <a:buNone/>
              <a:defRPr sz="1136" b="1"/>
            </a:lvl6pPr>
            <a:lvl7pPr marL="1948074" indent="0">
              <a:buNone/>
              <a:defRPr sz="1136" b="1"/>
            </a:lvl7pPr>
            <a:lvl8pPr marL="2272753" indent="0">
              <a:buNone/>
              <a:defRPr sz="1136" b="1"/>
            </a:lvl8pPr>
            <a:lvl9pPr marL="2597432" indent="0">
              <a:buNone/>
              <a:defRPr sz="113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04" b="1"/>
            </a:lvl1pPr>
            <a:lvl2pPr marL="324679" indent="0">
              <a:buNone/>
              <a:defRPr sz="1420" b="1"/>
            </a:lvl2pPr>
            <a:lvl3pPr marL="649358" indent="0">
              <a:buNone/>
              <a:defRPr sz="1279" b="1"/>
            </a:lvl3pPr>
            <a:lvl4pPr marL="974037" indent="0">
              <a:buNone/>
              <a:defRPr sz="1136" b="1"/>
            </a:lvl4pPr>
            <a:lvl5pPr marL="1298716" indent="0">
              <a:buNone/>
              <a:defRPr sz="1136" b="1"/>
            </a:lvl5pPr>
            <a:lvl6pPr marL="1623395" indent="0">
              <a:buNone/>
              <a:defRPr sz="1136" b="1"/>
            </a:lvl6pPr>
            <a:lvl7pPr marL="1948074" indent="0">
              <a:buNone/>
              <a:defRPr sz="1136" b="1"/>
            </a:lvl7pPr>
            <a:lvl8pPr marL="2272753" indent="0">
              <a:buNone/>
              <a:defRPr sz="1136" b="1"/>
            </a:lvl8pPr>
            <a:lvl9pPr marL="2597432" indent="0">
              <a:buNone/>
              <a:defRPr sz="113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3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8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7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2" y="740570"/>
            <a:ext cx="4629150" cy="3655218"/>
          </a:xfrm>
        </p:spPr>
        <p:txBody>
          <a:bodyPr/>
          <a:lstStyle>
            <a:lvl1pPr>
              <a:defRPr sz="2272"/>
            </a:lvl1pPr>
            <a:lvl2pPr>
              <a:defRPr sz="1989"/>
            </a:lvl2pPr>
            <a:lvl3pPr>
              <a:defRPr sz="1704"/>
            </a:lvl3pPr>
            <a:lvl4pPr>
              <a:defRPr sz="1420"/>
            </a:lvl4pPr>
            <a:lvl5pPr>
              <a:defRPr sz="1420"/>
            </a:lvl5pPr>
            <a:lvl6pPr>
              <a:defRPr sz="1420"/>
            </a:lvl6pPr>
            <a:lvl7pPr>
              <a:defRPr sz="1420"/>
            </a:lvl7pPr>
            <a:lvl8pPr>
              <a:defRPr sz="1420"/>
            </a:lvl8pPr>
            <a:lvl9pPr>
              <a:defRPr sz="142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136"/>
            </a:lvl1pPr>
            <a:lvl2pPr marL="324679" indent="0">
              <a:buNone/>
              <a:defRPr sz="994"/>
            </a:lvl2pPr>
            <a:lvl3pPr marL="649358" indent="0">
              <a:buNone/>
              <a:defRPr sz="852"/>
            </a:lvl3pPr>
            <a:lvl4pPr marL="974037" indent="0">
              <a:buNone/>
              <a:defRPr sz="710"/>
            </a:lvl4pPr>
            <a:lvl5pPr marL="1298716" indent="0">
              <a:buNone/>
              <a:defRPr sz="710"/>
            </a:lvl5pPr>
            <a:lvl6pPr marL="1623395" indent="0">
              <a:buNone/>
              <a:defRPr sz="710"/>
            </a:lvl6pPr>
            <a:lvl7pPr marL="1948074" indent="0">
              <a:buNone/>
              <a:defRPr sz="710"/>
            </a:lvl7pPr>
            <a:lvl8pPr marL="2272753" indent="0">
              <a:buNone/>
              <a:defRPr sz="710"/>
            </a:lvl8pPr>
            <a:lvl9pPr marL="2597432" indent="0">
              <a:buNone/>
              <a:defRPr sz="71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2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7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2" y="740570"/>
            <a:ext cx="4629150" cy="3655218"/>
          </a:xfrm>
        </p:spPr>
        <p:txBody>
          <a:bodyPr/>
          <a:lstStyle>
            <a:lvl1pPr marL="0" indent="0">
              <a:buNone/>
              <a:defRPr sz="2272"/>
            </a:lvl1pPr>
            <a:lvl2pPr marL="324679" indent="0">
              <a:buNone/>
              <a:defRPr sz="1989"/>
            </a:lvl2pPr>
            <a:lvl3pPr marL="649358" indent="0">
              <a:buNone/>
              <a:defRPr sz="1704"/>
            </a:lvl3pPr>
            <a:lvl4pPr marL="974037" indent="0">
              <a:buNone/>
              <a:defRPr sz="1420"/>
            </a:lvl4pPr>
            <a:lvl5pPr marL="1298716" indent="0">
              <a:buNone/>
              <a:defRPr sz="1420"/>
            </a:lvl5pPr>
            <a:lvl6pPr marL="1623395" indent="0">
              <a:buNone/>
              <a:defRPr sz="1420"/>
            </a:lvl6pPr>
            <a:lvl7pPr marL="1948074" indent="0">
              <a:buNone/>
              <a:defRPr sz="1420"/>
            </a:lvl7pPr>
            <a:lvl8pPr marL="2272753" indent="0">
              <a:buNone/>
              <a:defRPr sz="1420"/>
            </a:lvl8pPr>
            <a:lvl9pPr marL="2597432" indent="0">
              <a:buNone/>
              <a:defRPr sz="142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136"/>
            </a:lvl1pPr>
            <a:lvl2pPr marL="324679" indent="0">
              <a:buNone/>
              <a:defRPr sz="994"/>
            </a:lvl2pPr>
            <a:lvl3pPr marL="649358" indent="0">
              <a:buNone/>
              <a:defRPr sz="852"/>
            </a:lvl3pPr>
            <a:lvl4pPr marL="974037" indent="0">
              <a:buNone/>
              <a:defRPr sz="710"/>
            </a:lvl4pPr>
            <a:lvl5pPr marL="1298716" indent="0">
              <a:buNone/>
              <a:defRPr sz="710"/>
            </a:lvl5pPr>
            <a:lvl6pPr marL="1623395" indent="0">
              <a:buNone/>
              <a:defRPr sz="710"/>
            </a:lvl6pPr>
            <a:lvl7pPr marL="1948074" indent="0">
              <a:buNone/>
              <a:defRPr sz="710"/>
            </a:lvl7pPr>
            <a:lvl8pPr marL="2272753" indent="0">
              <a:buNone/>
              <a:defRPr sz="710"/>
            </a:lvl8pPr>
            <a:lvl9pPr marL="2597432" indent="0">
              <a:buNone/>
              <a:defRPr sz="71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4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1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1615499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23556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2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704"/>
            </a:lvl1pPr>
            <a:lvl2pPr marL="324679" indent="0" algn="ctr">
              <a:buNone/>
              <a:defRPr sz="1420"/>
            </a:lvl2pPr>
            <a:lvl3pPr marL="649358" indent="0" algn="ctr">
              <a:buNone/>
              <a:defRPr sz="1279"/>
            </a:lvl3pPr>
            <a:lvl4pPr marL="974037" indent="0" algn="ctr">
              <a:buNone/>
              <a:defRPr sz="1136"/>
            </a:lvl4pPr>
            <a:lvl5pPr marL="1298716" indent="0" algn="ctr">
              <a:buNone/>
              <a:defRPr sz="1136"/>
            </a:lvl5pPr>
            <a:lvl6pPr marL="1623395" indent="0" algn="ctr">
              <a:buNone/>
              <a:defRPr sz="1136"/>
            </a:lvl6pPr>
            <a:lvl7pPr marL="1948074" indent="0" algn="ctr">
              <a:buNone/>
              <a:defRPr sz="1136"/>
            </a:lvl7pPr>
            <a:lvl8pPr marL="2272753" indent="0" algn="ctr">
              <a:buNone/>
              <a:defRPr sz="1136"/>
            </a:lvl8pPr>
            <a:lvl9pPr marL="2597432" indent="0" algn="ctr">
              <a:buNone/>
              <a:defRPr sz="1136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345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0869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2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704">
                <a:solidFill>
                  <a:schemeClr val="tx1">
                    <a:tint val="75000"/>
                  </a:schemeClr>
                </a:solidFill>
              </a:defRPr>
            </a:lvl1pPr>
            <a:lvl2pPr marL="324679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2pPr>
            <a:lvl3pPr marL="649358" indent="0">
              <a:buNone/>
              <a:defRPr sz="1279">
                <a:solidFill>
                  <a:schemeClr val="tx1">
                    <a:tint val="75000"/>
                  </a:schemeClr>
                </a:solidFill>
              </a:defRPr>
            </a:lvl3pPr>
            <a:lvl4pPr marL="974037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4pPr>
            <a:lvl5pPr marL="1298716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5pPr>
            <a:lvl6pPr marL="1623395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6pPr>
            <a:lvl7pPr marL="1948074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7pPr>
            <a:lvl8pPr marL="2272753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8pPr>
            <a:lvl9pPr marL="2597432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514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117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04" b="1"/>
            </a:lvl1pPr>
            <a:lvl2pPr marL="324679" indent="0">
              <a:buNone/>
              <a:defRPr sz="1420" b="1"/>
            </a:lvl2pPr>
            <a:lvl3pPr marL="649358" indent="0">
              <a:buNone/>
              <a:defRPr sz="1279" b="1"/>
            </a:lvl3pPr>
            <a:lvl4pPr marL="974037" indent="0">
              <a:buNone/>
              <a:defRPr sz="1136" b="1"/>
            </a:lvl4pPr>
            <a:lvl5pPr marL="1298716" indent="0">
              <a:buNone/>
              <a:defRPr sz="1136" b="1"/>
            </a:lvl5pPr>
            <a:lvl6pPr marL="1623395" indent="0">
              <a:buNone/>
              <a:defRPr sz="1136" b="1"/>
            </a:lvl6pPr>
            <a:lvl7pPr marL="1948074" indent="0">
              <a:buNone/>
              <a:defRPr sz="1136" b="1"/>
            </a:lvl7pPr>
            <a:lvl8pPr marL="2272753" indent="0">
              <a:buNone/>
              <a:defRPr sz="1136" b="1"/>
            </a:lvl8pPr>
            <a:lvl9pPr marL="2597432" indent="0">
              <a:buNone/>
              <a:defRPr sz="113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04" b="1"/>
            </a:lvl1pPr>
            <a:lvl2pPr marL="324679" indent="0">
              <a:buNone/>
              <a:defRPr sz="1420" b="1"/>
            </a:lvl2pPr>
            <a:lvl3pPr marL="649358" indent="0">
              <a:buNone/>
              <a:defRPr sz="1279" b="1"/>
            </a:lvl3pPr>
            <a:lvl4pPr marL="974037" indent="0">
              <a:buNone/>
              <a:defRPr sz="1136" b="1"/>
            </a:lvl4pPr>
            <a:lvl5pPr marL="1298716" indent="0">
              <a:buNone/>
              <a:defRPr sz="1136" b="1"/>
            </a:lvl5pPr>
            <a:lvl6pPr marL="1623395" indent="0">
              <a:buNone/>
              <a:defRPr sz="1136" b="1"/>
            </a:lvl6pPr>
            <a:lvl7pPr marL="1948074" indent="0">
              <a:buNone/>
              <a:defRPr sz="1136" b="1"/>
            </a:lvl7pPr>
            <a:lvl8pPr marL="2272753" indent="0">
              <a:buNone/>
              <a:defRPr sz="1136" b="1"/>
            </a:lvl8pPr>
            <a:lvl9pPr marL="2597432" indent="0">
              <a:buNone/>
              <a:defRPr sz="113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4424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359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720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7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2" y="740570"/>
            <a:ext cx="4629150" cy="3655218"/>
          </a:xfrm>
        </p:spPr>
        <p:txBody>
          <a:bodyPr/>
          <a:lstStyle>
            <a:lvl1pPr>
              <a:defRPr sz="2272"/>
            </a:lvl1pPr>
            <a:lvl2pPr>
              <a:defRPr sz="1989"/>
            </a:lvl2pPr>
            <a:lvl3pPr>
              <a:defRPr sz="1704"/>
            </a:lvl3pPr>
            <a:lvl4pPr>
              <a:defRPr sz="1420"/>
            </a:lvl4pPr>
            <a:lvl5pPr>
              <a:defRPr sz="1420"/>
            </a:lvl5pPr>
            <a:lvl6pPr>
              <a:defRPr sz="1420"/>
            </a:lvl6pPr>
            <a:lvl7pPr>
              <a:defRPr sz="1420"/>
            </a:lvl7pPr>
            <a:lvl8pPr>
              <a:defRPr sz="1420"/>
            </a:lvl8pPr>
            <a:lvl9pPr>
              <a:defRPr sz="142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136"/>
            </a:lvl1pPr>
            <a:lvl2pPr marL="324679" indent="0">
              <a:buNone/>
              <a:defRPr sz="994"/>
            </a:lvl2pPr>
            <a:lvl3pPr marL="649358" indent="0">
              <a:buNone/>
              <a:defRPr sz="852"/>
            </a:lvl3pPr>
            <a:lvl4pPr marL="974037" indent="0">
              <a:buNone/>
              <a:defRPr sz="710"/>
            </a:lvl4pPr>
            <a:lvl5pPr marL="1298716" indent="0">
              <a:buNone/>
              <a:defRPr sz="710"/>
            </a:lvl5pPr>
            <a:lvl6pPr marL="1623395" indent="0">
              <a:buNone/>
              <a:defRPr sz="710"/>
            </a:lvl6pPr>
            <a:lvl7pPr marL="1948074" indent="0">
              <a:buNone/>
              <a:defRPr sz="710"/>
            </a:lvl7pPr>
            <a:lvl8pPr marL="2272753" indent="0">
              <a:buNone/>
              <a:defRPr sz="710"/>
            </a:lvl8pPr>
            <a:lvl9pPr marL="2597432" indent="0">
              <a:buNone/>
              <a:defRPr sz="71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816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7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2" y="740570"/>
            <a:ext cx="4629150" cy="3655218"/>
          </a:xfrm>
        </p:spPr>
        <p:txBody>
          <a:bodyPr/>
          <a:lstStyle>
            <a:lvl1pPr marL="0" indent="0">
              <a:buNone/>
              <a:defRPr sz="2272"/>
            </a:lvl1pPr>
            <a:lvl2pPr marL="324679" indent="0">
              <a:buNone/>
              <a:defRPr sz="1989"/>
            </a:lvl2pPr>
            <a:lvl3pPr marL="649358" indent="0">
              <a:buNone/>
              <a:defRPr sz="1704"/>
            </a:lvl3pPr>
            <a:lvl4pPr marL="974037" indent="0">
              <a:buNone/>
              <a:defRPr sz="1420"/>
            </a:lvl4pPr>
            <a:lvl5pPr marL="1298716" indent="0">
              <a:buNone/>
              <a:defRPr sz="1420"/>
            </a:lvl5pPr>
            <a:lvl6pPr marL="1623395" indent="0">
              <a:buNone/>
              <a:defRPr sz="1420"/>
            </a:lvl6pPr>
            <a:lvl7pPr marL="1948074" indent="0">
              <a:buNone/>
              <a:defRPr sz="1420"/>
            </a:lvl7pPr>
            <a:lvl8pPr marL="2272753" indent="0">
              <a:buNone/>
              <a:defRPr sz="1420"/>
            </a:lvl8pPr>
            <a:lvl9pPr marL="2597432" indent="0">
              <a:buNone/>
              <a:defRPr sz="142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136"/>
            </a:lvl1pPr>
            <a:lvl2pPr marL="324679" indent="0">
              <a:buNone/>
              <a:defRPr sz="994"/>
            </a:lvl2pPr>
            <a:lvl3pPr marL="649358" indent="0">
              <a:buNone/>
              <a:defRPr sz="852"/>
            </a:lvl3pPr>
            <a:lvl4pPr marL="974037" indent="0">
              <a:buNone/>
              <a:defRPr sz="710"/>
            </a:lvl4pPr>
            <a:lvl5pPr marL="1298716" indent="0">
              <a:buNone/>
              <a:defRPr sz="710"/>
            </a:lvl5pPr>
            <a:lvl6pPr marL="1623395" indent="0">
              <a:buNone/>
              <a:defRPr sz="710"/>
            </a:lvl6pPr>
            <a:lvl7pPr marL="1948074" indent="0">
              <a:buNone/>
              <a:defRPr sz="710"/>
            </a:lvl7pPr>
            <a:lvl8pPr marL="2272753" indent="0">
              <a:buNone/>
              <a:defRPr sz="710"/>
            </a:lvl8pPr>
            <a:lvl9pPr marL="2597432" indent="0">
              <a:buNone/>
              <a:defRPr sz="71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10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789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977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1" y="3362679"/>
            <a:ext cx="2398426" cy="17808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7545272" y="0"/>
            <a:ext cx="1598730" cy="2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8735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1483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2166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988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406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950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14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631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795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77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84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603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09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3.jpeg"/><Relationship Id="rId4" Type="http://schemas.microsoft.com/office/2007/relationships/hdphoto" Target="../media/hdphoto4.wdp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64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49358" rtl="0" eaLnBrk="1" latinLnBrk="0" hangingPunct="1">
        <a:lnSpc>
          <a:spcPct val="90000"/>
        </a:lnSpc>
        <a:spcBef>
          <a:spcPct val="0"/>
        </a:spcBef>
        <a:buNone/>
        <a:defRPr sz="3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339" indent="-162339" algn="l" defTabSz="64935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1989" kern="1200">
          <a:solidFill>
            <a:schemeClr val="tx1"/>
          </a:solidFill>
          <a:latin typeface="+mn-lt"/>
          <a:ea typeface="+mn-ea"/>
          <a:cs typeface="+mn-cs"/>
        </a:defRPr>
      </a:lvl1pPr>
      <a:lvl2pPr marL="487019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04" kern="1200">
          <a:solidFill>
            <a:schemeClr val="tx1"/>
          </a:solidFill>
          <a:latin typeface="+mn-lt"/>
          <a:ea typeface="+mn-ea"/>
          <a:cs typeface="+mn-cs"/>
        </a:defRPr>
      </a:lvl2pPr>
      <a:lvl3pPr marL="811697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3pPr>
      <a:lvl4pPr marL="1136376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461056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785734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2110414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435092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759771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1pPr>
      <a:lvl2pPr marL="324679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2pPr>
      <a:lvl3pPr marL="649358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974037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298716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623395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1948074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272753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597432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27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71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</p:sldLayoutIdLst>
  <p:txStyles>
    <p:titleStyle>
      <a:lvl1pPr algn="l" defTabSz="649358" rtl="0" eaLnBrk="1" latinLnBrk="0" hangingPunct="1">
        <a:lnSpc>
          <a:spcPct val="90000"/>
        </a:lnSpc>
        <a:spcBef>
          <a:spcPct val="0"/>
        </a:spcBef>
        <a:buNone/>
        <a:defRPr sz="3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339" indent="-162339" algn="l" defTabSz="64935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1989" kern="1200">
          <a:solidFill>
            <a:schemeClr val="tx1"/>
          </a:solidFill>
          <a:latin typeface="+mn-lt"/>
          <a:ea typeface="+mn-ea"/>
          <a:cs typeface="+mn-cs"/>
        </a:defRPr>
      </a:lvl1pPr>
      <a:lvl2pPr marL="487019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04" kern="1200">
          <a:solidFill>
            <a:schemeClr val="tx1"/>
          </a:solidFill>
          <a:latin typeface="+mn-lt"/>
          <a:ea typeface="+mn-ea"/>
          <a:cs typeface="+mn-cs"/>
        </a:defRPr>
      </a:lvl2pPr>
      <a:lvl3pPr marL="811697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3pPr>
      <a:lvl4pPr marL="1136376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461056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785734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2110414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435092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759771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1pPr>
      <a:lvl2pPr marL="324679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2pPr>
      <a:lvl3pPr marL="649358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974037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298716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623395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1948074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272753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597432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2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8FA647-C6ED-4C22-A53B-30EE0CE8803A}"/>
              </a:ext>
            </a:extLst>
          </p:cNvPr>
          <p:cNvGrpSpPr/>
          <p:nvPr userDrawn="1"/>
        </p:nvGrpSpPr>
        <p:grpSpPr>
          <a:xfrm>
            <a:off x="2711022" y="1692075"/>
            <a:ext cx="3286762" cy="1913810"/>
            <a:chOff x="3614696" y="2256098"/>
            <a:chExt cx="4382349" cy="2551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E57989-2429-4F4C-9E9D-E16828501E1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6"/>
              <a:chOff x="4065548" y="1655206"/>
              <a:chExt cx="4382349" cy="178177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CC5DA6B-D13B-4EFC-A9C7-24D27320BD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E32D17-8858-4CAC-B45D-7FCC2DC2F4E7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83"/>
                <a:r>
                  <a:rPr lang="en-US" sz="2100" b="1" dirty="0">
                    <a:solidFill>
                      <a:srgbClr val="00B0F0"/>
                    </a:solidFill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ABD720-A7D9-4105-8C96-68C60049EF2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83"/>
                <a:r>
                  <a:rPr lang="en-US" sz="21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783"/>
                <a:r>
                  <a:rPr lang="en-US" sz="21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0E9EE64-27F8-4181-B451-B4232D5544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9A9B9B-533A-40F1-B64C-FC4FD3AB07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505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620572" rtl="0" eaLnBrk="1" latinLnBrk="0" hangingPunct="1">
        <a:spcBef>
          <a:spcPct val="0"/>
        </a:spcBef>
        <a:buNone/>
        <a:defRPr sz="3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2745" indent="-232745" algn="l" defTabSz="620572" rtl="0" eaLnBrk="1" latinLnBrk="0" hangingPunct="1">
        <a:spcBef>
          <a:spcPct val="20000"/>
        </a:spcBef>
        <a:buFont typeface="Arial" pitchFamily="34" charset="0"/>
        <a:buChar char="•"/>
        <a:defRPr sz="2194" kern="1200">
          <a:solidFill>
            <a:schemeClr val="tx1"/>
          </a:solidFill>
          <a:latin typeface="+mn-lt"/>
          <a:ea typeface="+mn-ea"/>
          <a:cs typeface="+mn-cs"/>
        </a:defRPr>
      </a:lvl1pPr>
      <a:lvl2pPr marL="504233" indent="-193952" algn="l" defTabSz="620572" rtl="0" eaLnBrk="1" latinLnBrk="0" hangingPunct="1">
        <a:spcBef>
          <a:spcPct val="20000"/>
        </a:spcBef>
        <a:buFont typeface="Arial" pitchFamily="34" charset="0"/>
        <a:buChar char="–"/>
        <a:defRPr sz="1919" kern="1200">
          <a:solidFill>
            <a:schemeClr val="tx1"/>
          </a:solidFill>
          <a:latin typeface="+mn-lt"/>
          <a:ea typeface="+mn-ea"/>
          <a:cs typeface="+mn-cs"/>
        </a:defRPr>
      </a:lvl2pPr>
      <a:lvl3pPr marL="775730" indent="-155161" algn="l" defTabSz="620572" rtl="0" eaLnBrk="1" latinLnBrk="0" hangingPunct="1">
        <a:spcBef>
          <a:spcPct val="20000"/>
        </a:spcBef>
        <a:buFont typeface="Arial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3pPr>
      <a:lvl4pPr marL="1085977" indent="-155161" algn="l" defTabSz="620572" rtl="0" eaLnBrk="1" latinLnBrk="0" hangingPunct="1">
        <a:spcBef>
          <a:spcPct val="20000"/>
        </a:spcBef>
        <a:buFont typeface="Arial" pitchFamily="34" charset="0"/>
        <a:buChar char="–"/>
        <a:defRPr sz="1371" kern="1200">
          <a:solidFill>
            <a:schemeClr val="tx1"/>
          </a:solidFill>
          <a:latin typeface="+mn-lt"/>
          <a:ea typeface="+mn-ea"/>
          <a:cs typeface="+mn-cs"/>
        </a:defRPr>
      </a:lvl4pPr>
      <a:lvl5pPr marL="1396299" indent="-155161" algn="l" defTabSz="620572" rtl="0" eaLnBrk="1" latinLnBrk="0" hangingPunct="1">
        <a:spcBef>
          <a:spcPct val="20000"/>
        </a:spcBef>
        <a:buFont typeface="Arial" pitchFamily="34" charset="0"/>
        <a:buChar char="»"/>
        <a:defRPr sz="1371" kern="1200">
          <a:solidFill>
            <a:schemeClr val="tx1"/>
          </a:solidFill>
          <a:latin typeface="+mn-lt"/>
          <a:ea typeface="+mn-ea"/>
          <a:cs typeface="+mn-cs"/>
        </a:defRPr>
      </a:lvl5pPr>
      <a:lvl6pPr marL="1706576" indent="-155161" algn="l" defTabSz="620572" rtl="0" eaLnBrk="1" latinLnBrk="0" hangingPunct="1">
        <a:spcBef>
          <a:spcPct val="20000"/>
        </a:spcBef>
        <a:buFont typeface="Arial" pitchFamily="34" charset="0"/>
        <a:buChar char="•"/>
        <a:defRPr sz="1371" kern="1200">
          <a:solidFill>
            <a:schemeClr val="tx1"/>
          </a:solidFill>
          <a:latin typeface="+mn-lt"/>
          <a:ea typeface="+mn-ea"/>
          <a:cs typeface="+mn-cs"/>
        </a:defRPr>
      </a:lvl6pPr>
      <a:lvl7pPr marL="2016866" indent="-155161" algn="l" defTabSz="620572" rtl="0" eaLnBrk="1" latinLnBrk="0" hangingPunct="1">
        <a:spcBef>
          <a:spcPct val="20000"/>
        </a:spcBef>
        <a:buFont typeface="Arial" pitchFamily="34" charset="0"/>
        <a:buChar char="•"/>
        <a:defRPr sz="1371" kern="1200">
          <a:solidFill>
            <a:schemeClr val="tx1"/>
          </a:solidFill>
          <a:latin typeface="+mn-lt"/>
          <a:ea typeface="+mn-ea"/>
          <a:cs typeface="+mn-cs"/>
        </a:defRPr>
      </a:lvl7pPr>
      <a:lvl8pPr marL="2327189" indent="-155161" algn="l" defTabSz="620572" rtl="0" eaLnBrk="1" latinLnBrk="0" hangingPunct="1">
        <a:spcBef>
          <a:spcPct val="20000"/>
        </a:spcBef>
        <a:buFont typeface="Arial" pitchFamily="34" charset="0"/>
        <a:buChar char="•"/>
        <a:defRPr sz="1371" kern="1200">
          <a:solidFill>
            <a:schemeClr val="tx1"/>
          </a:solidFill>
          <a:latin typeface="+mn-lt"/>
          <a:ea typeface="+mn-ea"/>
          <a:cs typeface="+mn-cs"/>
        </a:defRPr>
      </a:lvl8pPr>
      <a:lvl9pPr marL="2637434" indent="-155161" algn="l" defTabSz="620572" rtl="0" eaLnBrk="1" latinLnBrk="0" hangingPunct="1">
        <a:spcBef>
          <a:spcPct val="20000"/>
        </a:spcBef>
        <a:buFont typeface="Arial" pitchFamily="34" charset="0"/>
        <a:buChar char="•"/>
        <a:defRPr sz="13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20572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1pPr>
      <a:lvl2pPr marL="310248" algn="l" defTabSz="620572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2pPr>
      <a:lvl3pPr marL="620572" algn="l" defTabSz="620572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930852" algn="l" defTabSz="620572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241138" algn="l" defTabSz="620572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551459" algn="l" defTabSz="620572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1861703" algn="l" defTabSz="620572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171950" algn="l" defTabSz="620572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482269" algn="l" defTabSz="620572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8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88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8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778531-6879-459B-A89B-D6E9418076A9}"/>
              </a:ext>
            </a:extLst>
          </p:cNvPr>
          <p:cNvGrpSpPr/>
          <p:nvPr userDrawn="1"/>
        </p:nvGrpSpPr>
        <p:grpSpPr>
          <a:xfrm>
            <a:off x="2711022" y="1692075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F769D1-A7A1-430C-9404-D96294F54DB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6"/>
              <a:chOff x="4065548" y="1655206"/>
              <a:chExt cx="4382349" cy="178177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92A706-8604-424B-AF4D-4A13993F5B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01604B-7FB1-4197-92E1-28E77FE40CFC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83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A15185-7EB3-4018-87C2-C7D80A526DA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83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783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5A11856-B672-472F-8EA4-3028D2A268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2253AF-6FB3-4639-9267-DD63F53E4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010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626660" rtl="0" eaLnBrk="1" latinLnBrk="0" hangingPunct="1">
        <a:lnSpc>
          <a:spcPct val="90000"/>
        </a:lnSpc>
        <a:spcBef>
          <a:spcPct val="0"/>
        </a:spcBef>
        <a:buNone/>
        <a:defRPr sz="30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665" indent="-156665" algn="l" defTabSz="626660" rtl="0" eaLnBrk="1" latinLnBrk="0" hangingPunct="1">
        <a:lnSpc>
          <a:spcPct val="90000"/>
        </a:lnSpc>
        <a:spcBef>
          <a:spcPts val="686"/>
        </a:spcBef>
        <a:buFont typeface="Arial" panose="020B0604020202020204" pitchFamily="34" charset="0"/>
        <a:buChar char="•"/>
        <a:defRPr sz="1918" kern="1200">
          <a:solidFill>
            <a:schemeClr val="tx1"/>
          </a:solidFill>
          <a:latin typeface="+mn-lt"/>
          <a:ea typeface="+mn-ea"/>
          <a:cs typeface="+mn-cs"/>
        </a:defRPr>
      </a:lvl1pPr>
      <a:lvl2pPr marL="469995" indent="-156665" algn="l" defTabSz="626660" rtl="0" eaLnBrk="1" latinLnBrk="0" hangingPunct="1">
        <a:lnSpc>
          <a:spcPct val="90000"/>
        </a:lnSpc>
        <a:spcBef>
          <a:spcPts val="344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2pPr>
      <a:lvl3pPr marL="783326" indent="-156665" algn="l" defTabSz="626660" rtl="0" eaLnBrk="1" latinLnBrk="0" hangingPunct="1">
        <a:lnSpc>
          <a:spcPct val="90000"/>
        </a:lnSpc>
        <a:spcBef>
          <a:spcPts val="344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3pPr>
      <a:lvl4pPr marL="1096655" indent="-156665" algn="l" defTabSz="626660" rtl="0" eaLnBrk="1" latinLnBrk="0" hangingPunct="1">
        <a:lnSpc>
          <a:spcPct val="90000"/>
        </a:lnSpc>
        <a:spcBef>
          <a:spcPts val="344"/>
        </a:spcBef>
        <a:buFont typeface="Arial" panose="020B0604020202020204" pitchFamily="34" charset="0"/>
        <a:buChar char="•"/>
        <a:defRPr sz="1233" kern="1200">
          <a:solidFill>
            <a:schemeClr val="tx1"/>
          </a:solidFill>
          <a:latin typeface="+mn-lt"/>
          <a:ea typeface="+mn-ea"/>
          <a:cs typeface="+mn-cs"/>
        </a:defRPr>
      </a:lvl4pPr>
      <a:lvl5pPr marL="1409986" indent="-156665" algn="l" defTabSz="626660" rtl="0" eaLnBrk="1" latinLnBrk="0" hangingPunct="1">
        <a:lnSpc>
          <a:spcPct val="90000"/>
        </a:lnSpc>
        <a:spcBef>
          <a:spcPts val="344"/>
        </a:spcBef>
        <a:buFont typeface="Arial" panose="020B0604020202020204" pitchFamily="34" charset="0"/>
        <a:buChar char="•"/>
        <a:defRPr sz="1233" kern="1200">
          <a:solidFill>
            <a:schemeClr val="tx1"/>
          </a:solidFill>
          <a:latin typeface="+mn-lt"/>
          <a:ea typeface="+mn-ea"/>
          <a:cs typeface="+mn-cs"/>
        </a:defRPr>
      </a:lvl5pPr>
      <a:lvl6pPr marL="1723317" indent="-156665" algn="l" defTabSz="626660" rtl="0" eaLnBrk="1" latinLnBrk="0" hangingPunct="1">
        <a:lnSpc>
          <a:spcPct val="90000"/>
        </a:lnSpc>
        <a:spcBef>
          <a:spcPts val="344"/>
        </a:spcBef>
        <a:buFont typeface="Arial" panose="020B0604020202020204" pitchFamily="34" charset="0"/>
        <a:buChar char="•"/>
        <a:defRPr sz="1233" kern="1200">
          <a:solidFill>
            <a:schemeClr val="tx1"/>
          </a:solidFill>
          <a:latin typeface="+mn-lt"/>
          <a:ea typeface="+mn-ea"/>
          <a:cs typeface="+mn-cs"/>
        </a:defRPr>
      </a:lvl6pPr>
      <a:lvl7pPr marL="2036645" indent="-156665" algn="l" defTabSz="626660" rtl="0" eaLnBrk="1" latinLnBrk="0" hangingPunct="1">
        <a:lnSpc>
          <a:spcPct val="90000"/>
        </a:lnSpc>
        <a:spcBef>
          <a:spcPts val="344"/>
        </a:spcBef>
        <a:buFont typeface="Arial" panose="020B0604020202020204" pitchFamily="34" charset="0"/>
        <a:buChar char="•"/>
        <a:defRPr sz="1233" kern="1200">
          <a:solidFill>
            <a:schemeClr val="tx1"/>
          </a:solidFill>
          <a:latin typeface="+mn-lt"/>
          <a:ea typeface="+mn-ea"/>
          <a:cs typeface="+mn-cs"/>
        </a:defRPr>
      </a:lvl7pPr>
      <a:lvl8pPr marL="2349977" indent="-156665" algn="l" defTabSz="626660" rtl="0" eaLnBrk="1" latinLnBrk="0" hangingPunct="1">
        <a:lnSpc>
          <a:spcPct val="90000"/>
        </a:lnSpc>
        <a:spcBef>
          <a:spcPts val="344"/>
        </a:spcBef>
        <a:buFont typeface="Arial" panose="020B0604020202020204" pitchFamily="34" charset="0"/>
        <a:buChar char="•"/>
        <a:defRPr sz="1233" kern="1200">
          <a:solidFill>
            <a:schemeClr val="tx1"/>
          </a:solidFill>
          <a:latin typeface="+mn-lt"/>
          <a:ea typeface="+mn-ea"/>
          <a:cs typeface="+mn-cs"/>
        </a:defRPr>
      </a:lvl8pPr>
      <a:lvl9pPr marL="2663306" indent="-156665" algn="l" defTabSz="626660" rtl="0" eaLnBrk="1" latinLnBrk="0" hangingPunct="1">
        <a:lnSpc>
          <a:spcPct val="90000"/>
        </a:lnSpc>
        <a:spcBef>
          <a:spcPts val="344"/>
        </a:spcBef>
        <a:buFont typeface="Arial" panose="020B0604020202020204" pitchFamily="34" charset="0"/>
        <a:buChar char="•"/>
        <a:defRPr sz="12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26660" rtl="0" eaLnBrk="1" latinLnBrk="0" hangingPunct="1">
        <a:defRPr sz="1233" kern="1200">
          <a:solidFill>
            <a:schemeClr val="tx1"/>
          </a:solidFill>
          <a:latin typeface="+mn-lt"/>
          <a:ea typeface="+mn-ea"/>
          <a:cs typeface="+mn-cs"/>
        </a:defRPr>
      </a:lvl1pPr>
      <a:lvl2pPr marL="313331" algn="l" defTabSz="626660" rtl="0" eaLnBrk="1" latinLnBrk="0" hangingPunct="1">
        <a:defRPr sz="1233" kern="1200">
          <a:solidFill>
            <a:schemeClr val="tx1"/>
          </a:solidFill>
          <a:latin typeface="+mn-lt"/>
          <a:ea typeface="+mn-ea"/>
          <a:cs typeface="+mn-cs"/>
        </a:defRPr>
      </a:lvl2pPr>
      <a:lvl3pPr marL="626660" algn="l" defTabSz="626660" rtl="0" eaLnBrk="1" latinLnBrk="0" hangingPunct="1">
        <a:defRPr sz="1233" kern="1200">
          <a:solidFill>
            <a:schemeClr val="tx1"/>
          </a:solidFill>
          <a:latin typeface="+mn-lt"/>
          <a:ea typeface="+mn-ea"/>
          <a:cs typeface="+mn-cs"/>
        </a:defRPr>
      </a:lvl3pPr>
      <a:lvl4pPr marL="939991" algn="l" defTabSz="626660" rtl="0" eaLnBrk="1" latinLnBrk="0" hangingPunct="1">
        <a:defRPr sz="1233" kern="1200">
          <a:solidFill>
            <a:schemeClr val="tx1"/>
          </a:solidFill>
          <a:latin typeface="+mn-lt"/>
          <a:ea typeface="+mn-ea"/>
          <a:cs typeface="+mn-cs"/>
        </a:defRPr>
      </a:lvl4pPr>
      <a:lvl5pPr marL="1253321" algn="l" defTabSz="626660" rtl="0" eaLnBrk="1" latinLnBrk="0" hangingPunct="1">
        <a:defRPr sz="1233" kern="1200">
          <a:solidFill>
            <a:schemeClr val="tx1"/>
          </a:solidFill>
          <a:latin typeface="+mn-lt"/>
          <a:ea typeface="+mn-ea"/>
          <a:cs typeface="+mn-cs"/>
        </a:defRPr>
      </a:lvl5pPr>
      <a:lvl6pPr marL="1566651" algn="l" defTabSz="626660" rtl="0" eaLnBrk="1" latinLnBrk="0" hangingPunct="1">
        <a:defRPr sz="1233" kern="1200">
          <a:solidFill>
            <a:schemeClr val="tx1"/>
          </a:solidFill>
          <a:latin typeface="+mn-lt"/>
          <a:ea typeface="+mn-ea"/>
          <a:cs typeface="+mn-cs"/>
        </a:defRPr>
      </a:lvl6pPr>
      <a:lvl7pPr marL="1879981" algn="l" defTabSz="626660" rtl="0" eaLnBrk="1" latinLnBrk="0" hangingPunct="1">
        <a:defRPr sz="1233" kern="1200">
          <a:solidFill>
            <a:schemeClr val="tx1"/>
          </a:solidFill>
          <a:latin typeface="+mn-lt"/>
          <a:ea typeface="+mn-ea"/>
          <a:cs typeface="+mn-cs"/>
        </a:defRPr>
      </a:lvl7pPr>
      <a:lvl8pPr marL="2193311" algn="l" defTabSz="626660" rtl="0" eaLnBrk="1" latinLnBrk="0" hangingPunct="1">
        <a:defRPr sz="1233" kern="1200">
          <a:solidFill>
            <a:schemeClr val="tx1"/>
          </a:solidFill>
          <a:latin typeface="+mn-lt"/>
          <a:ea typeface="+mn-ea"/>
          <a:cs typeface="+mn-cs"/>
        </a:defRPr>
      </a:lvl8pPr>
      <a:lvl9pPr marL="2506641" algn="l" defTabSz="626660" rtl="0" eaLnBrk="1" latinLnBrk="0" hangingPunct="1">
        <a:defRPr sz="12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29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2021/7/18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110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9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2021/7/18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7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68572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2" indent="-171432" algn="l" defTabSz="6857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7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2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26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1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390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255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120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984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4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9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4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59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3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823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87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52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facebook.com/profile.php?id=100049274364068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7.wdp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33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383113" y="1679908"/>
            <a:ext cx="8356011" cy="12819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26660">
              <a:defRPr/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SOẠN CỦA EM LAN H</a:t>
            </a:r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– 035.447.3852</a:t>
            </a:r>
          </a:p>
          <a:p>
            <a:pPr algn="ctr" defTabSz="626660">
              <a:defRPr/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THẦY/ CÔ </a:t>
            </a: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SHARE RIÊNG CHO NHAU DÙNG 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MONG QUÝ THẦY/ CÔ </a:t>
            </a:r>
            <a:r>
              <a:rPr lang="en-US" sz="1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SHARE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CÁC 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NHÓM. </a:t>
            </a:r>
          </a:p>
          <a:p>
            <a:pPr algn="ctr" defTabSz="626660">
              <a:defRPr/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XIN CHÂN THÀNH CẢM </a:t>
            </a:r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50" y="1268361"/>
            <a:ext cx="831407" cy="82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3589149"/>
            <a:ext cx="9143244" cy="15543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D72548-56E6-4213-853B-13FD09D6D3F4}"/>
              </a:ext>
            </a:extLst>
          </p:cNvPr>
          <p:cNvSpPr/>
          <p:nvPr/>
        </p:nvSpPr>
        <p:spPr>
          <a:xfrm>
            <a:off x="2291255" y="10510"/>
            <a:ext cx="7389850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Chơi trò chơi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Gió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thổi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77619C-D917-4B41-8AFC-A48C0C07E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255" y="964534"/>
            <a:ext cx="5675586" cy="34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6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inel ABC G - Frete Grátis no Elo7 | Atelier Toque Final (B2964F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" y="20415"/>
            <a:ext cx="9143464" cy="513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ủng cố bài học">
            <a:extLst>
              <a:ext uri="{FF2B5EF4-FFF2-40B4-BE49-F238E27FC236}">
                <a16:creationId xmlns:a16="http://schemas.microsoft.com/office/drawing/2014/main" id="{32C53123-C0F7-4F62-BB2F-2051DCA79F21}"/>
              </a:ext>
            </a:extLst>
          </p:cNvPr>
          <p:cNvSpPr/>
          <p:nvPr/>
        </p:nvSpPr>
        <p:spPr>
          <a:xfrm>
            <a:off x="2278241" y="870381"/>
            <a:ext cx="4440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954">
              <a:defRPr/>
            </a:pPr>
            <a:r>
              <a:rPr lang="vi-VN" sz="4800" b="1" dirty="0">
                <a:solidFill>
                  <a:srgbClr val="FF0000"/>
                </a:solidFill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  <a:r>
              <a:rPr lang="en-US" sz="4800" b="1" dirty="0">
                <a:solidFill>
                  <a:srgbClr val="FF0000"/>
                </a:solidFill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4800" b="1" dirty="0">
              <a:solidFill>
                <a:srgbClr val="FF0000"/>
              </a:solidFill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BA5D6CC-67C0-40F1-BC4A-7BC7E1478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82" y="3013010"/>
            <a:ext cx="3886055" cy="21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4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400459" y="1362075"/>
            <a:ext cx="8356011" cy="112219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6660"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BÀI SOẠN CỦA EM LAN H</a:t>
            </a:r>
            <a:r>
              <a:rPr lang="vi-VN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ƯƠN</a:t>
            </a: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G . </a:t>
            </a:r>
          </a:p>
          <a:p>
            <a:pPr algn="ctr" defTabSz="626660">
              <a:defRPr/>
            </a:pPr>
            <a:r>
              <a:rPr lang="en-US" sz="2000" b="1" kern="0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lang="en-US" sz="2000" b="1" kern="0" dirty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lang="en-US" sz="2000" b="1" kern="0" dirty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VÀO CÁC HỘI NHÓM.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BC413-004D-4484-B6BA-E3FBCF2D0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965" y="441978"/>
            <a:ext cx="831407" cy="8230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400459" y="2678280"/>
            <a:ext cx="8356011" cy="112219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26660">
              <a:defRPr/>
            </a:pPr>
            <a:r>
              <a:rPr lang="en-US" sz="2000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Thầy</a:t>
            </a: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/</a:t>
            </a:r>
            <a:r>
              <a:rPr lang="en-US" sz="2000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đăng</a:t>
            </a: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ký</a:t>
            </a: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lấy</a:t>
            </a: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giáo</a:t>
            </a: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án</a:t>
            </a: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liên</a:t>
            </a: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hệ</a:t>
            </a: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link Facebook Lan H</a:t>
            </a:r>
            <a:r>
              <a:rPr lang="vi-VN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lang="en-US" sz="2000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sz="20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  <a:hlinkClick r:id="rId4"/>
              </a:rPr>
              <a:t>https://www.facebook.com/profile.php?id=100049274364068</a:t>
            </a:r>
            <a:endParaRPr lang="en-US" sz="2000" b="1" kern="0" dirty="0">
              <a:solidFill>
                <a:srgbClr val="FF000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algn="ctr" defTabSz="626660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SĐT </a:t>
            </a:r>
            <a:r>
              <a:rPr lang="en-US" sz="2400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Zalo</a:t>
            </a:r>
            <a:r>
              <a:rPr lang="en-US" sz="24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Lan H</a:t>
            </a:r>
            <a:r>
              <a:rPr lang="vi-VN" sz="24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lang="en-US" sz="2400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lang="en-US" sz="2400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: 035.447.3852</a:t>
            </a:r>
          </a:p>
        </p:txBody>
      </p:sp>
    </p:spTree>
    <p:extLst>
      <p:ext uri="{BB962C8B-B14F-4D97-AF65-F5344CB8AC3E}">
        <p14:creationId xmlns:p14="http://schemas.microsoft.com/office/powerpoint/2010/main" val="392308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1"/>
            <a:ext cx="9144000" cy="50068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1604173" y="397333"/>
            <a:ext cx="6084998" cy="3078865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4935" tIns="32467" rIns="64935" bIns="32467" numCol="1" anchor="t" anchorCtr="0" compatLnSpc="1"/>
          <a:lstStyle/>
          <a:p>
            <a:pPr marL="0" marR="0" lvl="0" indent="0" algn="l" defTabSz="649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813722" y="397333"/>
            <a:ext cx="7757252" cy="17857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7171915" y="440020"/>
            <a:ext cx="1034511" cy="9362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3411646" y="2987368"/>
            <a:ext cx="1280703" cy="12316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7049671" y="2356949"/>
            <a:ext cx="811303" cy="822035"/>
          </a:xfrm>
          <a:prstGeom prst="rect">
            <a:avLst/>
          </a:prstGeom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4" y="2781306"/>
            <a:ext cx="3298080" cy="23335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E4EB8A-FC98-4318-8A30-79DDC459D935}"/>
              </a:ext>
            </a:extLst>
          </p:cNvPr>
          <p:cNvSpPr txBox="1"/>
          <p:nvPr/>
        </p:nvSpPr>
        <p:spPr>
          <a:xfrm>
            <a:off x="3149403" y="236865"/>
            <a:ext cx="528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Tröôøng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Tieåu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hoïc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41D4C3-FDD4-4B5C-BBED-CD5EC9CAC024}"/>
              </a:ext>
            </a:extLst>
          </p:cNvPr>
          <p:cNvSpPr txBox="1"/>
          <p:nvPr/>
        </p:nvSpPr>
        <p:spPr>
          <a:xfrm>
            <a:off x="1300451" y="826613"/>
            <a:ext cx="6511117" cy="1776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7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7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 TIẾNG VIỆT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F5E349-DF76-4F01-B156-1BBBF76B33DF}"/>
              </a:ext>
            </a:extLst>
          </p:cNvPr>
          <p:cNvSpPr txBox="1"/>
          <p:nvPr/>
        </p:nvSpPr>
        <p:spPr>
          <a:xfrm>
            <a:off x="5003485" y="3803565"/>
            <a:ext cx="490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Giaùo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vieân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: </a:t>
            </a:r>
          </a:p>
          <a:p>
            <a:pPr marL="0" marR="0" lvl="0" indent="0" algn="l" defTabSz="6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Lôùp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881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nner">
            <a:extLst>
              <a:ext uri="{FF2B5EF4-FFF2-40B4-BE49-F238E27FC236}">
                <a16:creationId xmlns:a16="http://schemas.microsoft.com/office/drawing/2014/main" id="{DA60FB34-F920-4910-BAD5-94E1223F12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/>
        </p:blipFill>
        <p:spPr>
          <a:xfrm>
            <a:off x="2730317" y="137037"/>
            <a:ext cx="2985841" cy="1078992"/>
          </a:xfrm>
        </p:spPr>
      </p:pic>
      <p:pic>
        <p:nvPicPr>
          <p:cNvPr id="7" name="Hoa hướng dương">
            <a:extLst>
              <a:ext uri="{FF2B5EF4-FFF2-40B4-BE49-F238E27FC236}">
                <a16:creationId xmlns:a16="http://schemas.microsoft.com/office/drawing/2014/main" id="{DC29DF11-8077-46C6-818D-A304CA2ECE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2354234" y="13282"/>
            <a:ext cx="1581912" cy="1316736"/>
          </a:xfrm>
        </p:spPr>
      </p:pic>
      <p:sp>
        <p:nvSpPr>
          <p:cNvPr id="4" name="Tên bài">
            <a:extLst>
              <a:ext uri="{FF2B5EF4-FFF2-40B4-BE49-F238E27FC236}">
                <a16:creationId xmlns:a16="http://schemas.microsoft.com/office/drawing/2014/main" id="{E3EB2C01-A04E-4207-9E9C-F6C48499A7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6811" y="536940"/>
            <a:ext cx="1241045" cy="466281"/>
          </a:xfrm>
        </p:spPr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gió</a:t>
            </a:r>
            <a:endParaRPr lang="en-US" dirty="0"/>
          </a:p>
        </p:txBody>
      </p:sp>
      <p:sp>
        <p:nvSpPr>
          <p:cNvPr id="5" name="Bài số">
            <a:extLst>
              <a:ext uri="{FF2B5EF4-FFF2-40B4-BE49-F238E27FC236}">
                <a16:creationId xmlns:a16="http://schemas.microsoft.com/office/drawing/2014/main" id="{C93D6C03-5738-4BB1-B048-2C71EB3FE57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48476" y="365302"/>
            <a:ext cx="593432" cy="674031"/>
          </a:xfrm>
        </p:spPr>
        <p:txBody>
          <a:bodyPr/>
          <a:lstStyle/>
          <a:p>
            <a:r>
              <a:rPr lang="en-US" dirty="0" err="1"/>
              <a:t>Bài</a:t>
            </a:r>
            <a:endParaRPr lang="en-US" dirty="0"/>
          </a:p>
          <a:p>
            <a:r>
              <a:rPr lang="en-US" dirty="0"/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02DF59-2863-42B3-873E-82590BB31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8" y="2454360"/>
            <a:ext cx="2570969" cy="25709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F37C60-E72B-4E86-90D3-EAEE868432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721" y="2454360"/>
            <a:ext cx="2570968" cy="25709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ED0C0B-3484-47C8-9297-40C3FFD4C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18" y="2435495"/>
            <a:ext cx="2570968" cy="25709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136151-35F3-4729-83DF-CC0D9E9B0B79}"/>
              </a:ext>
            </a:extLst>
          </p:cNvPr>
          <p:cNvSpPr/>
          <p:nvPr/>
        </p:nvSpPr>
        <p:spPr>
          <a:xfrm>
            <a:off x="4587332" y="1261602"/>
            <a:ext cx="3816786" cy="1109456"/>
          </a:xfrm>
          <a:prstGeom prst="rect">
            <a:avLst/>
          </a:prstGeom>
          <a:noFill/>
        </p:spPr>
        <p:txBody>
          <a:bodyPr wrap="none" lIns="92886" tIns="46443" rIns="92886" bIns="4644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726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 5 - 6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8087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:a16="http://schemas.microsoft.com/office/drawing/2014/main" id="{191C02B8-2227-4DCE-8935-65308A950392}"/>
              </a:ext>
            </a:extLst>
          </p:cNvPr>
          <p:cNvSpPr txBox="1"/>
          <p:nvPr/>
        </p:nvSpPr>
        <p:spPr>
          <a:xfrm>
            <a:off x="2830985" y="77673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EC008C"/>
                </a:solidFill>
                <a:latin typeface="Arial-Rounded" panose="020F0504020102020204" pitchFamily="34" charset="-52"/>
              </a:rPr>
              <a:t>6.</a:t>
            </a:r>
          </a:p>
        </p:txBody>
      </p:sp>
      <p:sp>
        <p:nvSpPr>
          <p:cNvPr id="3" name="Viết">
            <a:extLst>
              <a:ext uri="{FF2B5EF4-FFF2-40B4-BE49-F238E27FC236}">
                <a16:creationId xmlns:a16="http://schemas.microsoft.com/office/drawing/2014/main" id="{3229FF00-8C5B-4D0D-9A54-2F4481F687D4}"/>
              </a:ext>
            </a:extLst>
          </p:cNvPr>
          <p:cNvSpPr txBox="1"/>
          <p:nvPr/>
        </p:nvSpPr>
        <p:spPr>
          <a:xfrm>
            <a:off x="3156136" y="80054"/>
            <a:ext cx="48666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>
                <a:latin typeface="Averta Std CY Bold" panose="00000800000000000000" pitchFamily="50" charset="0"/>
              </a:rPr>
              <a:t>Đặt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tên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cho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bức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tranh</a:t>
            </a:r>
            <a:endParaRPr lang="en-US" sz="2300" b="1" dirty="0">
              <a:latin typeface="Averta Std CY Bold" panose="000008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1D2335-5EAC-43DB-862B-D43CADEFD37A}"/>
              </a:ext>
            </a:extLst>
          </p:cNvPr>
          <p:cNvSpPr/>
          <p:nvPr/>
        </p:nvSpPr>
        <p:spPr>
          <a:xfrm>
            <a:off x="1017453" y="77313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lphaLcPeriod"/>
            </a:pPr>
            <a:r>
              <a:rPr lang="en-US" sz="2000" dirty="0">
                <a:latin typeface="Averta Std CY" panose="00000500000000000000" pitchFamily="50" charset="0"/>
              </a:rPr>
              <a:t>Quan </a:t>
            </a:r>
            <a:r>
              <a:rPr lang="en-US" sz="2000" dirty="0" err="1">
                <a:latin typeface="Averta Std CY" panose="00000500000000000000" pitchFamily="50" charset="0"/>
              </a:rPr>
              <a:t>sát</a:t>
            </a:r>
            <a:r>
              <a:rPr lang="en-US" sz="2000" dirty="0"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latin typeface="Averta Std CY" panose="00000500000000000000" pitchFamily="50" charset="0"/>
              </a:rPr>
              <a:t>bức</a:t>
            </a:r>
            <a:r>
              <a:rPr lang="en-US" sz="2000" dirty="0"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latin typeface="Averta Std CY" panose="00000500000000000000" pitchFamily="50" charset="0"/>
              </a:rPr>
              <a:t>tranh</a:t>
            </a:r>
            <a:r>
              <a:rPr lang="en-US" sz="2000" dirty="0"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latin typeface="Averta Std CY" panose="00000500000000000000" pitchFamily="50" charset="0"/>
              </a:rPr>
              <a:t>và</a:t>
            </a:r>
            <a:r>
              <a:rPr lang="en-US" sz="2000" dirty="0"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latin typeface="Averta Std CY" panose="00000500000000000000" pitchFamily="50" charset="0"/>
              </a:rPr>
              <a:t>trả</a:t>
            </a:r>
            <a:r>
              <a:rPr lang="en-US" sz="2000" dirty="0"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latin typeface="Averta Std CY" panose="00000500000000000000" pitchFamily="50" charset="0"/>
              </a:rPr>
              <a:t>lời</a:t>
            </a:r>
            <a:r>
              <a:rPr lang="en-US" sz="2000" dirty="0"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latin typeface="Averta Std CY" panose="00000500000000000000" pitchFamily="50" charset="0"/>
              </a:rPr>
              <a:t>câu</a:t>
            </a:r>
            <a:r>
              <a:rPr lang="en-US" sz="2000" dirty="0"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latin typeface="Averta Std CY" panose="00000500000000000000" pitchFamily="50" charset="0"/>
              </a:rPr>
              <a:t>hỏi</a:t>
            </a:r>
            <a:r>
              <a:rPr lang="en-US" sz="2000" dirty="0">
                <a:latin typeface="Averta Std CY" panose="00000500000000000000" pitchFamily="50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9C6551-1A2D-4B1D-A815-42DED5143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434" y="1346014"/>
            <a:ext cx="3836767" cy="34256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9E0C6EE-D88C-4968-9272-063C3A6B0E2D}"/>
              </a:ext>
            </a:extLst>
          </p:cNvPr>
          <p:cNvSpPr/>
          <p:nvPr/>
        </p:nvSpPr>
        <p:spPr>
          <a:xfrm>
            <a:off x="510554" y="1420040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FED4B8-8410-4671-8310-372849678AFC}"/>
              </a:ext>
            </a:extLst>
          </p:cNvPr>
          <p:cNvSpPr/>
          <p:nvPr/>
        </p:nvSpPr>
        <p:spPr>
          <a:xfrm>
            <a:off x="199698" y="1346014"/>
            <a:ext cx="3195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verta Std CY" panose="00000500000000000000" pitchFamily="50" charset="0"/>
              </a:rPr>
              <a:t>* </a:t>
            </a:r>
            <a:r>
              <a:rPr lang="en-US" sz="2000" dirty="0" err="1">
                <a:latin typeface="Averta Std CY" panose="00000500000000000000" pitchFamily="50" charset="0"/>
              </a:rPr>
              <a:t>Bức</a:t>
            </a:r>
            <a:r>
              <a:rPr lang="en-US" sz="2000" dirty="0"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latin typeface="Averta Std CY" panose="00000500000000000000" pitchFamily="50" charset="0"/>
              </a:rPr>
              <a:t>tranh</a:t>
            </a:r>
            <a:r>
              <a:rPr lang="en-US" sz="2000" dirty="0"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latin typeface="Averta Std CY" panose="00000500000000000000" pitchFamily="50" charset="0"/>
              </a:rPr>
              <a:t>có</a:t>
            </a:r>
            <a:r>
              <a:rPr lang="en-US" sz="2000" dirty="0"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latin typeface="Averta Std CY" panose="00000500000000000000" pitchFamily="50" charset="0"/>
              </a:rPr>
              <a:t>tên</a:t>
            </a:r>
            <a:r>
              <a:rPr lang="en-US" sz="2000" dirty="0"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latin typeface="Averta Std CY" panose="00000500000000000000" pitchFamily="50" charset="0"/>
              </a:rPr>
              <a:t>là</a:t>
            </a:r>
            <a:r>
              <a:rPr lang="en-US" sz="2000" dirty="0"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latin typeface="Averta Std CY" panose="00000500000000000000" pitchFamily="50" charset="0"/>
              </a:rPr>
              <a:t>gì</a:t>
            </a:r>
            <a:r>
              <a:rPr lang="en-US" sz="2000" dirty="0">
                <a:latin typeface="Averta Std CY" panose="00000500000000000000" pitchFamily="50" charset="0"/>
              </a:rPr>
              <a:t>?</a:t>
            </a:r>
          </a:p>
        </p:txBody>
      </p:sp>
      <p:sp>
        <p:nvSpPr>
          <p:cNvPr id="11" name="Viết">
            <a:extLst>
              <a:ext uri="{FF2B5EF4-FFF2-40B4-BE49-F238E27FC236}">
                <a16:creationId xmlns:a16="http://schemas.microsoft.com/office/drawing/2014/main" id="{E8390B3A-6FC3-4074-A4E1-F1DBFF2C03EE}"/>
              </a:ext>
            </a:extLst>
          </p:cNvPr>
          <p:cNvSpPr txBox="1"/>
          <p:nvPr/>
        </p:nvSpPr>
        <p:spPr>
          <a:xfrm>
            <a:off x="397667" y="1892896"/>
            <a:ext cx="4866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Cô</a:t>
            </a:r>
            <a:r>
              <a:rPr lang="en-US" sz="20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bé</a:t>
            </a:r>
            <a:r>
              <a:rPr lang="en-US" sz="20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mái</a:t>
            </a:r>
            <a:r>
              <a:rPr lang="en-US" sz="20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tóc</a:t>
            </a:r>
            <a:r>
              <a:rPr lang="en-US" sz="20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nhảy</a:t>
            </a:r>
            <a:endParaRPr lang="en-US" sz="20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E9E342-2C79-49B9-BE63-FCE72E5DF00D}"/>
              </a:ext>
            </a:extLst>
          </p:cNvPr>
          <p:cNvSpPr/>
          <p:nvPr/>
        </p:nvSpPr>
        <p:spPr>
          <a:xfrm>
            <a:off x="199698" y="2495510"/>
            <a:ext cx="48666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verta Std CY" panose="00000500000000000000" pitchFamily="50" charset="0"/>
              </a:rPr>
              <a:t>* </a:t>
            </a:r>
            <a:r>
              <a:rPr lang="en-US" sz="2000" dirty="0" err="1">
                <a:latin typeface="Averta Std CY" panose="00000500000000000000" pitchFamily="50" charset="0"/>
              </a:rPr>
              <a:t>Bạn</a:t>
            </a:r>
            <a:r>
              <a:rPr lang="en-US" sz="2000" dirty="0">
                <a:latin typeface="Averta Std CY" panose="00000500000000000000" pitchFamily="50" charset="0"/>
              </a:rPr>
              <a:t> Lam </a:t>
            </a:r>
            <a:r>
              <a:rPr lang="en-US" sz="2000" dirty="0" err="1">
                <a:latin typeface="Averta Std CY" panose="00000500000000000000" pitchFamily="50" charset="0"/>
              </a:rPr>
              <a:t>có</a:t>
            </a:r>
            <a:r>
              <a:rPr lang="en-US" sz="2000" dirty="0"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latin typeface="Averta Std CY" panose="00000500000000000000" pitchFamily="50" charset="0"/>
              </a:rPr>
              <a:t>những</a:t>
            </a:r>
            <a:r>
              <a:rPr lang="en-US" sz="2000" dirty="0"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latin typeface="Averta Std CY" panose="00000500000000000000" pitchFamily="50" charset="0"/>
              </a:rPr>
              <a:t>nét</a:t>
            </a:r>
            <a:r>
              <a:rPr lang="en-US" sz="2000" dirty="0"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latin typeface="Averta Std CY" panose="00000500000000000000" pitchFamily="50" charset="0"/>
              </a:rPr>
              <a:t>gì</a:t>
            </a:r>
            <a:r>
              <a:rPr lang="en-US" sz="2000" dirty="0"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latin typeface="Averta Std CY" panose="00000500000000000000" pitchFamily="50" charset="0"/>
              </a:rPr>
              <a:t>đáng</a:t>
            </a:r>
            <a:r>
              <a:rPr lang="en-US" sz="2000" dirty="0">
                <a:latin typeface="Averta Std CY" panose="00000500000000000000" pitchFamily="50" charset="0"/>
              </a:rPr>
              <a:t> </a:t>
            </a:r>
            <a:r>
              <a:rPr lang="en-US" sz="2000" dirty="0" err="1">
                <a:latin typeface="Averta Std CY" panose="00000500000000000000" pitchFamily="50" charset="0"/>
              </a:rPr>
              <a:t>yêu</a:t>
            </a:r>
            <a:r>
              <a:rPr lang="en-US" sz="2000" dirty="0">
                <a:latin typeface="Averta Std CY" panose="00000500000000000000" pitchFamily="50" charset="0"/>
              </a:rPr>
              <a:t>?</a:t>
            </a:r>
          </a:p>
        </p:txBody>
      </p:sp>
      <p:sp>
        <p:nvSpPr>
          <p:cNvPr id="13" name="Viết">
            <a:extLst>
              <a:ext uri="{FF2B5EF4-FFF2-40B4-BE49-F238E27FC236}">
                <a16:creationId xmlns:a16="http://schemas.microsoft.com/office/drawing/2014/main" id="{C58B934C-3CC7-434A-8AEF-AC23BEC02D99}"/>
              </a:ext>
            </a:extLst>
          </p:cNvPr>
          <p:cNvSpPr txBox="1"/>
          <p:nvPr/>
        </p:nvSpPr>
        <p:spPr>
          <a:xfrm>
            <a:off x="331733" y="3068394"/>
            <a:ext cx="4866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Lam </a:t>
            </a:r>
            <a:r>
              <a:rPr lang="en-US" sz="20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mái</a:t>
            </a:r>
            <a:r>
              <a:rPr lang="en-US" sz="20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tóc</a:t>
            </a:r>
            <a:r>
              <a:rPr lang="en-US" sz="20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xoăn</a:t>
            </a:r>
            <a:r>
              <a:rPr lang="en-US" sz="20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bồng</a:t>
            </a:r>
            <a:r>
              <a:rPr lang="en-US" sz="20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bềnh</a:t>
            </a:r>
            <a:r>
              <a:rPr lang="en-US" sz="20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B038C2-BB77-4D12-9E37-9C7AEE7C12AB}"/>
              </a:ext>
            </a:extLst>
          </p:cNvPr>
          <p:cNvSpPr/>
          <p:nvPr/>
        </p:nvSpPr>
        <p:spPr>
          <a:xfrm>
            <a:off x="265799" y="3719990"/>
            <a:ext cx="46845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verta Std CY" panose="00000500000000000000" pitchFamily="50" charset="0"/>
              </a:rPr>
              <a:t>* </a:t>
            </a:r>
            <a:r>
              <a:rPr lang="pt-BR" sz="2000" dirty="0">
                <a:latin typeface="Averta Std CY" panose="00000500000000000000" pitchFamily="50" charset="0"/>
              </a:rPr>
              <a:t>Theo em, vì sao bức tranh có tên như vậy?</a:t>
            </a:r>
            <a:endParaRPr lang="en-US" sz="2000" dirty="0">
              <a:latin typeface="Averta Std C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64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ết">
            <a:extLst>
              <a:ext uri="{FF2B5EF4-FFF2-40B4-BE49-F238E27FC236}">
                <a16:creationId xmlns:a16="http://schemas.microsoft.com/office/drawing/2014/main" id="{3229FF00-8C5B-4D0D-9A54-2F4481F687D4}"/>
              </a:ext>
            </a:extLst>
          </p:cNvPr>
          <p:cNvSpPr txBox="1"/>
          <p:nvPr/>
        </p:nvSpPr>
        <p:spPr>
          <a:xfrm>
            <a:off x="436179" y="574041"/>
            <a:ext cx="82716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b.	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Giới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thiệu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với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bạn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bức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tranh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em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thích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.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Nói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về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tên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bức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tranh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mà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em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đã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đặt</a:t>
            </a:r>
            <a:r>
              <a:rPr lang="en-US" sz="23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.</a:t>
            </a:r>
          </a:p>
        </p:txBody>
      </p:sp>
      <p:sp>
        <p:nvSpPr>
          <p:cNvPr id="7" name="Viết">
            <a:extLst>
              <a:ext uri="{FF2B5EF4-FFF2-40B4-BE49-F238E27FC236}">
                <a16:creationId xmlns:a16="http://schemas.microsoft.com/office/drawing/2014/main" id="{B5A9CC38-E15E-4E77-8AAE-1A371A49C9BA}"/>
              </a:ext>
            </a:extLst>
          </p:cNvPr>
          <p:cNvSpPr txBox="1"/>
          <p:nvPr/>
        </p:nvSpPr>
        <p:spPr>
          <a:xfrm>
            <a:off x="2621489" y="4278483"/>
            <a:ext cx="4435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ng</a:t>
            </a:r>
            <a:r>
              <a:rPr lang="vi-VN" sz="36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ời</a:t>
            </a:r>
            <a:r>
              <a:rPr lang="en-US" sz="36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vẻ</a:t>
            </a:r>
            <a:endParaRPr lang="en-US" sz="36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85477-1025-486B-B19E-518E46DBA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67" y="1239658"/>
            <a:ext cx="6693411" cy="301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/>
        </p:blipFill>
        <p:spPr>
          <a:xfrm>
            <a:off x="0" y="1"/>
            <a:ext cx="9144000" cy="5006800"/>
          </a:xfrm>
          <a:prstGeom prst="rect">
            <a:avLst/>
          </a:prstGeom>
        </p:spPr>
      </p:pic>
      <p:pic>
        <p:nvPicPr>
          <p:cNvPr id="4" name="Bkgr bóng đèn">
            <a:extLst>
              <a:ext uri="{FF2B5EF4-FFF2-40B4-BE49-F238E27FC236}">
                <a16:creationId xmlns:a16="http://schemas.microsoft.com/office/drawing/2014/main" id="{B3A4871E-8256-498B-AB9B-6E71D7AAC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386" y="1173683"/>
            <a:ext cx="2345981" cy="2510850"/>
          </a:xfrm>
          <a:prstGeom prst="rect">
            <a:avLst/>
          </a:prstGeom>
        </p:spPr>
      </p:pic>
      <p:sp>
        <p:nvSpPr>
          <p:cNvPr id="5" name="Vận dụng">
            <a:extLst>
              <a:ext uri="{FF2B5EF4-FFF2-40B4-BE49-F238E27FC236}">
                <a16:creationId xmlns:a16="http://schemas.microsoft.com/office/drawing/2014/main" id="{80625BF7-C5B8-48BB-B38D-8ADE41EF9ED1}"/>
              </a:ext>
            </a:extLst>
          </p:cNvPr>
          <p:cNvSpPr txBox="1"/>
          <p:nvPr/>
        </p:nvSpPr>
        <p:spPr>
          <a:xfrm>
            <a:off x="3457324" y="1766263"/>
            <a:ext cx="49248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000">
                <a:solidFill>
                  <a:srgbClr val="FF0000"/>
                </a:solidFill>
                <a:latin typeface="Averta Std CY Bold" panose="00000800000000000000" pitchFamily="50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20704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- Vận dụng">
            <a:extLst>
              <a:ext uri="{FF2B5EF4-FFF2-40B4-BE49-F238E27FC236}">
                <a16:creationId xmlns:a16="http://schemas.microsoft.com/office/drawing/2014/main" id="{DC5CA469-3260-4B3B-8241-97A65D91C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" y="548236"/>
            <a:ext cx="771525" cy="825746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794A8CA4-3C71-4C80-A565-F0641AC4D977}"/>
              </a:ext>
            </a:extLst>
          </p:cNvPr>
          <p:cNvSpPr txBox="1"/>
          <p:nvPr/>
        </p:nvSpPr>
        <p:spPr>
          <a:xfrm>
            <a:off x="893328" y="722311"/>
            <a:ext cx="75697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1.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Đọc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một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bài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văn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về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trẻ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em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:</a:t>
            </a:r>
          </a:p>
          <a:p>
            <a:pPr lvl="0"/>
            <a:endParaRPr lang="en-US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1C1E97-E11A-448F-BD04-DA1225245389}"/>
              </a:ext>
            </a:extLst>
          </p:cNvPr>
          <p:cNvSpPr/>
          <p:nvPr/>
        </p:nvSpPr>
        <p:spPr>
          <a:xfrm>
            <a:off x="690531" y="1168587"/>
            <a:ext cx="8026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verta Std CY" panose="00000500000000000000" pitchFamily="50" charset="0"/>
              </a:rPr>
              <a:t>a.	Chia </a:t>
            </a:r>
            <a:r>
              <a:rPr lang="en-US" sz="2400" dirty="0" err="1">
                <a:latin typeface="Averta Std CY" panose="00000500000000000000" pitchFamily="50" charset="0"/>
              </a:rPr>
              <a:t>sẻ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về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bài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văn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đã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đọc</a:t>
            </a:r>
            <a:r>
              <a:rPr lang="en-US" sz="2400" dirty="0">
                <a:latin typeface="Averta Std CY" panose="00000500000000000000" pitchFamily="50" charset="0"/>
              </a:rPr>
              <a:t>.</a:t>
            </a:r>
          </a:p>
          <a:p>
            <a:r>
              <a:rPr lang="en-US" sz="2400" dirty="0">
                <a:latin typeface="Averta Std CY" panose="00000500000000000000" pitchFamily="50" charset="0"/>
              </a:rPr>
              <a:t>b.	</a:t>
            </a:r>
            <a:r>
              <a:rPr lang="en-US" sz="2400" dirty="0" err="1">
                <a:latin typeface="Averta Std CY" panose="00000500000000000000" pitchFamily="50" charset="0"/>
              </a:rPr>
              <a:t>Viết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vào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Phiếu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đọc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sách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những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điều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em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đã</a:t>
            </a:r>
            <a:r>
              <a:rPr lang="en-US" sz="2400" dirty="0">
                <a:latin typeface="Averta Std CY" panose="00000500000000000000" pitchFamily="50" charset="0"/>
              </a:rPr>
              <a:t> chia </a:t>
            </a:r>
            <a:r>
              <a:rPr lang="en-US" sz="2400" dirty="0" err="1">
                <a:latin typeface="Averta Std CY" panose="00000500000000000000" pitchFamily="50" charset="0"/>
              </a:rPr>
              <a:t>sẻ</a:t>
            </a:r>
            <a:r>
              <a:rPr lang="en-US" sz="2400" dirty="0">
                <a:latin typeface="Averta Std CY" panose="00000500000000000000" pitchFamily="50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F032BB-D9CD-4C9D-87A6-EA9528B46D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/>
          <a:stretch/>
        </p:blipFill>
        <p:spPr>
          <a:xfrm>
            <a:off x="2030214" y="2015795"/>
            <a:ext cx="4537034" cy="314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04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>
          <a:xfrm>
            <a:off x="1" y="-1"/>
            <a:ext cx="9143999" cy="51435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66662" y="1613795"/>
            <a:ext cx="66603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 BÀI TẬP </a:t>
            </a: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83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AF0FDC-95ED-453A-925B-E34FC4F25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55" y="0"/>
            <a:ext cx="6227386" cy="492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664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7F8EBD-2E52-4BD5-AD2F-A5190AEEEB68}:258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4529</TotalTime>
  <Words>341</Words>
  <Application>Microsoft Office PowerPoint</Application>
  <PresentationFormat>On-screen Show (16:9)</PresentationFormat>
  <Paragraphs>44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12</vt:i4>
      </vt:variant>
    </vt:vector>
  </HeadingPairs>
  <TitlesOfParts>
    <vt:vector size="45" baseType="lpstr">
      <vt:lpstr>等线</vt:lpstr>
      <vt:lpstr>等线 Light</vt:lpstr>
      <vt:lpstr>微软雅黑</vt:lpstr>
      <vt:lpstr>宋体</vt:lpstr>
      <vt:lpstr>Arial</vt:lpstr>
      <vt:lpstr>Arial Rounded MT Bold</vt:lpstr>
      <vt:lpstr>Arial-Rounded</vt:lpstr>
      <vt:lpstr>Arial-SGK-TV</vt:lpstr>
      <vt:lpstr>Averta Std CY</vt:lpstr>
      <vt:lpstr>Averta Std CY Bold</vt:lpstr>
      <vt:lpstr>Calibri</vt:lpstr>
      <vt:lpstr>Calibri Light</vt:lpstr>
      <vt:lpstr>Lato Hairline</vt:lpstr>
      <vt:lpstr>Lato Light</vt:lpstr>
      <vt:lpstr>Lato Regular</vt:lpstr>
      <vt:lpstr>Quicksand Medium</vt:lpstr>
      <vt:lpstr>Times New Roman</vt:lpstr>
      <vt:lpstr>UTM Avo</vt:lpstr>
      <vt:lpstr>VNI-Avo</vt:lpstr>
      <vt:lpstr>字魂59号-创粗黑</vt:lpstr>
      <vt:lpstr>Hoạt động</vt:lpstr>
      <vt:lpstr>Khởi động</vt:lpstr>
      <vt:lpstr>Khám phá và Luyện tập</vt:lpstr>
      <vt:lpstr>7_Office 主题​​</vt:lpstr>
      <vt:lpstr>13_Office Theme</vt:lpstr>
      <vt:lpstr>9_www.33ppt.com</vt:lpstr>
      <vt:lpstr>1_Hoạt động</vt:lpstr>
      <vt:lpstr>3_Office 主题​​</vt:lpstr>
      <vt:lpstr>1_Office 主题</vt:lpstr>
      <vt:lpstr>2_Office 主题</vt:lpstr>
      <vt:lpstr>1_Khởi động</vt:lpstr>
      <vt:lpstr>2_Office 主题​​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Lan Hương</dc:creator>
  <dc:description>Tài liệu lưu hành nội bộ. Vui lòng không chia sẻ hoặc tải lên websites, FB.</dc:description>
  <cp:lastModifiedBy>Administrator</cp:lastModifiedBy>
  <cp:revision>567</cp:revision>
  <dcterms:created xsi:type="dcterms:W3CDTF">2021-03-08T07:39:19Z</dcterms:created>
  <dcterms:modified xsi:type="dcterms:W3CDTF">2021-07-18T16:26:05Z</dcterms:modified>
  <cp:contentStatus/>
</cp:coreProperties>
</file>