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57" r:id="rId3"/>
    <p:sldMasterId id="2147483664" r:id="rId4"/>
    <p:sldMasterId id="2147483676" r:id="rId5"/>
    <p:sldMasterId id="2147483678" r:id="rId6"/>
    <p:sldMasterId id="2147483690" r:id="rId7"/>
    <p:sldMasterId id="2147483703" r:id="rId8"/>
    <p:sldMasterId id="2147483715" r:id="rId9"/>
    <p:sldMasterId id="2147483719" r:id="rId10"/>
    <p:sldMasterId id="2147483731" r:id="rId11"/>
    <p:sldMasterId id="2147483743" r:id="rId12"/>
    <p:sldMasterId id="2147483759" r:id="rId13"/>
    <p:sldMasterId id="2147483771" r:id="rId14"/>
    <p:sldMasterId id="2147483783" r:id="rId15"/>
    <p:sldMasterId id="2147483790" r:id="rId16"/>
  </p:sldMasterIdLst>
  <p:notesMasterIdLst>
    <p:notesMasterId r:id="rId58"/>
  </p:notesMasterIdLst>
  <p:handoutMasterIdLst>
    <p:handoutMasterId r:id="rId59"/>
  </p:handoutMasterIdLst>
  <p:sldIdLst>
    <p:sldId id="477" r:id="rId17"/>
    <p:sldId id="636" r:id="rId18"/>
    <p:sldId id="269" r:id="rId19"/>
    <p:sldId id="2604" r:id="rId20"/>
    <p:sldId id="2605" r:id="rId21"/>
    <p:sldId id="2606" r:id="rId22"/>
    <p:sldId id="401" r:id="rId23"/>
    <p:sldId id="263" r:id="rId24"/>
    <p:sldId id="402" r:id="rId25"/>
    <p:sldId id="271" r:id="rId26"/>
    <p:sldId id="2585" r:id="rId27"/>
    <p:sldId id="2594" r:id="rId28"/>
    <p:sldId id="2578" r:id="rId29"/>
    <p:sldId id="2591" r:id="rId30"/>
    <p:sldId id="272" r:id="rId31"/>
    <p:sldId id="281" r:id="rId32"/>
    <p:sldId id="256" r:id="rId33"/>
    <p:sldId id="2603" r:id="rId34"/>
    <p:sldId id="273" r:id="rId35"/>
    <p:sldId id="649" r:id="rId36"/>
    <p:sldId id="2596" r:id="rId37"/>
    <p:sldId id="275" r:id="rId38"/>
    <p:sldId id="2597" r:id="rId39"/>
    <p:sldId id="2599" r:id="rId40"/>
    <p:sldId id="2600" r:id="rId41"/>
    <p:sldId id="2601" r:id="rId42"/>
    <p:sldId id="2607" r:id="rId43"/>
    <p:sldId id="2602" r:id="rId44"/>
    <p:sldId id="2592" r:id="rId45"/>
    <p:sldId id="2590" r:id="rId46"/>
    <p:sldId id="2589" r:id="rId47"/>
    <p:sldId id="2641" r:id="rId48"/>
    <p:sldId id="2608" r:id="rId49"/>
    <p:sldId id="2610" r:id="rId50"/>
    <p:sldId id="2609" r:id="rId51"/>
    <p:sldId id="2598" r:id="rId52"/>
    <p:sldId id="476" r:id="rId53"/>
    <p:sldId id="277" r:id="rId54"/>
    <p:sldId id="267" r:id="rId55"/>
    <p:sldId id="596" r:id="rId56"/>
    <p:sldId id="659" r:id="rId57"/>
  </p:sldIdLst>
  <p:sldSz cx="9144000" cy="5143500" type="screen16x9"/>
  <p:notesSz cx="6858000" cy="9144000"/>
  <p:custDataLst>
    <p:tags r:id="rId60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008C"/>
    <a:srgbClr val="F9BDB5"/>
    <a:srgbClr val="F7A397"/>
    <a:srgbClr val="ED0281"/>
    <a:srgbClr val="00AEEF"/>
    <a:srgbClr val="D22229"/>
    <a:srgbClr val="FFEFCF"/>
    <a:srgbClr val="FFFFFF"/>
    <a:srgbClr val="732913"/>
    <a:srgbClr val="0F9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5" autoAdjust="0"/>
    <p:restoredTop sz="89391" autoAdjust="0"/>
  </p:normalViewPr>
  <p:slideViewPr>
    <p:cSldViewPr snapToGrid="0" showGuides="1">
      <p:cViewPr varScale="1">
        <p:scale>
          <a:sx n="136" d="100"/>
          <a:sy n="136" d="100"/>
        </p:scale>
        <p:origin x="8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188E57-AF26-4FA1-B576-B58FC88565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hỏi-1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E737BF-AEAE-7143-8B16-A67B9CB6BBC5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394F86-14A3-48D2-8632-BC2BB79190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188E57-AF26-4FA1-B576-B58FC88565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E737BF-AEAE-7143-8B16-A67B9CB6BBC5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0" y="841773"/>
            <a:ext cx="7772400" cy="1790700"/>
          </a:xfrm>
        </p:spPr>
        <p:txBody>
          <a:bodyPr anchor="b"/>
          <a:lstStyle>
            <a:lvl1pPr algn="ctr"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25"/>
            </a:lvl1pPr>
            <a:lvl2pPr marL="342265" indent="0" algn="ctr">
              <a:buNone/>
              <a:defRPr sz="1520"/>
            </a:lvl2pPr>
            <a:lvl3pPr marL="683895" indent="0" algn="ctr">
              <a:buNone/>
              <a:defRPr sz="1370"/>
            </a:lvl3pPr>
            <a:lvl4pPr marL="1026160" indent="0" algn="ctr">
              <a:buNone/>
              <a:defRPr sz="1215"/>
            </a:lvl4pPr>
            <a:lvl5pPr marL="1367790" indent="0" algn="ctr">
              <a:buNone/>
              <a:defRPr sz="1215"/>
            </a:lvl5pPr>
            <a:lvl6pPr marL="1710055" indent="0" algn="ctr">
              <a:buNone/>
              <a:defRPr sz="1215"/>
            </a:lvl6pPr>
            <a:lvl7pPr marL="2051685" indent="0" algn="ctr">
              <a:buNone/>
              <a:defRPr sz="1215"/>
            </a:lvl7pPr>
            <a:lvl8pPr marL="2393950" indent="0" algn="ctr">
              <a:buNone/>
              <a:defRPr sz="1215"/>
            </a:lvl8pPr>
            <a:lvl9pPr marL="2735580" indent="0" algn="ctr">
              <a:buNone/>
              <a:defRPr sz="121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34"/>
            <a:ext cx="7886700" cy="2139553"/>
          </a:xfrm>
        </p:spPr>
        <p:txBody>
          <a:bodyPr anchor="b"/>
          <a:lstStyle>
            <a:lvl1pPr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25">
                <a:solidFill>
                  <a:schemeClr val="tx1"/>
                </a:solidFill>
              </a:defRPr>
            </a:lvl1pPr>
            <a:lvl2pPr marL="342265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2pPr>
            <a:lvl3pPr marL="683895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3pPr>
            <a:lvl4pPr marL="102616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4pPr>
            <a:lvl5pPr marL="136779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5pPr>
            <a:lvl6pPr marL="171005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6pPr>
            <a:lvl7pPr marL="205168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7pPr>
            <a:lvl8pPr marL="239395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8pPr>
            <a:lvl9pPr marL="273558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8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80" y="1260872"/>
            <a:ext cx="3887391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80" y="187881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20" y="740583"/>
            <a:ext cx="4629150" cy="3655218"/>
          </a:xfrm>
        </p:spPr>
        <p:txBody>
          <a:bodyPr/>
          <a:lstStyle>
            <a:lvl1pPr>
              <a:defRPr sz="2430"/>
            </a:lvl1pPr>
            <a:lvl2pPr>
              <a:defRPr sz="2125"/>
            </a:lvl2pPr>
            <a:lvl3pPr>
              <a:defRPr sz="1825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20" y="740583"/>
            <a:ext cx="4629150" cy="3655218"/>
          </a:xfrm>
        </p:spPr>
        <p:txBody>
          <a:bodyPr anchor="t"/>
          <a:lstStyle>
            <a:lvl1pPr marL="0" indent="0">
              <a:buNone/>
              <a:defRPr sz="2430"/>
            </a:lvl1pPr>
            <a:lvl2pPr marL="342265" indent="0">
              <a:buNone/>
              <a:defRPr sz="2125"/>
            </a:lvl2pPr>
            <a:lvl3pPr marL="683895" indent="0">
              <a:buNone/>
              <a:defRPr sz="1825"/>
            </a:lvl3pPr>
            <a:lvl4pPr marL="1026160" indent="0">
              <a:buNone/>
              <a:defRPr sz="1520"/>
            </a:lvl4pPr>
            <a:lvl5pPr marL="1367790" indent="0">
              <a:buNone/>
              <a:defRPr sz="1520"/>
            </a:lvl5pPr>
            <a:lvl6pPr marL="1710055" indent="0">
              <a:buNone/>
              <a:defRPr sz="1520"/>
            </a:lvl6pPr>
            <a:lvl7pPr marL="2051685" indent="0">
              <a:buNone/>
              <a:defRPr sz="1520"/>
            </a:lvl7pPr>
            <a:lvl8pPr marL="2393950" indent="0">
              <a:buNone/>
              <a:defRPr sz="1520"/>
            </a:lvl8pPr>
            <a:lvl9pPr marL="2735580" indent="0">
              <a:buNone/>
              <a:defRPr sz="15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2"/>
            <a:ext cx="7772400" cy="1790700"/>
          </a:xfrm>
        </p:spPr>
        <p:txBody>
          <a:bodyPr anchor="b"/>
          <a:lstStyle>
            <a:lvl1pPr algn="ctr">
              <a:defRPr sz="3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570"/>
            </a:lvl1pPr>
            <a:lvl2pPr marL="298450" indent="0" algn="ctr">
              <a:buNone/>
              <a:defRPr sz="1305"/>
            </a:lvl2pPr>
            <a:lvl3pPr marL="597535" indent="0" algn="ctr">
              <a:buNone/>
              <a:defRPr sz="1175"/>
            </a:lvl3pPr>
            <a:lvl4pPr marL="895985" indent="0" algn="ctr">
              <a:buNone/>
              <a:defRPr sz="1045"/>
            </a:lvl4pPr>
            <a:lvl5pPr marL="1194435" indent="0" algn="ctr">
              <a:buNone/>
              <a:defRPr sz="1045"/>
            </a:lvl5pPr>
            <a:lvl6pPr marL="1493520" indent="0" algn="ctr">
              <a:buNone/>
              <a:defRPr sz="1045"/>
            </a:lvl6pPr>
            <a:lvl7pPr marL="1791970" indent="0" algn="ctr">
              <a:buNone/>
              <a:defRPr sz="1045"/>
            </a:lvl7pPr>
            <a:lvl8pPr marL="2090420" indent="0" algn="ctr">
              <a:buNone/>
              <a:defRPr sz="1045"/>
            </a:lvl8pPr>
            <a:lvl9pPr marL="2388870" indent="0" algn="ctr">
              <a:buNone/>
              <a:defRPr sz="104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3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3"/>
            <a:ext cx="7886700" cy="1125141"/>
          </a:xfrm>
        </p:spPr>
        <p:txBody>
          <a:bodyPr/>
          <a:lstStyle>
            <a:lvl1pPr marL="0" indent="0">
              <a:buNone/>
              <a:defRPr sz="1570">
                <a:solidFill>
                  <a:schemeClr val="tx1"/>
                </a:solidFill>
              </a:defRPr>
            </a:lvl1pPr>
            <a:lvl2pPr marL="298450" indent="0">
              <a:buNone/>
              <a:defRPr sz="1305">
                <a:solidFill>
                  <a:schemeClr val="tx1">
                    <a:tint val="75000"/>
                  </a:schemeClr>
                </a:solidFill>
              </a:defRPr>
            </a:lvl2pPr>
            <a:lvl3pPr marL="597535" indent="0">
              <a:buNone/>
              <a:defRPr sz="1175">
                <a:solidFill>
                  <a:schemeClr val="tx1">
                    <a:tint val="75000"/>
                  </a:schemeClr>
                </a:solidFill>
              </a:defRPr>
            </a:lvl3pPr>
            <a:lvl4pPr marL="895985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4pPr>
            <a:lvl5pPr marL="1194435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5pPr>
            <a:lvl6pPr marL="149352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6pPr>
            <a:lvl7pPr marL="179197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7pPr>
            <a:lvl8pPr marL="209042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8pPr>
            <a:lvl9pPr marL="238887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8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5"/>
          </a:xfrm>
        </p:spPr>
        <p:txBody>
          <a:bodyPr anchor="b"/>
          <a:lstStyle>
            <a:lvl1pPr marL="0" indent="0">
              <a:buNone/>
              <a:defRPr sz="1570" b="1"/>
            </a:lvl1pPr>
            <a:lvl2pPr marL="298450" indent="0">
              <a:buNone/>
              <a:defRPr sz="1305" b="1"/>
            </a:lvl2pPr>
            <a:lvl3pPr marL="597535" indent="0">
              <a:buNone/>
              <a:defRPr sz="1175" b="1"/>
            </a:lvl3pPr>
            <a:lvl4pPr marL="895985" indent="0">
              <a:buNone/>
              <a:defRPr sz="1045" b="1"/>
            </a:lvl4pPr>
            <a:lvl5pPr marL="1194435" indent="0">
              <a:buNone/>
              <a:defRPr sz="1045" b="1"/>
            </a:lvl5pPr>
            <a:lvl6pPr marL="1493520" indent="0">
              <a:buNone/>
              <a:defRPr sz="1045" b="1"/>
            </a:lvl6pPr>
            <a:lvl7pPr marL="1791970" indent="0">
              <a:buNone/>
              <a:defRPr sz="1045" b="1"/>
            </a:lvl7pPr>
            <a:lvl8pPr marL="2090420" indent="0">
              <a:buNone/>
              <a:defRPr sz="1045" b="1"/>
            </a:lvl8pPr>
            <a:lvl9pPr marL="2388870" indent="0">
              <a:buNone/>
              <a:defRPr sz="104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5"/>
          </a:xfrm>
        </p:spPr>
        <p:txBody>
          <a:bodyPr anchor="b"/>
          <a:lstStyle>
            <a:lvl1pPr marL="0" indent="0">
              <a:buNone/>
              <a:defRPr sz="1570" b="1"/>
            </a:lvl1pPr>
            <a:lvl2pPr marL="298450" indent="0">
              <a:buNone/>
              <a:defRPr sz="1305" b="1"/>
            </a:lvl2pPr>
            <a:lvl3pPr marL="597535" indent="0">
              <a:buNone/>
              <a:defRPr sz="1175" b="1"/>
            </a:lvl3pPr>
            <a:lvl4pPr marL="895985" indent="0">
              <a:buNone/>
              <a:defRPr sz="1045" b="1"/>
            </a:lvl4pPr>
            <a:lvl5pPr marL="1194435" indent="0">
              <a:buNone/>
              <a:defRPr sz="1045" b="1"/>
            </a:lvl5pPr>
            <a:lvl6pPr marL="1493520" indent="0">
              <a:buNone/>
              <a:defRPr sz="1045" b="1"/>
            </a:lvl6pPr>
            <a:lvl7pPr marL="1791970" indent="0">
              <a:buNone/>
              <a:defRPr sz="1045" b="1"/>
            </a:lvl7pPr>
            <a:lvl8pPr marL="2090420" indent="0">
              <a:buNone/>
              <a:defRPr sz="1045" b="1"/>
            </a:lvl8pPr>
            <a:lvl9pPr marL="2388870" indent="0">
              <a:buNone/>
              <a:defRPr sz="104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0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4" y="740576"/>
            <a:ext cx="4629150" cy="3655219"/>
          </a:xfrm>
        </p:spPr>
        <p:txBody>
          <a:bodyPr/>
          <a:lstStyle>
            <a:lvl1pPr>
              <a:defRPr sz="2090"/>
            </a:lvl1pPr>
            <a:lvl2pPr>
              <a:defRPr sz="1830"/>
            </a:lvl2pPr>
            <a:lvl3pPr>
              <a:defRPr sz="1570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045"/>
            </a:lvl1pPr>
            <a:lvl2pPr marL="298450" indent="0">
              <a:buNone/>
              <a:defRPr sz="915"/>
            </a:lvl2pPr>
            <a:lvl3pPr marL="597535" indent="0">
              <a:buNone/>
              <a:defRPr sz="785"/>
            </a:lvl3pPr>
            <a:lvl4pPr marL="895985" indent="0">
              <a:buNone/>
              <a:defRPr sz="655"/>
            </a:lvl4pPr>
            <a:lvl5pPr marL="1194435" indent="0">
              <a:buNone/>
              <a:defRPr sz="655"/>
            </a:lvl5pPr>
            <a:lvl6pPr marL="1493520" indent="0">
              <a:buNone/>
              <a:defRPr sz="655"/>
            </a:lvl6pPr>
            <a:lvl7pPr marL="1791970" indent="0">
              <a:buNone/>
              <a:defRPr sz="655"/>
            </a:lvl7pPr>
            <a:lvl8pPr marL="2090420" indent="0">
              <a:buNone/>
              <a:defRPr sz="655"/>
            </a:lvl8pPr>
            <a:lvl9pPr marL="2388870" indent="0">
              <a:buNone/>
              <a:defRPr sz="65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0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4" y="740576"/>
            <a:ext cx="4629150" cy="3655219"/>
          </a:xfrm>
        </p:spPr>
        <p:txBody>
          <a:bodyPr anchor="t"/>
          <a:lstStyle>
            <a:lvl1pPr marL="0" indent="0">
              <a:buNone/>
              <a:defRPr sz="2090"/>
            </a:lvl1pPr>
            <a:lvl2pPr marL="298450" indent="0">
              <a:buNone/>
              <a:defRPr sz="1830"/>
            </a:lvl2pPr>
            <a:lvl3pPr marL="597535" indent="0">
              <a:buNone/>
              <a:defRPr sz="1570"/>
            </a:lvl3pPr>
            <a:lvl4pPr marL="895985" indent="0">
              <a:buNone/>
              <a:defRPr sz="1305"/>
            </a:lvl4pPr>
            <a:lvl5pPr marL="1194435" indent="0">
              <a:buNone/>
              <a:defRPr sz="1305"/>
            </a:lvl5pPr>
            <a:lvl6pPr marL="1493520" indent="0">
              <a:buNone/>
              <a:defRPr sz="1305"/>
            </a:lvl6pPr>
            <a:lvl7pPr marL="1791970" indent="0">
              <a:buNone/>
              <a:defRPr sz="1305"/>
            </a:lvl7pPr>
            <a:lvl8pPr marL="2090420" indent="0">
              <a:buNone/>
              <a:defRPr sz="1305"/>
            </a:lvl8pPr>
            <a:lvl9pPr marL="2388870" indent="0">
              <a:buNone/>
              <a:defRPr sz="13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045"/>
            </a:lvl1pPr>
            <a:lvl2pPr marL="298450" indent="0">
              <a:buNone/>
              <a:defRPr sz="915"/>
            </a:lvl2pPr>
            <a:lvl3pPr marL="597535" indent="0">
              <a:buNone/>
              <a:defRPr sz="785"/>
            </a:lvl3pPr>
            <a:lvl4pPr marL="895985" indent="0">
              <a:buNone/>
              <a:defRPr sz="655"/>
            </a:lvl4pPr>
            <a:lvl5pPr marL="1194435" indent="0">
              <a:buNone/>
              <a:defRPr sz="655"/>
            </a:lvl5pPr>
            <a:lvl6pPr marL="1493520" indent="0">
              <a:buNone/>
              <a:defRPr sz="655"/>
            </a:lvl6pPr>
            <a:lvl7pPr marL="1791970" indent="0">
              <a:buNone/>
              <a:defRPr sz="655"/>
            </a:lvl7pPr>
            <a:lvl8pPr marL="2090420" indent="0">
              <a:buNone/>
              <a:defRPr sz="655"/>
            </a:lvl8pPr>
            <a:lvl9pPr marL="2388870" indent="0">
              <a:buNone/>
              <a:defRPr sz="65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/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/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/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8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4572000" cy="257175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" name="矩形 2"/>
          <p:cNvSpPr/>
          <p:nvPr userDrawn="1"/>
        </p:nvSpPr>
        <p:spPr>
          <a:xfrm>
            <a:off x="4572000" y="2571748"/>
            <a:ext cx="4572000" cy="2571752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" name="矩形 2"/>
          <p:cNvSpPr/>
          <p:nvPr userDrawn="1"/>
        </p:nvSpPr>
        <p:spPr>
          <a:xfrm>
            <a:off x="0" y="1"/>
            <a:ext cx="9144000" cy="2571751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7" name="矩形: 圆角 6"/>
          <p:cNvSpPr/>
          <p:nvPr userDrawn="1"/>
        </p:nvSpPr>
        <p:spPr>
          <a:xfrm>
            <a:off x="202586" y="143300"/>
            <a:ext cx="8790801" cy="4860471"/>
          </a:xfrm>
          <a:prstGeom prst="roundRect">
            <a:avLst>
              <a:gd name="adj" fmla="val 3785"/>
            </a:avLst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28208" r="52504" b="33610"/>
          <a:stretch>
            <a:fillRect/>
          </a:stretch>
        </p:blipFill>
        <p:spPr>
          <a:xfrm>
            <a:off x="-341105" y="447675"/>
            <a:ext cx="2554478" cy="417195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" name="矩形 2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6" name="矩形 5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/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/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/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/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/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/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880181"/>
            <a:ext cx="7475220" cy="219456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3115890"/>
            <a:ext cx="6576822" cy="102285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3015306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543049"/>
            <a:ext cx="3566160" cy="301752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1543050"/>
            <a:ext cx="3566160" cy="301752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501133"/>
            <a:ext cx="3566160" cy="58293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041112"/>
            <a:ext cx="3566160" cy="253746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499274"/>
            <a:ext cx="3566160" cy="58293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039492"/>
            <a:ext cx="3566160" cy="253746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19" y="822960"/>
            <a:ext cx="3909060" cy="34975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263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9936" y="802385"/>
            <a:ext cx="4574286" cy="3600450"/>
          </a:xfrm>
          <a:prstGeom prst="rect">
            <a:avLst/>
          </a:prstGeo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1602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1500"/>
            <a:ext cx="1743075" cy="40576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571500"/>
            <a:ext cx="5572125" cy="4057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4"/>
            <a:ext cx="7772399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4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5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9"/>
            <a:ext cx="7772399" cy="1021557"/>
          </a:xfrm>
        </p:spPr>
        <p:txBody>
          <a:bodyPr anchor="t"/>
          <a:lstStyle>
            <a:lvl1pPr algn="l">
              <a:defRPr sz="4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8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577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71550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4573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43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8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14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9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85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5"/>
            <a:ext cx="4038599" cy="3394472"/>
          </a:xfrm>
        </p:spPr>
        <p:txBody>
          <a:bodyPr/>
          <a:lstStyle>
            <a:lvl1pPr>
              <a:defRPr sz="2925"/>
            </a:lvl1pPr>
            <a:lvl2pPr>
              <a:defRPr sz="2550"/>
            </a:lvl2pPr>
            <a:lvl3pPr>
              <a:defRPr sz="210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5"/>
            <a:ext cx="4038599" cy="3394472"/>
          </a:xfrm>
        </p:spPr>
        <p:txBody>
          <a:bodyPr/>
          <a:lstStyle>
            <a:lvl1pPr>
              <a:defRPr sz="2925"/>
            </a:lvl1pPr>
            <a:lvl2pPr>
              <a:defRPr sz="2550"/>
            </a:lvl2pPr>
            <a:lvl3pPr>
              <a:defRPr sz="210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7"/>
            <a:ext cx="4040189" cy="479822"/>
          </a:xfrm>
        </p:spPr>
        <p:txBody>
          <a:bodyPr anchor="b"/>
          <a:lstStyle>
            <a:lvl1pPr marL="0" indent="0">
              <a:buNone/>
              <a:defRPr sz="2550" b="1"/>
            </a:lvl1pPr>
            <a:lvl2pPr marL="485775" indent="0">
              <a:buNone/>
              <a:defRPr sz="2100" b="1"/>
            </a:lvl2pPr>
            <a:lvl3pPr marL="971550" indent="0">
              <a:buNone/>
              <a:defRPr sz="1950" b="1"/>
            </a:lvl3pPr>
            <a:lvl4pPr marL="1457325" indent="0">
              <a:buNone/>
              <a:defRPr sz="1725" b="1"/>
            </a:lvl4pPr>
            <a:lvl5pPr marL="1943100" indent="0">
              <a:buNone/>
              <a:defRPr sz="1725" b="1"/>
            </a:lvl5pPr>
            <a:lvl6pPr marL="2428240" indent="0">
              <a:buNone/>
              <a:defRPr sz="1725" b="1"/>
            </a:lvl6pPr>
            <a:lvl7pPr marL="2914015" indent="0">
              <a:buNone/>
              <a:defRPr sz="1725" b="1"/>
            </a:lvl7pPr>
            <a:lvl8pPr marL="3399790" indent="0">
              <a:buNone/>
              <a:defRPr sz="1725" b="1"/>
            </a:lvl8pPr>
            <a:lvl9pPr marL="3885565" indent="0">
              <a:buNone/>
              <a:defRPr sz="17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9" cy="2963466"/>
          </a:xfrm>
        </p:spPr>
        <p:txBody>
          <a:bodyPr/>
          <a:lstStyle>
            <a:lvl1pPr>
              <a:defRPr sz="2550"/>
            </a:lvl1pPr>
            <a:lvl2pPr>
              <a:defRPr sz="2100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7"/>
            <a:ext cx="4041775" cy="479822"/>
          </a:xfrm>
        </p:spPr>
        <p:txBody>
          <a:bodyPr anchor="b"/>
          <a:lstStyle>
            <a:lvl1pPr marL="0" indent="0">
              <a:buNone/>
              <a:defRPr sz="2550" b="1"/>
            </a:lvl1pPr>
            <a:lvl2pPr marL="485775" indent="0">
              <a:buNone/>
              <a:defRPr sz="2100" b="1"/>
            </a:lvl2pPr>
            <a:lvl3pPr marL="971550" indent="0">
              <a:buNone/>
              <a:defRPr sz="1950" b="1"/>
            </a:lvl3pPr>
            <a:lvl4pPr marL="1457325" indent="0">
              <a:buNone/>
              <a:defRPr sz="1725" b="1"/>
            </a:lvl4pPr>
            <a:lvl5pPr marL="1943100" indent="0">
              <a:buNone/>
              <a:defRPr sz="1725" b="1"/>
            </a:lvl5pPr>
            <a:lvl6pPr marL="2428240" indent="0">
              <a:buNone/>
              <a:defRPr sz="1725" b="1"/>
            </a:lvl6pPr>
            <a:lvl7pPr marL="2914015" indent="0">
              <a:buNone/>
              <a:defRPr sz="1725" b="1"/>
            </a:lvl7pPr>
            <a:lvl8pPr marL="3399790" indent="0">
              <a:buNone/>
              <a:defRPr sz="1725" b="1"/>
            </a:lvl8pPr>
            <a:lvl9pPr marL="3885565" indent="0">
              <a:buNone/>
              <a:defRPr sz="17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550"/>
            </a:lvl1pPr>
            <a:lvl2pPr>
              <a:defRPr sz="2100"/>
            </a:lvl2pPr>
            <a:lvl3pPr>
              <a:defRPr sz="195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2"/>
            <a:ext cx="5111750" cy="4389835"/>
          </a:xfrm>
        </p:spPr>
        <p:txBody>
          <a:bodyPr/>
          <a:lstStyle>
            <a:lvl1pPr>
              <a:defRPr sz="3375"/>
            </a:lvl1pPr>
            <a:lvl2pPr>
              <a:defRPr sz="2925"/>
            </a:lvl2pPr>
            <a:lvl3pPr>
              <a:defRPr sz="255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30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5775" indent="0">
              <a:buNone/>
              <a:defRPr sz="1350"/>
            </a:lvl2pPr>
            <a:lvl3pPr marL="971550" indent="0">
              <a:buNone/>
              <a:defRPr sz="1050"/>
            </a:lvl3pPr>
            <a:lvl4pPr marL="1457325" indent="0">
              <a:buNone/>
              <a:defRPr sz="900"/>
            </a:lvl4pPr>
            <a:lvl5pPr marL="1943100" indent="0">
              <a:buNone/>
              <a:defRPr sz="900"/>
            </a:lvl5pPr>
            <a:lvl6pPr marL="2428240" indent="0">
              <a:buNone/>
              <a:defRPr sz="900"/>
            </a:lvl6pPr>
            <a:lvl7pPr marL="2914015" indent="0">
              <a:buNone/>
              <a:defRPr sz="900"/>
            </a:lvl7pPr>
            <a:lvl8pPr marL="3399790" indent="0">
              <a:buNone/>
              <a:defRPr sz="900"/>
            </a:lvl8pPr>
            <a:lvl9pPr marL="38855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453"/>
            <a:ext cx="5486400" cy="4250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1"/>
            <a:ext cx="5486400" cy="3086100"/>
          </a:xfrm>
        </p:spPr>
        <p:txBody>
          <a:bodyPr/>
          <a:lstStyle>
            <a:lvl1pPr marL="0" indent="0">
              <a:buNone/>
              <a:defRPr sz="3375"/>
            </a:lvl1pPr>
            <a:lvl2pPr marL="485775" indent="0">
              <a:buNone/>
              <a:defRPr sz="2925"/>
            </a:lvl2pPr>
            <a:lvl3pPr marL="971550" indent="0">
              <a:buNone/>
              <a:defRPr sz="2550"/>
            </a:lvl3pPr>
            <a:lvl4pPr marL="1457325" indent="0">
              <a:buNone/>
              <a:defRPr sz="2100"/>
            </a:lvl4pPr>
            <a:lvl5pPr marL="1943100" indent="0">
              <a:buNone/>
              <a:defRPr sz="2100"/>
            </a:lvl5pPr>
            <a:lvl6pPr marL="2428240" indent="0">
              <a:buNone/>
              <a:defRPr sz="2100"/>
            </a:lvl6pPr>
            <a:lvl7pPr marL="2914015" indent="0">
              <a:buNone/>
              <a:defRPr sz="2100"/>
            </a:lvl7pPr>
            <a:lvl8pPr marL="3399790" indent="0">
              <a:buNone/>
              <a:defRPr sz="2100"/>
            </a:lvl8pPr>
            <a:lvl9pPr marL="3885565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06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5775" indent="0">
              <a:buNone/>
              <a:defRPr sz="1350"/>
            </a:lvl2pPr>
            <a:lvl3pPr marL="971550" indent="0">
              <a:buNone/>
              <a:defRPr sz="1050"/>
            </a:lvl3pPr>
            <a:lvl4pPr marL="1457325" indent="0">
              <a:buNone/>
              <a:defRPr sz="900"/>
            </a:lvl4pPr>
            <a:lvl5pPr marL="1943100" indent="0">
              <a:buNone/>
              <a:defRPr sz="900"/>
            </a:lvl5pPr>
            <a:lvl6pPr marL="2428240" indent="0">
              <a:buNone/>
              <a:defRPr sz="900"/>
            </a:lvl6pPr>
            <a:lvl7pPr marL="2914015" indent="0">
              <a:buNone/>
              <a:defRPr sz="900"/>
            </a:lvl7pPr>
            <a:lvl8pPr marL="3399790" indent="0">
              <a:buNone/>
              <a:defRPr sz="900"/>
            </a:lvl8pPr>
            <a:lvl9pPr marL="38855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1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1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3" y="1986008"/>
            <a:ext cx="3571876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71" y="-682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227" y="1297850"/>
            <a:ext cx="5648623" cy="903230"/>
          </a:xfrm>
        </p:spPr>
        <p:txBody>
          <a:bodyPr bIns="9130" anchor="b"/>
          <a:lstStyle>
            <a:lvl1pPr>
              <a:defRPr sz="21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1853278"/>
            <a:ext cx="6511131" cy="246944"/>
          </a:xfrm>
        </p:spPr>
        <p:txBody>
          <a:bodyPr tIns="9130">
            <a:normAutofit/>
          </a:bodyPr>
          <a:lstStyle>
            <a:lvl1pPr marL="0" indent="0" algn="l">
              <a:buNone/>
              <a:defRPr kumimoji="0" lang="en-US" sz="1030" b="0" i="0" u="none" strike="noStrike" kern="1200" cap="all" spc="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313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25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3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50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64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7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89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0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25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t>September 27,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t>September 27,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71" y="-682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3" y="1986008"/>
            <a:ext cx="3571876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481" y="1295137"/>
            <a:ext cx="5650993" cy="905632"/>
          </a:xfrm>
        </p:spPr>
        <p:txBody>
          <a:bodyPr bIns="9130" anchor="b"/>
          <a:lstStyle>
            <a:lvl1pPr algn="l">
              <a:defRPr kumimoji="0" lang="en-US" sz="2195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254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30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030" b="0" i="0" u="none" strike="noStrike" kern="1200" cap="all" spc="27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3130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25475" indent="0">
              <a:buNone/>
              <a:defRPr sz="1095">
                <a:solidFill>
                  <a:schemeClr val="tx1">
                    <a:tint val="75000"/>
                  </a:schemeClr>
                </a:solidFill>
              </a:defRPr>
            </a:lvl3pPr>
            <a:lvl4pPr marL="938530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4pPr>
            <a:lvl5pPr marL="1250950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5pPr>
            <a:lvl6pPr marL="1564005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6pPr>
            <a:lvl7pPr marL="1876425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7pPr>
            <a:lvl8pPr marL="2189480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8pPr>
            <a:lvl9pPr marL="2501900" indent="0">
              <a:buNone/>
              <a:defRPr sz="10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25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t>September 27,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033" y="822961"/>
            <a:ext cx="3200401" cy="2784348"/>
          </a:xfrm>
        </p:spPr>
        <p:txBody>
          <a:bodyPr/>
          <a:lstStyle>
            <a:lvl1pPr>
              <a:defRPr sz="1920"/>
            </a:lvl1pPr>
            <a:lvl2pPr>
              <a:defRPr sz="1645"/>
            </a:lvl2pPr>
            <a:lvl3pPr>
              <a:defRPr sz="137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88" y="822961"/>
            <a:ext cx="3200401" cy="2784348"/>
          </a:xfrm>
        </p:spPr>
        <p:txBody>
          <a:bodyPr/>
          <a:lstStyle>
            <a:lvl1pPr>
              <a:defRPr sz="1920"/>
            </a:lvl1pPr>
            <a:lvl2pPr>
              <a:defRPr sz="1645"/>
            </a:lvl2pPr>
            <a:lvl3pPr>
              <a:defRPr sz="137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t>September 27,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033" y="822961"/>
            <a:ext cx="3200401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030" b="0" kern="1200" cap="all" spc="275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313055" indent="0">
              <a:buNone/>
              <a:defRPr sz="1370" b="1"/>
            </a:lvl2pPr>
            <a:lvl3pPr marL="625475" indent="0">
              <a:buNone/>
              <a:defRPr sz="1300" b="1"/>
            </a:lvl3pPr>
            <a:lvl4pPr marL="938530" indent="0">
              <a:buNone/>
              <a:defRPr sz="1095" b="1"/>
            </a:lvl4pPr>
            <a:lvl5pPr marL="1250950" indent="0">
              <a:buNone/>
              <a:defRPr sz="1095" b="1"/>
            </a:lvl5pPr>
            <a:lvl6pPr marL="1564005" indent="0">
              <a:buNone/>
              <a:defRPr sz="1095" b="1"/>
            </a:lvl6pPr>
            <a:lvl7pPr marL="1876425" indent="0">
              <a:buNone/>
              <a:defRPr sz="1095" b="1"/>
            </a:lvl7pPr>
            <a:lvl8pPr marL="2189480" indent="0">
              <a:buNone/>
              <a:defRPr sz="1095" b="1"/>
            </a:lvl8pPr>
            <a:lvl9pPr marL="2501900" indent="0">
              <a:buNone/>
              <a:defRPr sz="1095" b="1"/>
            </a:lvl9pPr>
          </a:lstStyle>
          <a:p>
            <a:pPr marL="0" lvl="0" indent="0" algn="l" defTabSz="6254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223" y="1276395"/>
            <a:ext cx="3200401" cy="2331720"/>
          </a:xfrm>
        </p:spPr>
        <p:txBody>
          <a:bodyPr/>
          <a:lstStyle>
            <a:lvl1pPr>
              <a:defRPr sz="1645"/>
            </a:lvl1pPr>
            <a:lvl2pPr>
              <a:defRPr sz="1370"/>
            </a:lvl2pPr>
            <a:lvl3pPr>
              <a:defRPr sz="1300"/>
            </a:lvl3pPr>
            <a:lvl4pPr>
              <a:defRPr sz="1095"/>
            </a:lvl4pPr>
            <a:lvl5pPr>
              <a:defRPr sz="1095"/>
            </a:lvl5pPr>
            <a:lvl6pPr>
              <a:defRPr sz="1095"/>
            </a:lvl6pPr>
            <a:lvl7pPr>
              <a:defRPr sz="1095"/>
            </a:lvl7pPr>
            <a:lvl8pPr>
              <a:defRPr sz="1095"/>
            </a:lvl8pPr>
            <a:lvl9pPr>
              <a:defRPr sz="10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88" y="822961"/>
            <a:ext cx="3200401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030" b="0" kern="1200" cap="all" spc="275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313055" indent="0">
              <a:buNone/>
              <a:defRPr sz="1370" b="1"/>
            </a:lvl2pPr>
            <a:lvl3pPr marL="625475" indent="0">
              <a:buNone/>
              <a:defRPr sz="1300" b="1"/>
            </a:lvl3pPr>
            <a:lvl4pPr marL="938530" indent="0">
              <a:buNone/>
              <a:defRPr sz="1095" b="1"/>
            </a:lvl4pPr>
            <a:lvl5pPr marL="1250950" indent="0">
              <a:buNone/>
              <a:defRPr sz="1095" b="1"/>
            </a:lvl5pPr>
            <a:lvl6pPr marL="1564005" indent="0">
              <a:buNone/>
              <a:defRPr sz="1095" b="1"/>
            </a:lvl6pPr>
            <a:lvl7pPr marL="1876425" indent="0">
              <a:buNone/>
              <a:defRPr sz="1095" b="1"/>
            </a:lvl7pPr>
            <a:lvl8pPr marL="2189480" indent="0">
              <a:buNone/>
              <a:defRPr sz="1095" b="1"/>
            </a:lvl8pPr>
            <a:lvl9pPr marL="2501900" indent="0">
              <a:buNone/>
              <a:defRPr sz="1095" b="1"/>
            </a:lvl9pPr>
          </a:lstStyle>
          <a:p>
            <a:pPr marL="0" lvl="0" indent="0" algn="l" defTabSz="62547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88" y="1276395"/>
            <a:ext cx="3200401" cy="2331720"/>
          </a:xfrm>
        </p:spPr>
        <p:txBody>
          <a:bodyPr/>
          <a:lstStyle>
            <a:lvl1pPr>
              <a:defRPr sz="1645"/>
            </a:lvl1pPr>
            <a:lvl2pPr>
              <a:defRPr sz="1370"/>
            </a:lvl2pPr>
            <a:lvl3pPr>
              <a:defRPr sz="1300"/>
            </a:lvl3pPr>
            <a:lvl4pPr>
              <a:defRPr sz="1095"/>
            </a:lvl4pPr>
            <a:lvl5pPr>
              <a:defRPr sz="1095"/>
            </a:lvl5pPr>
            <a:lvl6pPr>
              <a:defRPr sz="1095"/>
            </a:lvl6pPr>
            <a:lvl7pPr>
              <a:defRPr sz="1095"/>
            </a:lvl7pPr>
            <a:lvl8pPr>
              <a:defRPr sz="1095"/>
            </a:lvl8pPr>
            <a:lvl9pPr>
              <a:defRPr sz="10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t>September 27,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t>September 27,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t>September 27,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3" y="1986008"/>
            <a:ext cx="3571876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6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5475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5011" y="1182108"/>
            <a:ext cx="5212081" cy="817071"/>
          </a:xfrm>
        </p:spPr>
        <p:txBody>
          <a:bodyPr bIns="0" anchor="b"/>
          <a:lstStyle>
            <a:lvl1pPr algn="l">
              <a:defRPr kumimoji="0" lang="en-US" sz="192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254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659" y="1964312"/>
            <a:ext cx="3807779" cy="2493515"/>
          </a:xfrm>
        </p:spPr>
        <p:txBody>
          <a:bodyPr/>
          <a:lstStyle>
            <a:lvl1pPr>
              <a:defRPr sz="2195"/>
            </a:lvl1pPr>
            <a:lvl2pPr>
              <a:defRPr sz="1920"/>
            </a:lvl2pPr>
            <a:lvl3pPr>
              <a:defRPr sz="1645"/>
            </a:lvl3pPr>
            <a:lvl4pPr>
              <a:defRPr sz="1370"/>
            </a:lvl4pPr>
            <a:lvl5pPr>
              <a:defRPr sz="1370"/>
            </a:lvl5pPr>
            <a:lvl6pPr>
              <a:defRPr sz="1370"/>
            </a:lvl6pPr>
            <a:lvl7pPr>
              <a:defRPr sz="1370"/>
            </a:lvl7pPr>
            <a:lvl8pPr>
              <a:defRPr sz="1370"/>
            </a:lvl8pPr>
            <a:lvl9pPr>
              <a:defRPr sz="13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66" y="1690094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03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13055" indent="0">
              <a:buNone/>
              <a:defRPr sz="825"/>
            </a:lvl2pPr>
            <a:lvl3pPr marL="625475" indent="0">
              <a:buNone/>
              <a:defRPr sz="755"/>
            </a:lvl3pPr>
            <a:lvl4pPr marL="938530" indent="0">
              <a:buNone/>
              <a:defRPr sz="615"/>
            </a:lvl4pPr>
            <a:lvl5pPr marL="1250950" indent="0">
              <a:buNone/>
              <a:defRPr sz="615"/>
            </a:lvl5pPr>
            <a:lvl6pPr marL="1564005" indent="0">
              <a:buNone/>
              <a:defRPr sz="615"/>
            </a:lvl6pPr>
            <a:lvl7pPr marL="1876425" indent="0">
              <a:buNone/>
              <a:defRPr sz="615"/>
            </a:lvl7pPr>
            <a:lvl8pPr marL="2189480" indent="0">
              <a:buNone/>
              <a:defRPr sz="615"/>
            </a:lvl8pPr>
            <a:lvl9pPr marL="2501900" indent="0">
              <a:buNone/>
              <a:defRPr sz="615"/>
            </a:lvl9pPr>
          </a:lstStyle>
          <a:p>
            <a:pPr marL="0" marR="0" lvl="0" indent="0" algn="l" defTabSz="625475" rtl="0" eaLnBrk="1" fontAlgn="auto" latinLnBrk="0" hangingPunct="1">
              <a:lnSpc>
                <a:spcPct val="100000"/>
              </a:lnSpc>
              <a:spcBef>
                <a:spcPts val="205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t>September 27,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>
                <a:solidFill>
                  <a:srgbClr val="434342"/>
                </a:solidFill>
              </a:rPr>
              <a:t>‹#›</a:t>
            </a:fld>
            <a:endParaRPr lang="en-US" dirty="0">
              <a:solidFill>
                <a:srgbClr val="43434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7" y="0"/>
            <a:ext cx="7115176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517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3" y="1986008"/>
            <a:ext cx="3571876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" y="3786290"/>
            <a:ext cx="3571876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7"/>
            <a:ext cx="5486400" cy="650583"/>
          </a:xfrm>
        </p:spPr>
        <p:txBody>
          <a:bodyPr anchor="b"/>
          <a:lstStyle>
            <a:lvl1pPr algn="l">
              <a:defRPr sz="192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595" y="1635484"/>
            <a:ext cx="6096545" cy="555499"/>
          </a:xfrm>
        </p:spPr>
        <p:txBody>
          <a:bodyPr/>
          <a:lstStyle>
            <a:lvl1pPr marL="0" indent="0">
              <a:buNone/>
              <a:defRPr sz="1030">
                <a:solidFill>
                  <a:schemeClr val="tx2"/>
                </a:solidFill>
              </a:defRPr>
            </a:lvl1pPr>
            <a:lvl2pPr marL="313055" indent="0">
              <a:buNone/>
              <a:defRPr sz="825"/>
            </a:lvl2pPr>
            <a:lvl3pPr marL="625475" indent="0">
              <a:buNone/>
              <a:defRPr sz="755"/>
            </a:lvl3pPr>
            <a:lvl4pPr marL="938530" indent="0">
              <a:buNone/>
              <a:defRPr sz="615"/>
            </a:lvl4pPr>
            <a:lvl5pPr marL="1250950" indent="0">
              <a:buNone/>
              <a:defRPr sz="615"/>
            </a:lvl5pPr>
            <a:lvl6pPr marL="1564005" indent="0">
              <a:buNone/>
              <a:defRPr sz="615"/>
            </a:lvl6pPr>
            <a:lvl7pPr marL="1876425" indent="0">
              <a:buNone/>
              <a:defRPr sz="615"/>
            </a:lvl7pPr>
            <a:lvl8pPr marL="2189480" indent="0">
              <a:buNone/>
              <a:defRPr sz="615"/>
            </a:lvl8pPr>
            <a:lvl9pPr marL="2501900" indent="0">
              <a:buNone/>
              <a:defRPr sz="61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t>September 27,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t>September 27,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27"/>
            <a:ext cx="2057400" cy="35087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27"/>
            <a:ext cx="6019800" cy="35087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t>September 27,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4" y="602"/>
            <a:ext cx="9144000" cy="5142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41" y="1598200"/>
            <a:ext cx="7772398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0" y="2914655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8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6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2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1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56" y="3305248"/>
            <a:ext cx="7772398" cy="1021556"/>
          </a:xfrm>
        </p:spPr>
        <p:txBody>
          <a:bodyPr anchor="t"/>
          <a:lstStyle>
            <a:lvl1pPr algn="l">
              <a:defRPr sz="3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56" y="2180082"/>
            <a:ext cx="7772398" cy="1125141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38785" indent="0">
              <a:buNone/>
              <a:defRPr sz="1715">
                <a:solidFill>
                  <a:schemeClr val="tx1">
                    <a:tint val="75000"/>
                  </a:schemeClr>
                </a:solidFill>
              </a:defRPr>
            </a:lvl2pPr>
            <a:lvl3pPr marL="87820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16990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4pPr>
            <a:lvl5pPr marL="1755775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5pPr>
            <a:lvl6pPr marL="2194560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6pPr>
            <a:lvl7pPr marL="2633980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7pPr>
            <a:lvl8pPr marL="3072765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8pPr>
            <a:lvl9pPr marL="3511550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66" y="1200208"/>
            <a:ext cx="4038599" cy="3394472"/>
          </a:xfrm>
        </p:spPr>
        <p:txBody>
          <a:bodyPr/>
          <a:lstStyle>
            <a:lvl1pPr>
              <a:defRPr sz="2535"/>
            </a:lvl1pPr>
            <a:lvl2pPr>
              <a:defRPr sz="2260"/>
            </a:lvl2pPr>
            <a:lvl3pPr>
              <a:defRPr sz="1920"/>
            </a:lvl3pPr>
            <a:lvl4pPr>
              <a:defRPr sz="1715"/>
            </a:lvl4pPr>
            <a:lvl5pPr>
              <a:defRPr sz="171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478" y="1200208"/>
            <a:ext cx="4038599" cy="3394472"/>
          </a:xfrm>
        </p:spPr>
        <p:txBody>
          <a:bodyPr/>
          <a:lstStyle>
            <a:lvl1pPr>
              <a:defRPr sz="2535"/>
            </a:lvl1pPr>
            <a:lvl2pPr>
              <a:defRPr sz="2260"/>
            </a:lvl2pPr>
            <a:lvl3pPr>
              <a:defRPr sz="1920"/>
            </a:lvl3pPr>
            <a:lvl4pPr>
              <a:defRPr sz="1715"/>
            </a:lvl4pPr>
            <a:lvl5pPr>
              <a:defRPr sz="171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49" y="1151365"/>
            <a:ext cx="4040189" cy="47982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8785" indent="0">
              <a:buNone/>
              <a:defRPr sz="1920" b="1"/>
            </a:lvl2pPr>
            <a:lvl3pPr marL="878205" indent="0">
              <a:buNone/>
              <a:defRPr sz="1715" b="1"/>
            </a:lvl3pPr>
            <a:lvl4pPr marL="1316990" indent="0">
              <a:buNone/>
              <a:defRPr sz="1575" b="1"/>
            </a:lvl4pPr>
            <a:lvl5pPr marL="1755775" indent="0">
              <a:buNone/>
              <a:defRPr sz="1575" b="1"/>
            </a:lvl5pPr>
            <a:lvl6pPr marL="2194560" indent="0">
              <a:buNone/>
              <a:defRPr sz="1575" b="1"/>
            </a:lvl6pPr>
            <a:lvl7pPr marL="2633980" indent="0">
              <a:buNone/>
              <a:defRPr sz="1575" b="1"/>
            </a:lvl7pPr>
            <a:lvl8pPr marL="3072765" indent="0">
              <a:buNone/>
              <a:defRPr sz="1575" b="1"/>
            </a:lvl8pPr>
            <a:lvl9pPr marL="351155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49" y="1631158"/>
            <a:ext cx="4040189" cy="2963466"/>
          </a:xfrm>
        </p:spPr>
        <p:txBody>
          <a:bodyPr/>
          <a:lstStyle>
            <a:lvl1pPr>
              <a:defRPr sz="2260"/>
            </a:lvl1pPr>
            <a:lvl2pPr>
              <a:defRPr sz="1920"/>
            </a:lvl2pPr>
            <a:lvl3pPr>
              <a:defRPr sz="171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38" y="1151365"/>
            <a:ext cx="4041775" cy="479822"/>
          </a:xfrm>
        </p:spPr>
        <p:txBody>
          <a:bodyPr anchor="b"/>
          <a:lstStyle>
            <a:lvl1pPr marL="0" indent="0">
              <a:buNone/>
              <a:defRPr sz="2260" b="1"/>
            </a:lvl1pPr>
            <a:lvl2pPr marL="438785" indent="0">
              <a:buNone/>
              <a:defRPr sz="1920" b="1"/>
            </a:lvl2pPr>
            <a:lvl3pPr marL="878205" indent="0">
              <a:buNone/>
              <a:defRPr sz="1715" b="1"/>
            </a:lvl3pPr>
            <a:lvl4pPr marL="1316990" indent="0">
              <a:buNone/>
              <a:defRPr sz="1575" b="1"/>
            </a:lvl4pPr>
            <a:lvl5pPr marL="1755775" indent="0">
              <a:buNone/>
              <a:defRPr sz="1575" b="1"/>
            </a:lvl5pPr>
            <a:lvl6pPr marL="2194560" indent="0">
              <a:buNone/>
              <a:defRPr sz="1575" b="1"/>
            </a:lvl6pPr>
            <a:lvl7pPr marL="2633980" indent="0">
              <a:buNone/>
              <a:defRPr sz="1575" b="1"/>
            </a:lvl7pPr>
            <a:lvl8pPr marL="3072765" indent="0">
              <a:buNone/>
              <a:defRPr sz="1575" b="1"/>
            </a:lvl8pPr>
            <a:lvl9pPr marL="351155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38" y="1631158"/>
            <a:ext cx="4041775" cy="2963466"/>
          </a:xfrm>
        </p:spPr>
        <p:txBody>
          <a:bodyPr/>
          <a:lstStyle>
            <a:lvl1pPr>
              <a:defRPr sz="2260"/>
            </a:lvl1pPr>
            <a:lvl2pPr>
              <a:defRPr sz="1920"/>
            </a:lvl2pPr>
            <a:lvl3pPr>
              <a:defRPr sz="171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0" y="205013"/>
            <a:ext cx="3008313" cy="8715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30" y="205167"/>
            <a:ext cx="5111750" cy="4389835"/>
          </a:xfrm>
        </p:spPr>
        <p:txBody>
          <a:bodyPr/>
          <a:lstStyle>
            <a:lvl1pPr>
              <a:defRPr sz="3085"/>
            </a:lvl1pPr>
            <a:lvl2pPr>
              <a:defRPr sz="2535"/>
            </a:lvl2pPr>
            <a:lvl3pPr>
              <a:defRPr sz="22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0" y="1076425"/>
            <a:ext cx="3008313" cy="3518297"/>
          </a:xfrm>
        </p:spPr>
        <p:txBody>
          <a:bodyPr/>
          <a:lstStyle>
            <a:lvl1pPr marL="0" indent="0">
              <a:buNone/>
              <a:defRPr sz="1370"/>
            </a:lvl1pPr>
            <a:lvl2pPr marL="438785" indent="0">
              <a:buNone/>
              <a:defRPr sz="1165"/>
            </a:lvl2pPr>
            <a:lvl3pPr marL="878205" indent="0">
              <a:buNone/>
              <a:defRPr sz="890"/>
            </a:lvl3pPr>
            <a:lvl4pPr marL="1316990" indent="0">
              <a:buNone/>
              <a:defRPr sz="825"/>
            </a:lvl4pPr>
            <a:lvl5pPr marL="1755775" indent="0">
              <a:buNone/>
              <a:defRPr sz="825"/>
            </a:lvl5pPr>
            <a:lvl6pPr marL="2194560" indent="0">
              <a:buNone/>
              <a:defRPr sz="825"/>
            </a:lvl6pPr>
            <a:lvl7pPr marL="2633980" indent="0">
              <a:buNone/>
              <a:defRPr sz="825"/>
            </a:lvl7pPr>
            <a:lvl8pPr marL="3072765" indent="0">
              <a:buNone/>
              <a:defRPr sz="825"/>
            </a:lvl8pPr>
            <a:lvl9pPr marL="351155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664"/>
            <a:ext cx="5486400" cy="425054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085"/>
            </a:lvl1pPr>
            <a:lvl2pPr marL="438785" indent="0">
              <a:buNone/>
              <a:defRPr sz="2535"/>
            </a:lvl2pPr>
            <a:lvl3pPr marL="878205" indent="0">
              <a:buNone/>
              <a:defRPr sz="2260"/>
            </a:lvl3pPr>
            <a:lvl4pPr marL="1316990" indent="0">
              <a:buNone/>
              <a:defRPr sz="1920"/>
            </a:lvl4pPr>
            <a:lvl5pPr marL="1755775" indent="0">
              <a:buNone/>
              <a:defRPr sz="1920"/>
            </a:lvl5pPr>
            <a:lvl6pPr marL="2194560" indent="0">
              <a:buNone/>
              <a:defRPr sz="1920"/>
            </a:lvl6pPr>
            <a:lvl7pPr marL="2633980" indent="0">
              <a:buNone/>
              <a:defRPr sz="1920"/>
            </a:lvl7pPr>
            <a:lvl8pPr marL="3072765" indent="0">
              <a:buNone/>
              <a:defRPr sz="1920"/>
            </a:lvl8pPr>
            <a:lvl9pPr marL="3511550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725"/>
            <a:ext cx="5486400" cy="603646"/>
          </a:xfrm>
        </p:spPr>
        <p:txBody>
          <a:bodyPr/>
          <a:lstStyle>
            <a:lvl1pPr marL="0" indent="0">
              <a:buNone/>
              <a:defRPr sz="1370"/>
            </a:lvl1pPr>
            <a:lvl2pPr marL="438785" indent="0">
              <a:buNone/>
              <a:defRPr sz="1165"/>
            </a:lvl2pPr>
            <a:lvl3pPr marL="878205" indent="0">
              <a:buNone/>
              <a:defRPr sz="890"/>
            </a:lvl3pPr>
            <a:lvl4pPr marL="1316990" indent="0">
              <a:buNone/>
              <a:defRPr sz="825"/>
            </a:lvl4pPr>
            <a:lvl5pPr marL="1755775" indent="0">
              <a:buNone/>
              <a:defRPr sz="825"/>
            </a:lvl5pPr>
            <a:lvl6pPr marL="2194560" indent="0">
              <a:buNone/>
              <a:defRPr sz="825"/>
            </a:lvl6pPr>
            <a:lvl7pPr marL="2633980" indent="0">
              <a:buNone/>
              <a:defRPr sz="825"/>
            </a:lvl7pPr>
            <a:lvl8pPr marL="3072765" indent="0">
              <a:buNone/>
              <a:defRPr sz="825"/>
            </a:lvl8pPr>
            <a:lvl9pPr marL="351155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687" y="206182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66" y="206182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>
            <a:fillRect/>
          </a:stretch>
        </p:blipFill>
        <p:spPr>
          <a:xfrm>
            <a:off x="194" y="-8863"/>
            <a:ext cx="9131369" cy="52090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77" y="443890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24" y="884884"/>
            <a:ext cx="598736" cy="429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485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04" y="289868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9" y="773990"/>
            <a:ext cx="304026" cy="21783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523" y="-76648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95" y="107647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554" y="831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657" y="108256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76" y="14405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>
            <a:fillRect/>
          </a:stretch>
        </p:blipFill>
        <p:spPr bwMode="auto">
          <a:xfrm>
            <a:off x="-129181" y="3885121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3" y="4204892"/>
            <a:ext cx="9273192" cy="101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743" y="340693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>
            <a:fillRect/>
          </a:stretch>
        </p:blipFill>
        <p:spPr>
          <a:xfrm>
            <a:off x="-13585" y="57"/>
            <a:ext cx="9150839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14" y="-183635"/>
            <a:ext cx="512656" cy="3673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206" y="214864"/>
            <a:ext cx="598736" cy="429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60" y="523934"/>
            <a:ext cx="385738" cy="27638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828" y="86581"/>
            <a:ext cx="473501" cy="33927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11" y="-107740"/>
            <a:ext cx="385738" cy="27638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129" y="-186725"/>
            <a:ext cx="899608" cy="64458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95">
                <a:defRPr/>
              </a:pPr>
              <a:endParaRPr lang="zh-CN" altLang="en-US" sz="128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25"/>
            </a:lvl1pPr>
            <a:lvl2pPr marL="342265" indent="0" algn="ctr">
              <a:buNone/>
              <a:defRPr sz="1520"/>
            </a:lvl2pPr>
            <a:lvl3pPr marL="683895" indent="0" algn="ctr">
              <a:buNone/>
              <a:defRPr sz="1370"/>
            </a:lvl3pPr>
            <a:lvl4pPr marL="1026160" indent="0" algn="ctr">
              <a:buNone/>
              <a:defRPr sz="1215"/>
            </a:lvl4pPr>
            <a:lvl5pPr marL="1367790" indent="0" algn="ctr">
              <a:buNone/>
              <a:defRPr sz="1215"/>
            </a:lvl5pPr>
            <a:lvl6pPr marL="1710055" indent="0" algn="ctr">
              <a:buNone/>
              <a:defRPr sz="1215"/>
            </a:lvl6pPr>
            <a:lvl7pPr marL="2051685" indent="0" algn="ctr">
              <a:buNone/>
              <a:defRPr sz="1215"/>
            </a:lvl7pPr>
            <a:lvl8pPr marL="2393950" indent="0" algn="ctr">
              <a:buNone/>
              <a:defRPr sz="1215"/>
            </a:lvl8pPr>
            <a:lvl9pPr marL="2735580" indent="0" algn="ctr">
              <a:buNone/>
              <a:defRPr sz="121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33"/>
            <a:ext cx="7886700" cy="2139553"/>
          </a:xfrm>
        </p:spPr>
        <p:txBody>
          <a:bodyPr anchor="b"/>
          <a:lstStyle>
            <a:lvl1pPr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25">
                <a:solidFill>
                  <a:schemeClr val="tx1">
                    <a:tint val="75000"/>
                  </a:schemeClr>
                </a:solidFill>
              </a:defRPr>
            </a:lvl1pPr>
            <a:lvl2pPr marL="342265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2pPr>
            <a:lvl3pPr marL="683895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3pPr>
            <a:lvl4pPr marL="102616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4pPr>
            <a:lvl5pPr marL="136779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5pPr>
            <a:lvl6pPr marL="171005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6pPr>
            <a:lvl7pPr marL="205168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7pPr>
            <a:lvl8pPr marL="239395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8pPr>
            <a:lvl9pPr marL="273558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8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80" y="1260872"/>
            <a:ext cx="3887391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80" y="187881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20" y="740583"/>
            <a:ext cx="4629150" cy="3655218"/>
          </a:xfrm>
        </p:spPr>
        <p:txBody>
          <a:bodyPr/>
          <a:lstStyle>
            <a:lvl1pPr>
              <a:defRPr sz="2430"/>
            </a:lvl1pPr>
            <a:lvl2pPr>
              <a:defRPr sz="2125"/>
            </a:lvl2pPr>
            <a:lvl3pPr>
              <a:defRPr sz="1825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20" y="740583"/>
            <a:ext cx="4629150" cy="3655218"/>
          </a:xfrm>
        </p:spPr>
        <p:txBody>
          <a:bodyPr anchor="t"/>
          <a:lstStyle>
            <a:lvl1pPr marL="0" indent="0">
              <a:buNone/>
              <a:defRPr sz="2430"/>
            </a:lvl1pPr>
            <a:lvl2pPr marL="342265" indent="0">
              <a:buNone/>
              <a:defRPr sz="2125"/>
            </a:lvl2pPr>
            <a:lvl3pPr marL="683895" indent="0">
              <a:buNone/>
              <a:defRPr sz="1825"/>
            </a:lvl3pPr>
            <a:lvl4pPr marL="1026160" indent="0">
              <a:buNone/>
              <a:defRPr sz="1520"/>
            </a:lvl4pPr>
            <a:lvl5pPr marL="1367790" indent="0">
              <a:buNone/>
              <a:defRPr sz="1520"/>
            </a:lvl5pPr>
            <a:lvl6pPr marL="1710055" indent="0">
              <a:buNone/>
              <a:defRPr sz="1520"/>
            </a:lvl6pPr>
            <a:lvl7pPr marL="2051685" indent="0">
              <a:buNone/>
              <a:defRPr sz="1520"/>
            </a:lvl7pPr>
            <a:lvl8pPr marL="2393950" indent="0">
              <a:buNone/>
              <a:defRPr sz="1520"/>
            </a:lvl8pPr>
            <a:lvl9pPr marL="2735580" indent="0">
              <a:buNone/>
              <a:defRPr sz="15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820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825" indent="0" algn="ctr">
              <a:buNone/>
              <a:defRPr sz="1180"/>
            </a:lvl4pPr>
            <a:lvl5pPr marL="1350010" indent="0" algn="ctr">
              <a:buNone/>
              <a:defRPr sz="1180"/>
            </a:lvl5pPr>
            <a:lvl6pPr marL="1687830" indent="0" algn="ctr">
              <a:buNone/>
              <a:defRPr sz="1180"/>
            </a:lvl6pPr>
            <a:lvl7pPr marL="2025015" indent="0" algn="ctr">
              <a:buNone/>
              <a:defRPr sz="1180"/>
            </a:lvl7pPr>
            <a:lvl8pPr marL="2362835" indent="0" algn="ctr">
              <a:buNone/>
              <a:defRPr sz="1180"/>
            </a:lvl8pPr>
            <a:lvl9pPr marL="2700020" indent="0" algn="ctr">
              <a:buNone/>
              <a:defRPr sz="118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2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820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82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5001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83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501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283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70002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3"/>
            <a:ext cx="3868340" cy="617934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820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825" indent="0">
              <a:buNone/>
              <a:defRPr sz="1180" b="1"/>
            </a:lvl4pPr>
            <a:lvl5pPr marL="1350010" indent="0">
              <a:buNone/>
              <a:defRPr sz="1180" b="1"/>
            </a:lvl5pPr>
            <a:lvl6pPr marL="1687830" indent="0">
              <a:buNone/>
              <a:defRPr sz="1180" b="1"/>
            </a:lvl6pPr>
            <a:lvl7pPr marL="2025015" indent="0">
              <a:buNone/>
              <a:defRPr sz="1180" b="1"/>
            </a:lvl7pPr>
            <a:lvl8pPr marL="2362835" indent="0">
              <a:buNone/>
              <a:defRPr sz="1180" b="1"/>
            </a:lvl8pPr>
            <a:lvl9pPr marL="2700020" indent="0">
              <a:buNone/>
              <a:defRPr sz="11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820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825" indent="0">
              <a:buNone/>
              <a:defRPr sz="1180" b="1"/>
            </a:lvl4pPr>
            <a:lvl5pPr marL="1350010" indent="0">
              <a:buNone/>
              <a:defRPr sz="1180" b="1"/>
            </a:lvl5pPr>
            <a:lvl6pPr marL="1687830" indent="0">
              <a:buNone/>
              <a:defRPr sz="1180" b="1"/>
            </a:lvl6pPr>
            <a:lvl7pPr marL="2025015" indent="0">
              <a:buNone/>
              <a:defRPr sz="1180" b="1"/>
            </a:lvl7pPr>
            <a:lvl8pPr marL="2362835" indent="0">
              <a:buNone/>
              <a:defRPr sz="1180" b="1"/>
            </a:lvl8pPr>
            <a:lvl9pPr marL="2700020" indent="0">
              <a:buNone/>
              <a:defRPr sz="11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80"/>
            </a:lvl1pPr>
            <a:lvl2pPr marL="337820" indent="0">
              <a:buNone/>
              <a:defRPr sz="1035"/>
            </a:lvl2pPr>
            <a:lvl3pPr marL="675005" indent="0">
              <a:buNone/>
              <a:defRPr sz="885"/>
            </a:lvl3pPr>
            <a:lvl4pPr marL="1012825" indent="0">
              <a:buNone/>
              <a:defRPr sz="740"/>
            </a:lvl4pPr>
            <a:lvl5pPr marL="1350010" indent="0">
              <a:buNone/>
              <a:defRPr sz="740"/>
            </a:lvl5pPr>
            <a:lvl6pPr marL="1687830" indent="0">
              <a:buNone/>
              <a:defRPr sz="740"/>
            </a:lvl6pPr>
            <a:lvl7pPr marL="2025015" indent="0">
              <a:buNone/>
              <a:defRPr sz="740"/>
            </a:lvl7pPr>
            <a:lvl8pPr marL="2362835" indent="0">
              <a:buNone/>
              <a:defRPr sz="740"/>
            </a:lvl8pPr>
            <a:lvl9pPr marL="2700020" indent="0">
              <a:buNone/>
              <a:defRPr sz="7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360"/>
            </a:lvl1pPr>
            <a:lvl2pPr marL="337820" indent="0">
              <a:buNone/>
              <a:defRPr sz="2065"/>
            </a:lvl2pPr>
            <a:lvl3pPr marL="675005" indent="0">
              <a:buNone/>
              <a:defRPr sz="1770"/>
            </a:lvl3pPr>
            <a:lvl4pPr marL="1012825" indent="0">
              <a:buNone/>
              <a:defRPr sz="1475"/>
            </a:lvl4pPr>
            <a:lvl5pPr marL="1350010" indent="0">
              <a:buNone/>
              <a:defRPr sz="1475"/>
            </a:lvl5pPr>
            <a:lvl6pPr marL="1687830" indent="0">
              <a:buNone/>
              <a:defRPr sz="1475"/>
            </a:lvl6pPr>
            <a:lvl7pPr marL="2025015" indent="0">
              <a:buNone/>
              <a:defRPr sz="1475"/>
            </a:lvl7pPr>
            <a:lvl8pPr marL="2362835" indent="0">
              <a:buNone/>
              <a:defRPr sz="1475"/>
            </a:lvl8pPr>
            <a:lvl9pPr marL="2700020" indent="0">
              <a:buNone/>
              <a:defRPr sz="1475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80"/>
            </a:lvl1pPr>
            <a:lvl2pPr marL="337820" indent="0">
              <a:buNone/>
              <a:defRPr sz="1035"/>
            </a:lvl2pPr>
            <a:lvl3pPr marL="675005" indent="0">
              <a:buNone/>
              <a:defRPr sz="885"/>
            </a:lvl3pPr>
            <a:lvl4pPr marL="1012825" indent="0">
              <a:buNone/>
              <a:defRPr sz="740"/>
            </a:lvl4pPr>
            <a:lvl5pPr marL="1350010" indent="0">
              <a:buNone/>
              <a:defRPr sz="740"/>
            </a:lvl5pPr>
            <a:lvl6pPr marL="1687830" indent="0">
              <a:buNone/>
              <a:defRPr sz="740"/>
            </a:lvl6pPr>
            <a:lvl7pPr marL="2025015" indent="0">
              <a:buNone/>
              <a:defRPr sz="740"/>
            </a:lvl7pPr>
            <a:lvl8pPr marL="2362835" indent="0">
              <a:buNone/>
              <a:defRPr sz="740"/>
            </a:lvl8pPr>
            <a:lvl9pPr marL="2700020" indent="0">
              <a:buNone/>
              <a:defRPr sz="7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4"/>
            <a:ext cx="6858000" cy="1790700"/>
          </a:xfrm>
        </p:spPr>
        <p:txBody>
          <a:bodyPr anchor="b"/>
          <a:lstStyle>
            <a:lvl1pPr algn="ctr">
              <a:defRPr sz="393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701540"/>
            <a:ext cx="6858000" cy="1241822"/>
          </a:xfrm>
        </p:spPr>
        <p:txBody>
          <a:bodyPr/>
          <a:lstStyle>
            <a:lvl1pPr marL="0" indent="0" algn="ctr">
              <a:buNone/>
              <a:defRPr sz="1615"/>
            </a:lvl1pPr>
            <a:lvl2pPr marL="302895" indent="0" algn="ctr">
              <a:buNone/>
              <a:defRPr sz="1265"/>
            </a:lvl2pPr>
            <a:lvl3pPr marL="605790" indent="0" algn="ctr">
              <a:buNone/>
              <a:defRPr sz="1195"/>
            </a:lvl3pPr>
            <a:lvl4pPr marL="908685" indent="0" algn="ctr">
              <a:buNone/>
              <a:defRPr sz="1055"/>
            </a:lvl4pPr>
            <a:lvl5pPr marL="1211580" indent="0" algn="ctr">
              <a:buNone/>
              <a:defRPr sz="1055"/>
            </a:lvl5pPr>
            <a:lvl6pPr marL="1514475" indent="0" algn="ctr">
              <a:buNone/>
              <a:defRPr sz="1055"/>
            </a:lvl6pPr>
            <a:lvl7pPr marL="1818005" indent="0" algn="ctr">
              <a:buNone/>
              <a:defRPr sz="1055"/>
            </a:lvl7pPr>
            <a:lvl8pPr marL="2120900" indent="0" algn="ctr">
              <a:buNone/>
              <a:defRPr sz="1055"/>
            </a:lvl8pPr>
            <a:lvl9pPr marL="2423795" indent="0" algn="ctr">
              <a:buNone/>
              <a:defRPr sz="1055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1"/>
            <a:ext cx="7886700" cy="2139552"/>
          </a:xfrm>
        </p:spPr>
        <p:txBody>
          <a:bodyPr anchor="b"/>
          <a:lstStyle>
            <a:lvl1pPr>
              <a:defRPr sz="393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112"/>
            <a:ext cx="7886700" cy="1125140"/>
          </a:xfrm>
        </p:spPr>
        <p:txBody>
          <a:bodyPr/>
          <a:lstStyle>
            <a:lvl1pPr marL="0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1pPr>
            <a:lvl2pPr marL="302895" indent="0">
              <a:buNone/>
              <a:defRPr sz="1265">
                <a:solidFill>
                  <a:schemeClr val="tx1">
                    <a:tint val="75000"/>
                  </a:schemeClr>
                </a:solidFill>
              </a:defRPr>
            </a:lvl2pPr>
            <a:lvl3pPr marL="60579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3pPr>
            <a:lvl4pPr marL="90868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4pPr>
            <a:lvl5pPr marL="1211580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5pPr>
            <a:lvl6pPr marL="151447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6pPr>
            <a:lvl7pPr marL="181800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7pPr>
            <a:lvl8pPr marL="2120900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8pPr>
            <a:lvl9pPr marL="242379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1" y="1369223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23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9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56" y="1260886"/>
            <a:ext cx="3868340" cy="617935"/>
          </a:xfrm>
        </p:spPr>
        <p:txBody>
          <a:bodyPr anchor="b"/>
          <a:lstStyle>
            <a:lvl1pPr marL="0" indent="0">
              <a:buNone/>
              <a:defRPr sz="1615" b="1"/>
            </a:lvl1pPr>
            <a:lvl2pPr marL="302895" indent="0">
              <a:buNone/>
              <a:defRPr sz="1265" b="1"/>
            </a:lvl2pPr>
            <a:lvl3pPr marL="605790" indent="0">
              <a:buNone/>
              <a:defRPr sz="1195" b="1"/>
            </a:lvl3pPr>
            <a:lvl4pPr marL="908685" indent="0">
              <a:buNone/>
              <a:defRPr sz="1055" b="1"/>
            </a:lvl4pPr>
            <a:lvl5pPr marL="1211580" indent="0">
              <a:buNone/>
              <a:defRPr sz="1055" b="1"/>
            </a:lvl5pPr>
            <a:lvl6pPr marL="1514475" indent="0">
              <a:buNone/>
              <a:defRPr sz="1055" b="1"/>
            </a:lvl6pPr>
            <a:lvl7pPr marL="1818005" indent="0">
              <a:buNone/>
              <a:defRPr sz="1055" b="1"/>
            </a:lvl7pPr>
            <a:lvl8pPr marL="2120900" indent="0">
              <a:buNone/>
              <a:defRPr sz="1055" b="1"/>
            </a:lvl8pPr>
            <a:lvl9pPr marL="2423795" indent="0">
              <a:buNone/>
              <a:defRPr sz="105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56" y="187880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5" y="1260886"/>
            <a:ext cx="3887391" cy="617935"/>
          </a:xfrm>
        </p:spPr>
        <p:txBody>
          <a:bodyPr anchor="b"/>
          <a:lstStyle>
            <a:lvl1pPr marL="0" indent="0">
              <a:buNone/>
              <a:defRPr sz="1615" b="1"/>
            </a:lvl1pPr>
            <a:lvl2pPr marL="302895" indent="0">
              <a:buNone/>
              <a:defRPr sz="1265" b="1"/>
            </a:lvl2pPr>
            <a:lvl3pPr marL="605790" indent="0">
              <a:buNone/>
              <a:defRPr sz="1195" b="1"/>
            </a:lvl3pPr>
            <a:lvl4pPr marL="908685" indent="0">
              <a:buNone/>
              <a:defRPr sz="1055" b="1"/>
            </a:lvl4pPr>
            <a:lvl5pPr marL="1211580" indent="0">
              <a:buNone/>
              <a:defRPr sz="1055" b="1"/>
            </a:lvl5pPr>
            <a:lvl6pPr marL="1514475" indent="0">
              <a:buNone/>
              <a:defRPr sz="1055" b="1"/>
            </a:lvl6pPr>
            <a:lvl7pPr marL="1818005" indent="0">
              <a:buNone/>
              <a:defRPr sz="1055" b="1"/>
            </a:lvl7pPr>
            <a:lvl8pPr marL="2120900" indent="0">
              <a:buNone/>
              <a:defRPr sz="1055" b="1"/>
            </a:lvl8pPr>
            <a:lvl9pPr marL="2423795" indent="0">
              <a:buNone/>
              <a:defRPr sz="105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0" y="342920"/>
            <a:ext cx="2949178" cy="1200151"/>
          </a:xfrm>
        </p:spPr>
        <p:txBody>
          <a:bodyPr anchor="b"/>
          <a:lstStyle>
            <a:lvl1pPr>
              <a:defRPr sz="21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3" y="740574"/>
            <a:ext cx="4629150" cy="3655219"/>
          </a:xfrm>
        </p:spPr>
        <p:txBody>
          <a:bodyPr/>
          <a:lstStyle>
            <a:lvl1pPr>
              <a:defRPr sz="2180"/>
            </a:lvl1pPr>
            <a:lvl2pPr>
              <a:defRPr sz="1900"/>
            </a:lvl2pPr>
            <a:lvl3pPr>
              <a:defRPr sz="1615"/>
            </a:lvl3pPr>
            <a:lvl4pPr>
              <a:defRPr sz="1265"/>
            </a:lvl4pPr>
            <a:lvl5pPr>
              <a:defRPr sz="1265"/>
            </a:lvl5pPr>
            <a:lvl6pPr>
              <a:defRPr sz="1265"/>
            </a:lvl6pPr>
            <a:lvl7pPr>
              <a:defRPr sz="1265"/>
            </a:lvl7pPr>
            <a:lvl8pPr>
              <a:defRPr sz="1265"/>
            </a:lvl8pPr>
            <a:lvl9pPr>
              <a:defRPr sz="126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70" y="1543059"/>
            <a:ext cx="2949178" cy="2858692"/>
          </a:xfrm>
        </p:spPr>
        <p:txBody>
          <a:bodyPr/>
          <a:lstStyle>
            <a:lvl1pPr marL="0" indent="0">
              <a:buNone/>
              <a:defRPr sz="1055"/>
            </a:lvl1pPr>
            <a:lvl2pPr marL="302895" indent="0">
              <a:buNone/>
              <a:defRPr sz="845"/>
            </a:lvl2pPr>
            <a:lvl3pPr marL="605790" indent="0">
              <a:buNone/>
              <a:defRPr sz="775"/>
            </a:lvl3pPr>
            <a:lvl4pPr marL="908685" indent="0">
              <a:buNone/>
              <a:defRPr sz="705"/>
            </a:lvl4pPr>
            <a:lvl5pPr marL="1211580" indent="0">
              <a:buNone/>
              <a:defRPr sz="705"/>
            </a:lvl5pPr>
            <a:lvl6pPr marL="1514475" indent="0">
              <a:buNone/>
              <a:defRPr sz="705"/>
            </a:lvl6pPr>
            <a:lvl7pPr marL="1818005" indent="0">
              <a:buNone/>
              <a:defRPr sz="705"/>
            </a:lvl7pPr>
            <a:lvl8pPr marL="2120900" indent="0">
              <a:buNone/>
              <a:defRPr sz="705"/>
            </a:lvl8pPr>
            <a:lvl9pPr marL="2423795" indent="0">
              <a:buNone/>
              <a:defRPr sz="70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0" y="342920"/>
            <a:ext cx="2949178" cy="1200151"/>
          </a:xfrm>
        </p:spPr>
        <p:txBody>
          <a:bodyPr anchor="b"/>
          <a:lstStyle>
            <a:lvl1pPr>
              <a:defRPr sz="21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3" y="740574"/>
            <a:ext cx="4629150" cy="3655219"/>
          </a:xfrm>
        </p:spPr>
        <p:txBody>
          <a:bodyPr anchor="t"/>
          <a:lstStyle>
            <a:lvl1pPr marL="0" indent="0">
              <a:buNone/>
              <a:defRPr sz="2180"/>
            </a:lvl1pPr>
            <a:lvl2pPr marL="302895" indent="0">
              <a:buNone/>
              <a:defRPr sz="1900"/>
            </a:lvl2pPr>
            <a:lvl3pPr marL="605790" indent="0">
              <a:buNone/>
              <a:defRPr sz="1615"/>
            </a:lvl3pPr>
            <a:lvl4pPr marL="908685" indent="0">
              <a:buNone/>
              <a:defRPr sz="1265"/>
            </a:lvl4pPr>
            <a:lvl5pPr marL="1211580" indent="0">
              <a:buNone/>
              <a:defRPr sz="1265"/>
            </a:lvl5pPr>
            <a:lvl6pPr marL="1514475" indent="0">
              <a:buNone/>
              <a:defRPr sz="1265"/>
            </a:lvl6pPr>
            <a:lvl7pPr marL="1818005" indent="0">
              <a:buNone/>
              <a:defRPr sz="1265"/>
            </a:lvl7pPr>
            <a:lvl8pPr marL="2120900" indent="0">
              <a:buNone/>
              <a:defRPr sz="1265"/>
            </a:lvl8pPr>
            <a:lvl9pPr marL="2423795" indent="0">
              <a:buNone/>
              <a:defRPr sz="126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70" y="1543059"/>
            <a:ext cx="2949178" cy="2858692"/>
          </a:xfrm>
        </p:spPr>
        <p:txBody>
          <a:bodyPr/>
          <a:lstStyle>
            <a:lvl1pPr marL="0" indent="0">
              <a:buNone/>
              <a:defRPr sz="1055"/>
            </a:lvl1pPr>
            <a:lvl2pPr marL="302895" indent="0">
              <a:buNone/>
              <a:defRPr sz="845"/>
            </a:lvl2pPr>
            <a:lvl3pPr marL="605790" indent="0">
              <a:buNone/>
              <a:defRPr sz="775"/>
            </a:lvl3pPr>
            <a:lvl4pPr marL="908685" indent="0">
              <a:buNone/>
              <a:defRPr sz="705"/>
            </a:lvl4pPr>
            <a:lvl5pPr marL="1211580" indent="0">
              <a:buNone/>
              <a:defRPr sz="705"/>
            </a:lvl5pPr>
            <a:lvl6pPr marL="1514475" indent="0">
              <a:buNone/>
              <a:defRPr sz="705"/>
            </a:lvl6pPr>
            <a:lvl7pPr marL="1818005" indent="0">
              <a:buNone/>
              <a:defRPr sz="705"/>
            </a:lvl7pPr>
            <a:lvl8pPr marL="2120900" indent="0">
              <a:buNone/>
              <a:defRPr sz="705"/>
            </a:lvl8pPr>
            <a:lvl9pPr marL="2423795" indent="0">
              <a:buNone/>
              <a:defRPr sz="70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9" y="27386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3" y="27386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522516"/>
            <a:ext cx="9144000" cy="4412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790" tIns="40395" rIns="80790" bIns="40395" rtlCol="0" anchor="ctr"/>
          <a:lstStyle/>
          <a:p>
            <a:pPr algn="ctr" defTabSz="605790"/>
            <a:endParaRPr lang="zh-CN" altLang="en-US" sz="119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9144000" cy="5143061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790" tIns="40395" rIns="80790" bIns="40395" numCol="1" spcCol="0" rtlCol="0" fromWordArt="0" anchor="ctr" anchorCtr="0" forceAA="0" compatLnSpc="1">
            <a:noAutofit/>
          </a:bodyPr>
          <a:lstStyle/>
          <a:p>
            <a:pPr algn="ctr" defTabSz="605790"/>
            <a:endParaRPr lang="zh-CN" altLang="en-US" sz="119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206" tIns="45605" rIns="91206" bIns="4560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206" tIns="45605" rIns="91206" bIns="4560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l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ct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3895" rtl="0" eaLnBrk="1" latinLnBrk="0" hangingPunct="1">
        <a:lnSpc>
          <a:spcPct val="90000"/>
        </a:lnSpc>
        <a:spcBef>
          <a:spcPct val="0"/>
        </a:spcBef>
        <a:buNone/>
        <a:defRPr sz="32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38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1308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25" kern="1200">
          <a:solidFill>
            <a:schemeClr val="tx1"/>
          </a:solidFill>
          <a:latin typeface="+mn-lt"/>
          <a:ea typeface="+mn-ea"/>
          <a:cs typeface="+mn-cs"/>
        </a:defRPr>
      </a:lvl2pPr>
      <a:lvl3pPr marL="85471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53924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88087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22313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56476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90703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2pPr>
      <a:lvl3pPr marL="68389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9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8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39395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73558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18476-CB08-464B-BD41-DD179E59AD36}" type="datetimeFigureOut">
              <a:rPr lang="x-none" smtClean="0"/>
              <a:t>9/27/2025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3FD19-CD5E-454C-B26E-3DD93FFEDC37}" type="slidenum">
              <a:rPr lang="x-none" smtClean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675005" rtl="0" eaLnBrk="1" latinLnBrk="0" hangingPunct="1">
        <a:lnSpc>
          <a:spcPct val="90000"/>
        </a:lnSpc>
        <a:spcBef>
          <a:spcPct val="0"/>
        </a:spcBef>
        <a:buNone/>
        <a:defRPr sz="3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910" indent="-168910" algn="l" defTabSz="675005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65" kern="1200">
          <a:solidFill>
            <a:schemeClr val="tx1"/>
          </a:solidFill>
          <a:latin typeface="+mn-lt"/>
          <a:ea typeface="+mn-ea"/>
          <a:cs typeface="+mn-cs"/>
        </a:defRPr>
      </a:lvl1pPr>
      <a:lvl2pPr marL="50609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4391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3pPr>
      <a:lvl4pPr marL="118110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51892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85610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219392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53174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86893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1pPr>
      <a:lvl2pPr marL="33782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2pPr>
      <a:lvl3pPr marL="67500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3pPr>
      <a:lvl4pPr marL="101282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1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8783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202501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36283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2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9"/>
            <a:ext cx="7886700" cy="994173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3"/>
            <a:ext cx="7886700" cy="3263504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6"/>
            <a:ext cx="2057400" cy="273845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7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9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5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7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5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7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9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05790" rtl="0" eaLnBrk="1" latinLnBrk="0" hangingPunct="1">
        <a:lnSpc>
          <a:spcPct val="90000"/>
        </a:lnSpc>
        <a:spcBef>
          <a:spcPct val="0"/>
        </a:spcBef>
        <a:buNone/>
        <a:defRPr sz="28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1765" indent="-151765" algn="l" defTabSz="6057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6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2pPr>
      <a:lvl3pPr marL="75755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3pPr>
      <a:lvl4pPr marL="106045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4pPr>
      <a:lvl5pPr marL="136334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5pPr>
      <a:lvl6pPr marL="166624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6pPr>
      <a:lvl7pPr marL="196913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7pPr>
      <a:lvl8pPr marL="227203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8pPr>
      <a:lvl9pPr marL="257492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1pPr>
      <a:lvl2pPr marL="30289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2pPr>
      <a:lvl3pPr marL="60579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3pPr>
      <a:lvl4pPr marL="90868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4pPr>
      <a:lvl5pPr marL="121158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5pPr>
      <a:lvl6pPr marL="151447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6pPr>
      <a:lvl7pPr marL="181800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7pPr>
      <a:lvl8pPr marL="212090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8pPr>
      <a:lvl9pPr marL="242379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206" tIns="45605" rIns="91206" bIns="4560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206" tIns="45605" rIns="91206" bIns="4560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l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ct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3895" rtl="0" eaLnBrk="1" latinLnBrk="0" hangingPunct="1">
        <a:lnSpc>
          <a:spcPct val="90000"/>
        </a:lnSpc>
        <a:spcBef>
          <a:spcPct val="0"/>
        </a:spcBef>
        <a:buNone/>
        <a:defRPr sz="32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38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1308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25" kern="1200">
          <a:solidFill>
            <a:schemeClr val="tx1"/>
          </a:solidFill>
          <a:latin typeface="+mn-lt"/>
          <a:ea typeface="+mn-ea"/>
          <a:cs typeface="+mn-cs"/>
        </a:defRPr>
      </a:lvl2pPr>
      <a:lvl3pPr marL="85471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53924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88087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22313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56476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90703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2pPr>
      <a:lvl3pPr marL="68389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9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8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39395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73558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45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4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9845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597535" rtl="0" eaLnBrk="1" latinLnBrk="0" hangingPunct="1">
        <a:lnSpc>
          <a:spcPct val="90000"/>
        </a:lnSpc>
        <a:spcBef>
          <a:spcPct val="0"/>
        </a:spcBef>
        <a:buNone/>
        <a:defRPr sz="28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9225" indent="-149225" algn="l" defTabSz="597535" rtl="0" eaLnBrk="1" latinLnBrk="0" hangingPunct="1">
        <a:lnSpc>
          <a:spcPct val="90000"/>
        </a:lnSpc>
        <a:spcBef>
          <a:spcPts val="655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57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746760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5" kern="1200">
          <a:solidFill>
            <a:schemeClr val="tx1"/>
          </a:solidFill>
          <a:latin typeface="+mn-lt"/>
          <a:ea typeface="+mn-ea"/>
          <a:cs typeface="+mn-cs"/>
        </a:defRPr>
      </a:lvl3pPr>
      <a:lvl4pPr marL="1045210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4pPr>
      <a:lvl5pPr marL="1343660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5pPr>
      <a:lvl6pPr marL="1642745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6pPr>
      <a:lvl7pPr marL="1941195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7pPr>
      <a:lvl8pPr marL="2239645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8pPr>
      <a:lvl9pPr marL="2538730" indent="-149225" algn="l" defTabSz="597535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1pPr>
      <a:lvl2pPr marL="29845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2pPr>
      <a:lvl3pPr marL="597535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3pPr>
      <a:lvl4pPr marL="895985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4pPr>
      <a:lvl5pPr marL="1194435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5pPr>
      <a:lvl6pPr marL="149352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6pPr>
      <a:lvl7pPr marL="179197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7pPr>
      <a:lvl8pPr marL="209042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8pPr>
      <a:lvl9pPr marL="2388870" algn="l" defTabSz="597535" rtl="0" eaLnBrk="1" latinLnBrk="0" hangingPunct="1">
        <a:defRPr sz="1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hidden="1"/>
          <p:cNvSpPr txBox="1"/>
          <p:nvPr userDrawn="1"/>
        </p:nvSpPr>
        <p:spPr>
          <a:xfrm>
            <a:off x="-2481161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5" name="Picture 14" hidden="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anose="020B0503020204020204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15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494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4973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15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5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25" indent="-161925" algn="l" defTabSz="64706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14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99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20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5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27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33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18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91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3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98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19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504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6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82"/>
            <a:ext cx="8229601" cy="857250"/>
          </a:xfrm>
          <a:prstGeom prst="rect">
            <a:avLst/>
          </a:prstGeom>
        </p:spPr>
        <p:txBody>
          <a:bodyPr vert="horz" lIns="96881" tIns="48440" rIns="96881" bIns="48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5"/>
            <a:ext cx="8229601" cy="3394472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1" cy="273844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44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1" cy="273844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4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4767265"/>
            <a:ext cx="2133601" cy="273844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644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71550" rtl="0" eaLnBrk="1" latinLnBrk="0" hangingPunct="1">
        <a:spcBef>
          <a:spcPct val="0"/>
        </a:spcBef>
        <a:buNone/>
        <a:defRPr sz="46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490" indent="-36449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789305" indent="-303530" algn="l" defTabSz="9715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2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4120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1699895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5670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1445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7220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2995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8135" indent="-242570" algn="l" defTabSz="9715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5775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57325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43100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28240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14015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399790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algn="l" defTabSz="97155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1" y="3788070"/>
            <a:ext cx="3574257" cy="135552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71" y="378855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564" tIns="31312" rIns="62564" bIns="31312" rtlCol="0" anchor="ctr"/>
          <a:lstStyle/>
          <a:p>
            <a:pPr algn="ctr" defTabSz="624840"/>
            <a:endParaRPr lang="en-US" sz="1095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1"/>
            <a:ext cx="7520940" cy="411480"/>
          </a:xfrm>
          <a:prstGeom prst="rect">
            <a:avLst/>
          </a:prstGeom>
        </p:spPr>
        <p:txBody>
          <a:bodyPr vert="horz" lIns="91260" tIns="45674" rIns="91260" bIns="4567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594"/>
            <a:ext cx="7520940" cy="2684887"/>
          </a:xfrm>
          <a:prstGeom prst="rect">
            <a:avLst/>
          </a:prstGeom>
        </p:spPr>
        <p:txBody>
          <a:bodyPr vert="horz" lIns="91260" tIns="45674" rIns="91260" bIns="456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939"/>
            <a:ext cx="2176273" cy="150877"/>
          </a:xfrm>
          <a:prstGeom prst="rect">
            <a:avLst/>
          </a:prstGeom>
        </p:spPr>
        <p:txBody>
          <a:bodyPr vert="horz" lIns="91260" tIns="45674" rIns="91260" bIns="45674" rtlCol="0" anchor="ctr"/>
          <a:lstStyle>
            <a:lvl1pPr algn="l">
              <a:defRPr sz="825">
                <a:solidFill>
                  <a:srgbClr val="FFFFFF"/>
                </a:solidFill>
              </a:defRPr>
            </a:lvl1pPr>
          </a:lstStyle>
          <a:p>
            <a:pPr defTabSz="624840"/>
            <a:fld id="{81D1B318-237C-4B8D-AB3D-AA6F00534237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946"/>
            <a:ext cx="4724400" cy="205741"/>
          </a:xfrm>
          <a:prstGeom prst="rect">
            <a:avLst/>
          </a:prstGeom>
        </p:spPr>
        <p:txBody>
          <a:bodyPr vert="horz" lIns="91260" tIns="45674" rIns="91260" bIns="45674" rtlCol="0" anchor="ctr"/>
          <a:lstStyle>
            <a:lvl1pPr algn="r">
              <a:defRPr sz="755" cap="all" spc="137" baseline="0">
                <a:solidFill>
                  <a:srgbClr val="FFFFFF"/>
                </a:solidFill>
              </a:defRPr>
            </a:lvl1pPr>
          </a:lstStyle>
          <a:p>
            <a:pPr defTabSz="62484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40" y="4628213"/>
            <a:ext cx="502920" cy="377189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30" tIns="9130" rIns="9130" bIns="9130" rtlCol="0" anchor="ctr">
            <a:normAutofit/>
          </a:bodyPr>
          <a:lstStyle>
            <a:lvl1pPr algn="ctr">
              <a:defRPr sz="1095">
                <a:solidFill>
                  <a:srgbClr val="FFFFFF"/>
                </a:solidFill>
              </a:defRPr>
            </a:lvl1pPr>
          </a:lstStyle>
          <a:p>
            <a:pPr defTabSz="624840"/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25475" rtl="0" eaLnBrk="1" latinLnBrk="0" hangingPunct="1">
        <a:spcBef>
          <a:spcPct val="0"/>
        </a:spcBef>
        <a:buNone/>
        <a:defRPr sz="192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315" indent="-234315" algn="l" defTabSz="625475" rtl="0" eaLnBrk="1" latinLnBrk="0" hangingPunct="1">
        <a:spcBef>
          <a:spcPts val="550"/>
        </a:spcBef>
        <a:buFont typeface="Arial" panose="020B0604020202020204" pitchFamily="34" charset="0"/>
        <a:buNone/>
        <a:defRPr sz="1095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" indent="-11874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95" kern="1200">
          <a:solidFill>
            <a:schemeClr val="tx1"/>
          </a:solidFill>
          <a:latin typeface="+mn-lt"/>
          <a:ea typeface="+mn-ea"/>
          <a:cs typeface="+mn-cs"/>
        </a:defRPr>
      </a:lvl2pPr>
      <a:lvl3pPr marL="274955" indent="-11239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95" kern="12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1239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95" kern="1200">
          <a:solidFill>
            <a:schemeClr val="tx1"/>
          </a:solidFill>
          <a:latin typeface="+mn-lt"/>
          <a:ea typeface="+mn-ea"/>
          <a:cs typeface="+mn-cs"/>
        </a:defRPr>
      </a:lvl4pPr>
      <a:lvl5pPr marL="588010" indent="-11874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95" kern="1200">
          <a:solidFill>
            <a:schemeClr val="tx1"/>
          </a:solidFill>
          <a:latin typeface="+mn-lt"/>
          <a:ea typeface="+mn-ea"/>
          <a:cs typeface="+mn-cs"/>
        </a:defRPr>
      </a:lvl5pPr>
      <a:lvl6pPr marL="750570" indent="-11874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30" kern="1200">
          <a:solidFill>
            <a:schemeClr val="tx1"/>
          </a:solidFill>
          <a:latin typeface="+mn-lt"/>
          <a:ea typeface="+mn-ea"/>
          <a:cs typeface="+mn-cs"/>
        </a:defRPr>
      </a:lvl6pPr>
      <a:lvl7pPr marL="925830" indent="-11239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30" kern="1200">
          <a:solidFill>
            <a:schemeClr val="tx1"/>
          </a:solidFill>
          <a:latin typeface="+mn-lt"/>
          <a:ea typeface="+mn-ea"/>
          <a:cs typeface="+mn-cs"/>
        </a:defRPr>
      </a:lvl7pPr>
      <a:lvl8pPr marL="1082040" indent="-11239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30" kern="1200">
          <a:solidFill>
            <a:schemeClr val="tx1"/>
          </a:solidFill>
          <a:latin typeface="+mn-lt"/>
          <a:ea typeface="+mn-ea"/>
          <a:cs typeface="+mn-cs"/>
        </a:defRPr>
      </a:lvl8pPr>
      <a:lvl9pPr marL="1226185" indent="-112395" algn="l" defTabSz="625475" rtl="0" eaLnBrk="1" latinLnBrk="0" hangingPunct="1">
        <a:spcBef>
          <a:spcPts val="205"/>
        </a:spcBef>
        <a:buClr>
          <a:schemeClr val="accent2"/>
        </a:buClr>
        <a:buFont typeface="Wingdings" panose="05000000000000000000" pitchFamily="2" charset="2"/>
        <a:buChar char="§"/>
        <a:defRPr sz="10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3055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25475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38530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50950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64005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76425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89480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01900" algn="l" defTabSz="6254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416" y="206011"/>
            <a:ext cx="8229601" cy="857250"/>
          </a:xfrm>
          <a:prstGeom prst="rect">
            <a:avLst/>
          </a:prstGeom>
        </p:spPr>
        <p:txBody>
          <a:bodyPr vert="horz" lIns="95840" tIns="47883" rIns="95840" bIns="4788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16" y="1200208"/>
            <a:ext cx="8229601" cy="3394472"/>
          </a:xfrm>
          <a:prstGeom prst="rect">
            <a:avLst/>
          </a:prstGeom>
        </p:spPr>
        <p:txBody>
          <a:bodyPr vert="horz" lIns="95840" tIns="47883" rIns="95840" bIns="478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8" y="4767463"/>
            <a:ext cx="2133600" cy="273844"/>
          </a:xfrm>
          <a:prstGeom prst="rect">
            <a:avLst/>
          </a:prstGeom>
        </p:spPr>
        <p:txBody>
          <a:bodyPr vert="horz" lIns="95840" tIns="47883" rIns="95840" bIns="47883" rtlCol="0" anchor="ctr"/>
          <a:lstStyle>
            <a:lvl1pPr algn="l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59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410" y="4767463"/>
            <a:ext cx="2895601" cy="273844"/>
          </a:xfrm>
          <a:prstGeom prst="rect">
            <a:avLst/>
          </a:prstGeom>
        </p:spPr>
        <p:txBody>
          <a:bodyPr vert="horz" lIns="95840" tIns="47883" rIns="95840" bIns="47883" rtlCol="0" anchor="ctr"/>
          <a:lstStyle>
            <a:lvl1pPr algn="ct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10" y="4767463"/>
            <a:ext cx="2133600" cy="273844"/>
          </a:xfrm>
          <a:prstGeom prst="rect">
            <a:avLst/>
          </a:prstGeom>
        </p:spPr>
        <p:txBody>
          <a:bodyPr vert="horz" lIns="95840" tIns="47883" rIns="95840" bIns="47883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59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878205" rtl="0" eaLnBrk="1" latinLnBrk="0" hangingPunct="1">
        <a:spcBef>
          <a:spcPct val="0"/>
        </a:spcBef>
        <a:buNone/>
        <a:defRPr sz="41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8930" indent="-32893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13105" indent="-274320" algn="l" defTabSz="8782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35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65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75485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14270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853055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92475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731260" indent="-219710" algn="l" defTabSz="8782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8785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8205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16990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55775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94560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33980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72765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511550" algn="l" defTabSz="8782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2711022" y="1692075"/>
            <a:ext cx="3286762" cy="1913810"/>
            <a:chOff x="3614696" y="2256098"/>
            <a:chExt cx="4382349" cy="2551747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3614696" y="2256098"/>
              <a:ext cx="4382349" cy="1781776"/>
              <a:chOff x="4065548" y="1655206"/>
              <a:chExt cx="4382349" cy="1781776"/>
            </a:xfrm>
          </p:grpSpPr>
          <p:pic>
            <p:nvPicPr>
              <p:cNvPr id="5" name="Picture 4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 userDrawn="1"/>
            </p:nvSpPr>
            <p:spPr>
              <a:xfrm>
                <a:off x="5192775" y="2882985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4256580" y="1823698"/>
                <a:ext cx="391250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620395" rtl="0" eaLnBrk="1" latinLnBrk="0" hangingPunct="1">
        <a:spcBef>
          <a:spcPct val="0"/>
        </a:spcBef>
        <a:buNone/>
        <a:defRPr sz="30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045" indent="-233045" algn="l" defTabSz="620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9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indent="-193675" algn="l" defTabSz="62039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775970" indent="-154940" algn="l" defTabSz="620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3pPr>
      <a:lvl4pPr marL="1085850" indent="-154940" algn="l" defTabSz="620395" rtl="0" eaLnBrk="1" latinLnBrk="0" hangingPunct="1">
        <a:spcBef>
          <a:spcPct val="20000"/>
        </a:spcBef>
        <a:buFont typeface="Arial" panose="020B0604020202020204" pitchFamily="34" charset="0"/>
        <a:buChar char="–"/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396365" indent="-154940" algn="l" defTabSz="620395" rtl="0" eaLnBrk="1" latinLnBrk="0" hangingPunct="1">
        <a:spcBef>
          <a:spcPct val="20000"/>
        </a:spcBef>
        <a:buFont typeface="Arial" panose="020B0604020202020204" pitchFamily="34" charset="0"/>
        <a:buChar char="»"/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706880" indent="-154940" algn="l" defTabSz="620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016760" indent="-154940" algn="l" defTabSz="620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327275" indent="-154940" algn="l" defTabSz="620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637155" indent="-154940" algn="l" defTabSz="620395" rtl="0" eaLnBrk="1" latinLnBrk="0" hangingPunct="1">
        <a:spcBef>
          <a:spcPct val="20000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20395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10515" algn="l" defTabSz="620395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20395" algn="l" defTabSz="620395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30910" algn="l" defTabSz="620395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241425" algn="l" defTabSz="620395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551305" algn="l" defTabSz="620395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861820" algn="l" defTabSz="620395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171700" algn="l" defTabSz="620395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482215" algn="l" defTabSz="620395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png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3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4.xml"/><Relationship Id="rId6" Type="http://schemas.openxmlformats.org/officeDocument/2006/relationships/image" Target="../media/image61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1.xml"/><Relationship Id="rId4" Type="http://schemas.openxmlformats.org/officeDocument/2006/relationships/hyperlink" Target="https://www.facebook.com/profile.php?id=100049274364068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" y="0"/>
            <a:ext cx="9143464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5668" y="1915167"/>
            <a:ext cx="6292256" cy="11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30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45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30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7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MOÂN TIEÁNG VIEÄT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3287" y="1039723"/>
            <a:ext cx="4897017" cy="84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2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Thöù</a:t>
            </a:r>
            <a:r>
              <a:rPr kumimoji="0" lang="en-US" sz="24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….</a:t>
            </a:r>
            <a:r>
              <a:rPr kumimoji="0" lang="en-US" sz="24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ngaøy</a:t>
            </a:r>
            <a:r>
              <a:rPr kumimoji="0" lang="en-US" sz="24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…..</a:t>
            </a:r>
            <a:r>
              <a:rPr kumimoji="0" lang="en-US" sz="24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thaùng</a:t>
            </a:r>
            <a:r>
              <a:rPr kumimoji="0" lang="en-US" sz="24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</a:t>
            </a:r>
            <a:r>
              <a:rPr kumimoji="0" lang="en-US" sz="24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naêm</a:t>
            </a:r>
            <a:r>
              <a:rPr kumimoji="0" lang="en-US" sz="24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54" y="615172"/>
            <a:ext cx="638922" cy="638922"/>
          </a:xfrm>
          <a:prstGeom prst="rect">
            <a:avLst/>
          </a:prstGeom>
        </p:spPr>
      </p:pic>
      <p:sp>
        <p:nvSpPr>
          <p:cNvPr id="5" name="Num."/>
          <p:cNvSpPr txBox="1"/>
          <p:nvPr/>
        </p:nvSpPr>
        <p:spPr>
          <a:xfrm>
            <a:off x="893328" y="719930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rgbClr val="EC008C"/>
                </a:solidFill>
                <a:latin typeface="Arial-Rounded" panose="020F0504020102020204" pitchFamily="34" charset="-52"/>
              </a:rPr>
              <a:t>2.</a:t>
            </a:r>
          </a:p>
        </p:txBody>
      </p:sp>
      <p:sp>
        <p:nvSpPr>
          <p:cNvPr id="6" name="Viết"/>
          <p:cNvSpPr txBox="1"/>
          <p:nvPr/>
        </p:nvSpPr>
        <p:spPr>
          <a:xfrm>
            <a:off x="1218480" y="722311"/>
            <a:ext cx="8405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latin typeface="Averta Std CY Bold" panose="00000800000000000000" pitchFamily="50" charset="0"/>
              </a:rPr>
              <a:t>Viết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354" y="1871643"/>
            <a:ext cx="4431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Averta Std CY" panose="00000500000000000000" pitchFamily="50" charset="0"/>
              </a:rPr>
              <a:t>	</a:t>
            </a:r>
            <a:r>
              <a:rPr lang="vi-VN" sz="2400" i="1" dirty="0">
                <a:solidFill>
                  <a:srgbClr val="FF0000"/>
                </a:solidFill>
                <a:latin typeface="Averta Std CY" panose="00000500000000000000" pitchFamily="50" charset="0"/>
              </a:rPr>
              <a:t>Cấu tạo: </a:t>
            </a:r>
            <a:r>
              <a:rPr lang="vi-VN" sz="2400" dirty="0">
                <a:latin typeface="Averta Std CY" panose="00000500000000000000" pitchFamily="50" charset="0"/>
              </a:rPr>
              <a:t>gồm nét cong trái và nét cong phải.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44" y="527284"/>
            <a:ext cx="4024742" cy="4024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82" y="182864"/>
            <a:ext cx="6897235" cy="47777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5130" y="0"/>
            <a:ext cx="4971393" cy="5005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ết câu"/>
          <p:cNvSpPr txBox="1"/>
          <p:nvPr/>
        </p:nvSpPr>
        <p:spPr>
          <a:xfrm>
            <a:off x="2638096" y="3906074"/>
            <a:ext cx="52364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Có</a:t>
            </a:r>
            <a:r>
              <a:rPr lang="en-US" sz="4400" dirty="0">
                <a:solidFill>
                  <a:srgbClr val="EC008C"/>
                </a:solidFill>
                <a:latin typeface="Averta Std CY" panose="00000500000000000000" pitchFamily="50" charset="0"/>
              </a:rPr>
              <a:t> </a:t>
            </a:r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chí</a:t>
            </a:r>
            <a:r>
              <a:rPr lang="en-US" sz="4400" dirty="0">
                <a:solidFill>
                  <a:srgbClr val="EC008C"/>
                </a:solidFill>
                <a:latin typeface="Averta Std CY" panose="00000500000000000000" pitchFamily="50" charset="0"/>
              </a:rPr>
              <a:t> </a:t>
            </a:r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thì</a:t>
            </a:r>
            <a:r>
              <a:rPr lang="en-US" sz="4400" dirty="0">
                <a:solidFill>
                  <a:srgbClr val="EC008C"/>
                </a:solidFill>
                <a:latin typeface="Averta Std CY" panose="00000500000000000000" pitchFamily="50" charset="0"/>
              </a:rPr>
              <a:t> </a:t>
            </a:r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nên</a:t>
            </a:r>
            <a:r>
              <a:rPr lang="en-US" sz="4400" dirty="0">
                <a:solidFill>
                  <a:srgbClr val="EC008C"/>
                </a:solidFill>
                <a:latin typeface="Averta Std CY" panose="00000500000000000000" pitchFamily="50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233478"/>
            <a:ext cx="3560035" cy="35600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Kí hiệu - Viế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63" y="662717"/>
            <a:ext cx="603504" cy="543832"/>
          </a:xfrm>
          <a:prstGeom prst="rect">
            <a:avLst/>
          </a:prstGeom>
        </p:spPr>
      </p:pic>
      <p:pic>
        <p:nvPicPr>
          <p:cNvPr id="68" name="Ô l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1"/>
          <a:stretch>
            <a:fillRect/>
          </a:stretch>
        </p:blipFill>
        <p:spPr>
          <a:xfrm>
            <a:off x="150876" y="1273436"/>
            <a:ext cx="8842248" cy="3541207"/>
          </a:xfrm>
          <a:prstGeom prst="rect">
            <a:avLst/>
          </a:prstGeom>
        </p:spPr>
      </p:pic>
      <p:sp>
        <p:nvSpPr>
          <p:cNvPr id="71" name="Tập viết 1"/>
          <p:cNvSpPr txBox="1"/>
          <p:nvPr/>
        </p:nvSpPr>
        <p:spPr>
          <a:xfrm>
            <a:off x="638130" y="2165354"/>
            <a:ext cx="841897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50" b="1" dirty="0">
                <a:latin typeface="HP001" panose="020B0603050302020204" pitchFamily="34" charset="0"/>
                <a:ea typeface="HP001" panose="020B0603050302020204" pitchFamily="34" charset="0"/>
              </a:rPr>
              <a:t> C</a:t>
            </a:r>
          </a:p>
        </p:txBody>
      </p:sp>
      <p:sp>
        <p:nvSpPr>
          <p:cNvPr id="70" name="Tập viết 2"/>
          <p:cNvSpPr txBox="1"/>
          <p:nvPr/>
        </p:nvSpPr>
        <p:spPr>
          <a:xfrm>
            <a:off x="627621" y="3044034"/>
            <a:ext cx="1007007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5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150" b="1" dirty="0" err="1">
                <a:latin typeface="HP001" panose="020B0603050302020204" pitchFamily="34" charset="0"/>
                <a:ea typeface="HP001" panose="020B0603050302020204" pitchFamily="34" charset="0"/>
              </a:rPr>
              <a:t>Có</a:t>
            </a:r>
            <a:endParaRPr lang="en-US" sz="415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9" name="Tập viết 3"/>
          <p:cNvSpPr txBox="1"/>
          <p:nvPr/>
        </p:nvSpPr>
        <p:spPr>
          <a:xfrm>
            <a:off x="316611" y="3922714"/>
            <a:ext cx="4179349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50" b="1" dirty="0">
                <a:latin typeface="HP001" panose="020B0603050302020204" pitchFamily="34" charset="0"/>
                <a:ea typeface="HP001" panose="020B0603050302020204" pitchFamily="34" charset="0"/>
              </a:rPr>
              <a:t>   </a:t>
            </a:r>
            <a:r>
              <a:rPr lang="en-US" sz="4150" b="1" dirty="0" err="1">
                <a:latin typeface="HP001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415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4150" b="1" dirty="0">
                <a:latin typeface="HP001" panose="020B0603050302020204" pitchFamily="34" charset="0"/>
                <a:ea typeface="HP001" panose="020B0603050302020204" pitchFamily="34" charset="0"/>
              </a:rPr>
              <a:t>ε</a:t>
            </a:r>
            <a:r>
              <a:rPr lang="en-US" sz="4150" b="1" dirty="0">
                <a:latin typeface="HP001" panose="020B0603050302020204" pitchFamily="34" charset="0"/>
                <a:ea typeface="HP001" panose="020B0603050302020204" pitchFamily="34" charset="0"/>
              </a:rPr>
              <a:t>í </a:t>
            </a:r>
            <a:r>
              <a:rPr lang="el-GR" sz="4150" b="1" dirty="0">
                <a:latin typeface="HP001" panose="020B0603050302020204" pitchFamily="34" charset="0"/>
                <a:ea typeface="HP001" panose="020B0603050302020204" pitchFamily="34" charset="0"/>
              </a:rPr>
              <a:t>κ</a:t>
            </a:r>
            <a:r>
              <a:rPr lang="en-US" sz="4150" b="1" dirty="0">
                <a:latin typeface="HP001" panose="020B0603050302020204" pitchFamily="34" charset="0"/>
                <a:ea typeface="HP001" panose="020B0603050302020204" pitchFamily="34" charset="0"/>
              </a:rPr>
              <a:t>ì </a:t>
            </a:r>
            <a:r>
              <a:rPr lang="el-GR" sz="4150" b="1" dirty="0">
                <a:latin typeface="HP001" panose="020B0603050302020204" pitchFamily="34" charset="0"/>
                <a:ea typeface="HP001" panose="020B0603050302020204" pitchFamily="34" charset="0"/>
              </a:rPr>
              <a:t>Ζ</a:t>
            </a:r>
            <a:r>
              <a:rPr lang="en-US" sz="4150" b="1" dirty="0" err="1">
                <a:latin typeface="HP001" panose="020B0603050302020204" pitchFamily="34" charset="0"/>
                <a:ea typeface="HP001" panose="020B0603050302020204" pitchFamily="34" charset="0"/>
              </a:rPr>
              <a:t>ên</a:t>
            </a:r>
            <a:r>
              <a:rPr lang="en-US" sz="4150" b="1" dirty="0">
                <a:latin typeface="HP001" panose="020B0603050302020204" pitchFamily="34" charset="0"/>
                <a:ea typeface="HP001" panose="020B0603050302020204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0" grpId="0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>
            <a:fillRect/>
          </a:stretch>
        </p:blipFill>
        <p:spPr>
          <a:xfrm>
            <a:off x="92196" y="1276235"/>
            <a:ext cx="8935124" cy="3092477"/>
          </a:xfrm>
          <a:prstGeom prst="rect">
            <a:avLst/>
          </a:prstGeom>
        </p:spPr>
      </p:pic>
      <p:sp>
        <p:nvSpPr>
          <p:cNvPr id="3" name="Tập viết 1"/>
          <p:cNvSpPr txBox="1"/>
          <p:nvPr/>
        </p:nvSpPr>
        <p:spPr>
          <a:xfrm>
            <a:off x="1750124" y="1956782"/>
            <a:ext cx="538753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  T</a:t>
            </a:r>
            <a:r>
              <a:rPr lang="el-GR" sz="3250" b="1" dirty="0">
                <a:latin typeface="HP001" panose="020B0603050302020204" pitchFamily="34" charset="0"/>
                <a:ea typeface="HP001" panose="020B0603050302020204" pitchFamily="34" charset="0"/>
              </a:rPr>
              <a:t>ς; </a:t>
            </a:r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già </a:t>
            </a:r>
            <a:r>
              <a:rPr lang="el-GR" sz="3250" b="1" dirty="0">
                <a:latin typeface="HP001" panose="020B0603050302020204" pitchFamily="34" charset="0"/>
                <a:ea typeface="HP001" panose="020B0603050302020204" pitchFamily="34" charset="0"/>
              </a:rPr>
              <a:t>ΐ</a:t>
            </a:r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ǘu ẚấ</a:t>
            </a:r>
            <a:r>
              <a:rPr lang="el-GR" sz="3250" b="1" dirty="0">
                <a:latin typeface="HP001" panose="020B0603050302020204" pitchFamily="34" charset="0"/>
                <a:ea typeface="HP001" panose="020B0603050302020204" pitchFamily="34" charset="0"/>
              </a:rPr>
              <a:t>Ἣ </a:t>
            </a:r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ǺɞȰḑ ǻo</a:t>
            </a:r>
            <a:r>
              <a:rPr lang="el-GR" sz="3250" b="1" dirty="0">
                <a:latin typeface="HP001" panose="020B0603050302020204" pitchFamily="34" charset="0"/>
                <a:ea typeface="HP001" panose="020B0603050302020204" pitchFamily="34" charset="0"/>
              </a:rPr>
              <a:t>Ϊ </a:t>
            </a:r>
            <a:endParaRPr lang="vi-VN" sz="325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ập viết 2"/>
          <p:cNvSpPr txBox="1"/>
          <p:nvPr/>
        </p:nvSpPr>
        <p:spPr>
          <a:xfrm>
            <a:off x="1012704" y="2648246"/>
            <a:ext cx="7507183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  CȄắt εiu ηư ΕẒ ΐǘu coΪ κɁȰḑ ǻẑàἫ. </a:t>
            </a:r>
          </a:p>
        </p:txBody>
      </p:sp>
      <p:sp>
        <p:nvSpPr>
          <p:cNvPr id="5" name="Tập viết 3"/>
          <p:cNvSpPr txBox="1"/>
          <p:nvPr/>
        </p:nvSpPr>
        <p:spPr>
          <a:xfrm>
            <a:off x="5923929" y="3318691"/>
            <a:ext cx="1814920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5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latin typeface="HP001" panose="020B0603050302020204" pitchFamily="34" charset="0"/>
                <a:ea typeface="HP001" panose="020B0603050302020204" pitchFamily="34" charset="0"/>
              </a:rPr>
              <a:t>Tố</a:t>
            </a:r>
            <a:r>
              <a:rPr lang="en-US" sz="325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latin typeface="HP001" panose="020B0603050302020204" pitchFamily="34" charset="0"/>
                <a:ea typeface="HP001" panose="020B0603050302020204" pitchFamily="34" charset="0"/>
              </a:rPr>
              <a:t>Hữu</a:t>
            </a:r>
            <a:endParaRPr lang="vi-VN" sz="325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Kí hiệu - Viế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64" y="662717"/>
            <a:ext cx="603502" cy="543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74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274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5776" y="1790133"/>
            <a:ext cx="5670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75005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TẬP VIẾT</a:t>
            </a:r>
            <a:endParaRPr lang="x-none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13963" r="15432" b="9410"/>
          <a:stretch>
            <a:fillRect/>
          </a:stretch>
        </p:blipFill>
        <p:spPr>
          <a:xfrm rot="5400000">
            <a:off x="1886580" y="-1652049"/>
            <a:ext cx="5275590" cy="8372657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8"/>
          <p:cNvSpPr txBox="1"/>
          <p:nvPr/>
        </p:nvSpPr>
        <p:spPr>
          <a:xfrm>
            <a:off x="1155285" y="2435117"/>
            <a:ext cx="6738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Luyện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từ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8"/>
          <p:cNvSpPr txBox="1"/>
          <p:nvPr/>
        </p:nvSpPr>
        <p:spPr>
          <a:xfrm>
            <a:off x="1559139" y="1219737"/>
            <a:ext cx="560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2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7" y="578241"/>
            <a:ext cx="8702765" cy="4029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86" y="-1"/>
            <a:ext cx="91629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12657" y="1358108"/>
            <a:ext cx="4938408" cy="1216040"/>
          </a:xfrm>
          <a:prstGeom prst="rect">
            <a:avLst/>
          </a:prstGeom>
          <a:noFill/>
        </p:spPr>
        <p:txBody>
          <a:bodyPr wrap="none" lIns="92649" tIns="46324" rIns="92649" bIns="463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535"/>
            <a:r>
              <a:rPr lang="en-US" sz="7295" b="1" dirty="0" err="1"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7295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7295" b="1" dirty="0" err="1">
                <a:solidFill>
                  <a:srgbClr val="0070C0"/>
                </a:solidFill>
                <a:latin typeface="VNI-Avo" pitchFamily="2" charset="0"/>
              </a:rPr>
              <a:t>ñoäng</a:t>
            </a:r>
            <a:endParaRPr lang="en-US" sz="7295" b="1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45"/>
            <a:ext cx="9144000" cy="51555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1" y="-138930"/>
            <a:ext cx="9083268" cy="5522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7416" y="1094437"/>
            <a:ext cx="3610017" cy="1616730"/>
          </a:xfrm>
          <a:prstGeom prst="rect">
            <a:avLst/>
          </a:prstGeom>
          <a:ln>
            <a:noFill/>
          </a:ln>
        </p:spPr>
        <p:txBody>
          <a:bodyPr wrap="square" lIns="69474" tIns="34737" rIns="69474" bIns="34737">
            <a:spAutoFit/>
          </a:bodyPr>
          <a:lstStyle/>
          <a:p>
            <a:pPr marL="0" marR="0" lvl="0" indent="0" algn="ctr" defTabSz="92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25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Thaûo</a:t>
            </a:r>
            <a:r>
              <a:rPr kumimoji="0" lang="en-US" sz="5025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025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luaän</a:t>
            </a:r>
            <a:r>
              <a:rPr kumimoji="0" lang="en-US" sz="5025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29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25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nhoùm</a:t>
            </a:r>
            <a:r>
              <a:rPr kumimoji="0" lang="en-US" sz="5025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24" y="0"/>
            <a:ext cx="1506656" cy="1506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>
            <a:fillRect/>
          </a:stretch>
        </p:blipFill>
        <p:spPr>
          <a:xfrm>
            <a:off x="104438" y="1814844"/>
            <a:ext cx="8935124" cy="30924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8856" y="534775"/>
            <a:ext cx="85262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Khi viết tên riêng của người, em cần viết hoa chữ cái đầu mỗi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9" y="-1"/>
            <a:ext cx="5303520" cy="5050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253"/>
            <a:ext cx="3573517" cy="34196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482" y="1531658"/>
            <a:ext cx="48982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Nào Minh Nguyệt, Hiền Thảo 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lvl="0" defTabSz="914400"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Nào Tuấn Dũng, Phương Mai... 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lvl="0" defTabSz="914400"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Lớp mình bao nhiêu bạn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lvl="0" defTabSz="914400"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 bấy nhiêu tên hay!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3721" y="3843144"/>
            <a:ext cx="2258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Tuấn Dũng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83" y="1531658"/>
            <a:ext cx="47645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 Minh Nguyệt, Hiền Thảo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 Tuấn Dũng, Phương Mai...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Lớp mình bao nhiêu 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 bấy nhiêu tên hay!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0659" y="3843144"/>
            <a:ext cx="24865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Phương Mai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82" y="225782"/>
            <a:ext cx="3722694" cy="3452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82" y="1531658"/>
            <a:ext cx="4694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 Minh Nguyệt, Hiền Thảo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 Tuấn Dũng, Phương Mai...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Lớp mình bao nhiêu 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 bấy nhiêu tên hay!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3721" y="3843144"/>
            <a:ext cx="2659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Minh Nguyệt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227" y="400114"/>
            <a:ext cx="3657517" cy="3335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83" y="1531658"/>
            <a:ext cx="47505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 Minh Nguyệt, Hiền Thảo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 Tuấn Dũng, Phương Mai...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Lớp mình bao nhiêu 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 bấy nhiêu tên hay!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3721" y="3843144"/>
            <a:ext cx="2253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Hiền Thảo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9125"/>
            <a:ext cx="3605478" cy="3401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0205" t="-116" r="24194"/>
          <a:stretch>
            <a:fillRect/>
          </a:stretch>
        </p:blipFill>
        <p:spPr>
          <a:xfrm rot="16200000">
            <a:off x="2084304" y="-2084305"/>
            <a:ext cx="5059680" cy="922828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9807" y="252248"/>
            <a:ext cx="7651531" cy="8198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6674" y="1317167"/>
            <a:ext cx="5670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75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 BÀI TẬP TIẾNG VIỆT</a:t>
            </a:r>
            <a:endParaRPr kumimoji="0" lang="x-none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>
            <a:fillRect/>
          </a:stretch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>
            <a:fillRect/>
          </a:stretch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>
            <a:fillRect/>
          </a:stretch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>
            <a:fillRect/>
          </a:stretch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>
            <a:fillRect/>
          </a:stretch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6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 panose="020B050302020402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>
            <a:fillRect/>
          </a:stretch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>
            <a:fillRect/>
          </a:stretch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5268" y="676903"/>
            <a:ext cx="917251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5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Bống bống bang bang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10528" y="1656590"/>
            <a:ext cx="4969166" cy="2077403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Mỗi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câu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trả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lời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đúng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là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</a:p>
          <a:p>
            <a:pPr algn="ctr"/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CÂU THẦN CHÚ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giúp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cá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Vàng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</a:p>
          <a:p>
            <a:pPr algn="ctr"/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ngoi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lên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mặt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nước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nhận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thức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ăn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.</a:t>
            </a:r>
          </a:p>
          <a:p>
            <a:pPr algn="ctr"/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Nào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chúng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mình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cùng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giúp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</a:p>
          <a:p>
            <a:pPr algn="ctr"/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bạn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nhỏ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cho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cá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Vàng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ăn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 </a:t>
            </a:r>
            <a:r>
              <a:rPr lang="en-US" sz="1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nhé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/>
              </a:rPr>
              <a:t>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6153586" y="4074356"/>
            <a:ext cx="1454509" cy="603096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prstClr val="white"/>
                </a:solidFill>
                <a:latin typeface="Corbel" panose="020B0503020204020204"/>
              </a:rPr>
              <a:t>START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8" y="1095330"/>
            <a:ext cx="8794464" cy="32856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0721" y="3824970"/>
            <a:ext cx="2428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 err="1" smtClean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Tuấn</a:t>
            </a:r>
            <a:r>
              <a:rPr lang="en-US" sz="3600" b="1" kern="0" dirty="0" smtClean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Dũng</a:t>
            </a:r>
            <a:endParaRPr lang="en-US" sz="3600" kern="0" dirty="0">
              <a:solidFill>
                <a:srgbClr val="EC008C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65182" y="3824969"/>
            <a:ext cx="2768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Mai</a:t>
            </a:r>
            <a:endParaRPr lang="en-US" sz="3600" kern="0" dirty="0">
              <a:solidFill>
                <a:srgbClr val="EC008C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5" y="1331033"/>
            <a:ext cx="8292130" cy="31029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8140" y="3787657"/>
            <a:ext cx="2903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Minh </a:t>
            </a:r>
            <a:r>
              <a:rPr lang="en-US" sz="36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Nguyệt</a:t>
            </a:r>
            <a:endParaRPr lang="en-US" sz="3600" kern="0" dirty="0">
              <a:solidFill>
                <a:srgbClr val="EC008C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7923" y="3787658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Hiền</a:t>
            </a:r>
            <a:r>
              <a:rPr 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Thảo</a:t>
            </a:r>
            <a:endParaRPr lang="en-US" sz="3600" kern="0" dirty="0">
              <a:solidFill>
                <a:srgbClr val="EC008C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-635" y="78822"/>
            <a:ext cx="9144000" cy="2523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4125"/>
            <a:ext cx="9143365" cy="2718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1" b="14552"/>
          <a:stretch>
            <a:fillRect/>
          </a:stretch>
        </p:blipFill>
        <p:spPr>
          <a:xfrm>
            <a:off x="0" y="1641020"/>
            <a:ext cx="9144000" cy="1166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1" b="14552"/>
          <a:stretch>
            <a:fillRect/>
          </a:stretch>
        </p:blipFill>
        <p:spPr>
          <a:xfrm>
            <a:off x="0" y="475704"/>
            <a:ext cx="9144000" cy="1166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1" b="14552"/>
          <a:stretch>
            <a:fillRect/>
          </a:stretch>
        </p:blipFill>
        <p:spPr>
          <a:xfrm>
            <a:off x="0" y="2806336"/>
            <a:ext cx="9144000" cy="1166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1" b="14552"/>
          <a:stretch>
            <a:fillRect/>
          </a:stretch>
        </p:blipFill>
        <p:spPr>
          <a:xfrm>
            <a:off x="0" y="3976551"/>
            <a:ext cx="9144000" cy="11669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1696" y="637472"/>
            <a:ext cx="6356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26 </a:t>
            </a:r>
            <a:r>
              <a:rPr lang="en-US" sz="32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9 </a:t>
            </a:r>
            <a:r>
              <a:rPr lang="en-US" sz="32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2022</a:t>
            </a:r>
            <a:endParaRPr lang="en-US" sz="3200" kern="0" dirty="0">
              <a:solidFill>
                <a:srgbClr val="EC008C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0140" y="1252142"/>
            <a:ext cx="27719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200" kern="0" dirty="0">
              <a:solidFill>
                <a:srgbClr val="EC008C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6254" y="1760436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tả</a:t>
            </a:r>
            <a:endParaRPr lang="en-US" sz="3600" kern="0" dirty="0">
              <a:solidFill>
                <a:srgbClr val="EC008C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7622" y="2339430"/>
            <a:ext cx="3065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kern="0" dirty="0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C008C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tên</a:t>
            </a:r>
            <a:endParaRPr lang="en-US" sz="3600" kern="0" dirty="0">
              <a:solidFill>
                <a:srgbClr val="EC008C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1" b="14552"/>
          <a:stretch>
            <a:fillRect/>
          </a:stretch>
        </p:blipFill>
        <p:spPr>
          <a:xfrm>
            <a:off x="0" y="1641020"/>
            <a:ext cx="9144000" cy="1166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1" b="14552"/>
          <a:stretch>
            <a:fillRect/>
          </a:stretch>
        </p:blipFill>
        <p:spPr>
          <a:xfrm>
            <a:off x="0" y="475704"/>
            <a:ext cx="9144000" cy="1166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1" b="14552"/>
          <a:stretch>
            <a:fillRect/>
          </a:stretch>
        </p:blipFill>
        <p:spPr>
          <a:xfrm>
            <a:off x="0" y="2806336"/>
            <a:ext cx="9144000" cy="1166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1" b="14552"/>
          <a:stretch>
            <a:fillRect/>
          </a:stretch>
        </p:blipFill>
        <p:spPr>
          <a:xfrm>
            <a:off x="0" y="3976551"/>
            <a:ext cx="9144000" cy="1166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1" b="14552"/>
          <a:stretch>
            <a:fillRect/>
          </a:stretch>
        </p:blipFill>
        <p:spPr>
          <a:xfrm>
            <a:off x="0" y="-111037"/>
            <a:ext cx="9144000" cy="1166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1382" y="706271"/>
            <a:ext cx="63746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Nào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Minh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Nguyệt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Hiền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Thảo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Nào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Tuấn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Dũng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, Phương Mai...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Lớp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mình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bao nhiêu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bấy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nhiêu tên hay!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còn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trong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bụng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đã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lo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đặt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tên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Bao nhiêu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điều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đẹp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đẽ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Mẹ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cha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ước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cho em.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………….. 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-…………. 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-………………….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-…………………..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1" y="1195917"/>
            <a:ext cx="8355431" cy="19636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2614" y="1925419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...................</a:t>
            </a:r>
            <a:endParaRPr lang="en-US" sz="3600" kern="0" dirty="0">
              <a:solidFill>
                <a:srgbClr val="EC008C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9607" y="1925419"/>
            <a:ext cx="2183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b="1" kern="0" dirty="0">
                <a:solidFill>
                  <a:srgbClr val="EC008C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....................</a:t>
            </a:r>
            <a:endParaRPr lang="en-US" sz="3600" kern="0" dirty="0">
              <a:solidFill>
                <a:srgbClr val="EC008C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2563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4" y="3734597"/>
            <a:ext cx="3954168" cy="1341009"/>
          </a:xfrm>
          <a:prstGeom prst="rect">
            <a:avLst/>
          </a:prstGeom>
        </p:spPr>
      </p:pic>
      <p:pic>
        <p:nvPicPr>
          <p:cNvPr id="6" name="Bkgr bóng đè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875" y="1142152"/>
            <a:ext cx="2345981" cy="2510850"/>
          </a:xfrm>
          <a:prstGeom prst="rect">
            <a:avLst/>
          </a:prstGeom>
        </p:spPr>
      </p:pic>
      <p:sp>
        <p:nvSpPr>
          <p:cNvPr id="8" name="Vận dụng"/>
          <p:cNvSpPr txBox="1"/>
          <p:nvPr/>
        </p:nvSpPr>
        <p:spPr>
          <a:xfrm>
            <a:off x="3446813" y="1734732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Vận</a:t>
            </a:r>
            <a:r>
              <a:rPr lang="en-US" sz="7000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7000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dụng</a:t>
            </a:r>
            <a:endParaRPr lang="en-US" sz="7000" dirty="0">
              <a:solidFill>
                <a:srgbClr val="EC008C"/>
              </a:solidFill>
              <a:latin typeface="Averta Std CY Bold" panose="00000800000000000000" pitchFamily="50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Vận dụ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548236"/>
            <a:ext cx="771525" cy="825746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809625" y="737971"/>
            <a:ext cx="75697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latin typeface="Averta Std CY Bold" panose="00000800000000000000" pitchFamily="50" charset="0"/>
              </a:rPr>
              <a:t>Nói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với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người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thân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về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tên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của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một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vài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bạn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trong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lớp</a:t>
            </a:r>
            <a:endParaRPr lang="en-US" sz="2300" b="1" dirty="0">
              <a:latin typeface="Averta Std CY Bold" panose="000008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9" y="1373982"/>
            <a:ext cx="5161990" cy="3556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02299" y="991919"/>
            <a:ext cx="8470583" cy="2197372"/>
          </a:xfrm>
          <a:prstGeom prst="rect">
            <a:avLst/>
          </a:prstGeom>
          <a:noFill/>
        </p:spPr>
        <p:txBody>
          <a:bodyPr wrap="square" lIns="68661" tIns="34373" rIns="68661" bIns="34373" rtlCol="0">
            <a:spAutoFit/>
          </a:bodyPr>
          <a:lstStyle/>
          <a:p>
            <a:pPr algn="ctr" defTabSz="677545"/>
            <a:endParaRPr lang="en-US" sz="3950" b="1" dirty="0">
              <a:solidFill>
                <a:srgbClr val="FF0000"/>
              </a:solidFill>
              <a:latin typeface="VNI-Avo" pitchFamily="2" charset="0"/>
              <a:cs typeface="Arial" panose="020B0604020202020204"/>
              <a:sym typeface="Arial" panose="020B0604020202020204"/>
            </a:endParaRPr>
          </a:p>
          <a:p>
            <a:pPr algn="ctr" defTabSz="677545"/>
            <a:r>
              <a:rPr lang="en-US" sz="9875" b="1" dirty="0">
                <a:solidFill>
                  <a:srgbClr val="FF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  </a:t>
            </a:r>
            <a:r>
              <a:rPr lang="en-US" sz="8360" b="1" dirty="0">
                <a:solidFill>
                  <a:srgbClr val="FF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CUÛNG COÁ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>
            <a:fillRect/>
          </a:stretch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>
            <a:fillRect/>
          </a:stretch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>
            <a:fillRect/>
          </a:stretch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>
            <a:fillRect/>
          </a:stretch>
        </p:blipFill>
        <p:spPr>
          <a:xfrm rot="1300489">
            <a:off x="3144700" y="4234847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66939" y="4026647"/>
            <a:ext cx="1424220" cy="707231"/>
          </a:xfrm>
          <a:prstGeom prst="ellipse">
            <a:avLst/>
          </a:prstGeom>
          <a:blipFill dpi="0" rotWithShape="1">
            <a:blip r:embed="rId6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>
            <a:fillRect/>
          </a:stretch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>
            <a:fillRect/>
          </a:stretch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7922" y="77293"/>
            <a:ext cx="4950619" cy="283783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01731" y="984822"/>
              <a:ext cx="5106405" cy="133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khổ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71219" y="2265066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prstClr val="white"/>
                  </a:solidFill>
                  <a:latin typeface="Corbel" panose="020B0503020204020204"/>
                </a:rPr>
                <a:t>Next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6788 -0.094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" y="0"/>
            <a:ext cx="9113098" cy="519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2979" y="1422738"/>
            <a:ext cx="5132981" cy="1637052"/>
          </a:xfrm>
          <a:prstGeom prst="rect">
            <a:avLst/>
          </a:prstGeom>
          <a:noFill/>
        </p:spPr>
        <p:txBody>
          <a:bodyPr wrap="square" lIns="92649" tIns="46324" rIns="92649" bIns="463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535">
              <a:defRPr/>
            </a:pP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724535">
              <a:defRPr/>
            </a:pP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459" y="1362075"/>
            <a:ext cx="8356011" cy="11221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6745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BÀI SOẠN CỦA EM LAN H</a:t>
            </a:r>
            <a:r>
              <a:rPr lang="vi-VN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ƯƠN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G . </a:t>
            </a:r>
          </a:p>
          <a:p>
            <a:pPr algn="ctr" defTabSz="626745">
              <a:defRPr/>
            </a:pPr>
            <a:r>
              <a:rPr lang="en-US" sz="2000" b="1" kern="0" dirty="0">
                <a:solidFill>
                  <a:prstClr val="black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KÍNH MONG QUÝ THẦY CÔ </a:t>
            </a:r>
            <a:r>
              <a:rPr lang="en-US" sz="2000" b="1" kern="0" dirty="0">
                <a:solidFill>
                  <a:srgbClr val="00B0F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KHÔNG SHARE 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65" y="441978"/>
            <a:ext cx="831407" cy="8230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0459" y="2678280"/>
            <a:ext cx="8356011" cy="11221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6745">
              <a:defRPr/>
            </a:pP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Thầy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/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Cô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đăng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ký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lấy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án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liên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hệ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 link Facebook Lan H</a:t>
            </a:r>
            <a:r>
              <a:rPr lang="vi-VN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ư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ơng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  <a:hlinkClick r:id="rId4"/>
              </a:rPr>
              <a:t>https://www.facebook.com/profile.php?id=100049274364068</a:t>
            </a:r>
            <a:endParaRPr lang="en-US" sz="2000" b="1" kern="0" dirty="0">
              <a:solidFill>
                <a:srgbClr val="FF0000"/>
              </a:solidFill>
              <a:latin typeface="Times New Roman" panose="02020603050405020304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 defTabSz="626745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SĐT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zalo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 Lan H</a:t>
            </a:r>
            <a:r>
              <a:rPr lang="vi-VN" sz="24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ư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ơng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/>
                <a:ea typeface="Microsoft YaHei" panose="020B0503020204020204" charset="-122"/>
                <a:cs typeface="Times New Roman" panose="02020603050405020304" pitchFamily="18" charset="0"/>
              </a:rPr>
              <a:t>: 035.447.3852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>
            <a:fillRect/>
          </a:stretch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>
            <a:fillRect/>
          </a:stretch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>
            <a:fillRect/>
          </a:stretch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>
            <a:fillRect/>
          </a:stretch>
        </p:blipFill>
        <p:spPr>
          <a:xfrm rot="1300489">
            <a:off x="3144700" y="4234847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66939" y="4026647"/>
            <a:ext cx="1424220" cy="707231"/>
          </a:xfrm>
          <a:prstGeom prst="ellipse">
            <a:avLst/>
          </a:prstGeom>
          <a:blipFill dpi="0" rotWithShape="1">
            <a:blip r:embed="rId6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>
            <a:fillRect/>
          </a:stretch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>
            <a:fillRect/>
          </a:stretch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7922" y="77293"/>
            <a:ext cx="4950619" cy="283783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01731" y="984822"/>
              <a:ext cx="5106405" cy="133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khổ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”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71219" y="2265066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Next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6788 -0.094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>
            <a:fillRect/>
          </a:stretch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>
            <a:fillRect/>
          </a:stretch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>
            <a:fillRect/>
          </a:stretch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>
            <a:fillRect/>
          </a:stretch>
        </p:blipFill>
        <p:spPr>
          <a:xfrm rot="1300489">
            <a:off x="3144700" y="4234847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>
            <a:fillRect/>
          </a:stretch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66939" y="4026647"/>
            <a:ext cx="1424220" cy="707231"/>
          </a:xfrm>
          <a:prstGeom prst="ellipse">
            <a:avLst/>
          </a:prstGeom>
          <a:blipFill dpi="0" rotWithShape="1">
            <a:blip r:embed="rId6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>
            <a:fillRect/>
          </a:stretch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>
            <a:fillRect/>
          </a:stretch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7922" y="77293"/>
            <a:ext cx="4950619" cy="283783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01731" y="984822"/>
              <a:ext cx="5106405" cy="925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”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71219" y="2265066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Next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6788 -0.094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538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081" y="1834308"/>
            <a:ext cx="5190481" cy="1478018"/>
          </a:xfrm>
          <a:prstGeom prst="rect">
            <a:avLst/>
          </a:prstGeom>
          <a:noFill/>
        </p:spPr>
        <p:txBody>
          <a:bodyPr wrap="square" lIns="84507" tIns="42252" rIns="84507" bIns="42252">
            <a:spAutoFit/>
          </a:bodyPr>
          <a:lstStyle/>
          <a:p>
            <a:pPr algn="ctr" defTabSz="661035">
              <a:defRPr/>
            </a:pPr>
            <a:r>
              <a:rPr lang="en-US" sz="905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</a:t>
            </a:r>
            <a:r>
              <a:rPr lang="el-GR" sz="905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905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ết</a:t>
            </a:r>
            <a:r>
              <a:rPr lang="en-US" sz="905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13963" r="15432" b="9410"/>
          <a:stretch>
            <a:fillRect/>
          </a:stretch>
        </p:blipFill>
        <p:spPr>
          <a:xfrm rot="5400000">
            <a:off x="1886580" y="-1652049"/>
            <a:ext cx="5275590" cy="8372657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8"/>
          <p:cNvSpPr txBox="1"/>
          <p:nvPr/>
        </p:nvSpPr>
        <p:spPr>
          <a:xfrm>
            <a:off x="1039137" y="2584545"/>
            <a:ext cx="7292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viết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chữ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C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hoa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8"/>
          <p:cNvSpPr txBox="1"/>
          <p:nvPr/>
        </p:nvSpPr>
        <p:spPr>
          <a:xfrm>
            <a:off x="1559139" y="1219737"/>
            <a:ext cx="560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1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345785" y="432707"/>
            <a:ext cx="1844566" cy="421071"/>
          </a:xfrm>
          <a:prstGeom prst="rect">
            <a:avLst/>
          </a:prstGeom>
          <a:noFill/>
        </p:spPr>
        <p:txBody>
          <a:bodyPr wrap="square" lIns="82617" tIns="41304" rIns="82617" bIns="41304" rtlCol="0">
            <a:spAutoFit/>
          </a:bodyPr>
          <a:lstStyle/>
          <a:p>
            <a:pPr marL="0" marR="0" lvl="0" indent="0" algn="l" defTabSz="828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95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 theá vieát</a:t>
            </a:r>
            <a:endParaRPr kumimoji="0" lang="vi-VN" sz="2195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>
            <a:fillRect/>
          </a:stretch>
        </p:blipFill>
        <p:spPr>
          <a:xfrm>
            <a:off x="2813146" y="1140148"/>
            <a:ext cx="2910354" cy="3371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" y="115857"/>
            <a:ext cx="569944" cy="569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142" y="204620"/>
            <a:ext cx="15031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A3816C-7042-4818-A052-6370831F8ED0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A3816C-7042-4818-A052-6370831F8ED0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560</Words>
  <Application>Microsoft Office PowerPoint</Application>
  <PresentationFormat>On-screen Show (16:9)</PresentationFormat>
  <Paragraphs>127</Paragraphs>
  <Slides>41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41</vt:i4>
      </vt:variant>
    </vt:vector>
  </HeadingPairs>
  <TitlesOfParts>
    <vt:vector size="84" baseType="lpstr">
      <vt:lpstr>微软雅黑</vt:lpstr>
      <vt:lpstr>微软雅黑</vt:lpstr>
      <vt:lpstr>宋体</vt:lpstr>
      <vt:lpstr>宋体</vt:lpstr>
      <vt:lpstr>Arial</vt:lpstr>
      <vt:lpstr>Arial Rounded MT Bold</vt:lpstr>
      <vt:lpstr>Arial-Rounded</vt:lpstr>
      <vt:lpstr>Arial-SGK-TV</vt:lpstr>
      <vt:lpstr>Averta Std CY</vt:lpstr>
      <vt:lpstr>Averta Std CY Bold</vt:lpstr>
      <vt:lpstr>Calibri</vt:lpstr>
      <vt:lpstr>Calibri Light</vt:lpstr>
      <vt:lpstr>Corbel</vt:lpstr>
      <vt:lpstr>等线</vt:lpstr>
      <vt:lpstr>等线 Light</vt:lpstr>
      <vt:lpstr>Franklin Gothic Book</vt:lpstr>
      <vt:lpstr>Franklin Gothic Medium</vt:lpstr>
      <vt:lpstr>HP001</vt:lpstr>
      <vt:lpstr>Quicksand Medium</vt:lpstr>
      <vt:lpstr>Tahoma</vt:lpstr>
      <vt:lpstr>Times New Roman</vt:lpstr>
      <vt:lpstr>Tunga</vt:lpstr>
      <vt:lpstr>UTM Avo</vt:lpstr>
      <vt:lpstr>Verdana</vt:lpstr>
      <vt:lpstr>VNI-Avo</vt:lpstr>
      <vt:lpstr>Wingdings</vt:lpstr>
      <vt:lpstr>仓耳今楷05-6763 W05</vt:lpstr>
      <vt:lpstr>Hoạt động</vt:lpstr>
      <vt:lpstr>Khởi động</vt:lpstr>
      <vt:lpstr>Khám phá và Luyện tập</vt:lpstr>
      <vt:lpstr>2_Office Theme</vt:lpstr>
      <vt:lpstr>9_www.33ppt.com</vt:lpstr>
      <vt:lpstr>9_Office Theme</vt:lpstr>
      <vt:lpstr>Angles</vt:lpstr>
      <vt:lpstr>5_Office Theme</vt:lpstr>
      <vt:lpstr>7_Office 主题​​</vt:lpstr>
      <vt:lpstr>3_Office Theme</vt:lpstr>
      <vt:lpstr>6_Office Theme</vt:lpstr>
      <vt:lpstr>3_Office 主题​​</vt:lpstr>
      <vt:lpstr>4_Office 主题​​</vt:lpstr>
      <vt:lpstr>5_Office 主题​​</vt:lpstr>
      <vt:lpstr>2_Office 主题​​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dc:description>Tài liệu lưu hành nội bộ. Vui lòng không chia sẻ hoặc tải lên websites, FB.</dc:description>
  <cp:lastModifiedBy>DUCANH</cp:lastModifiedBy>
  <cp:revision>528</cp:revision>
  <dcterms:created xsi:type="dcterms:W3CDTF">2021-03-08T07:39:00Z</dcterms:created>
  <dcterms:modified xsi:type="dcterms:W3CDTF">2025-09-27T14:38:13Z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2D5C796F213042F1B557DBACAC6A6440_12</vt:lpwstr>
  </property>
  <property fmtid="{D5CDD505-2E9C-101B-9397-08002B2CF9AE}" pid="3" name="KSOProductBuildVer">
    <vt:lpwstr>1033-12.2.0.13215</vt:lpwstr>
  </property>
</Properties>
</file>