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0" r:id="rId4"/>
    <p:sldMasterId id="2147483682" r:id="rId5"/>
    <p:sldMasterId id="2147483694" r:id="rId6"/>
    <p:sldMasterId id="2147483698" r:id="rId7"/>
    <p:sldMasterId id="2147483701" r:id="rId8"/>
    <p:sldMasterId id="2147483713" r:id="rId9"/>
    <p:sldMasterId id="2147483719" r:id="rId10"/>
    <p:sldMasterId id="2147483722" r:id="rId11"/>
    <p:sldMasterId id="2147483734" r:id="rId12"/>
    <p:sldMasterId id="2147483746" r:id="rId13"/>
    <p:sldMasterId id="2147483750" r:id="rId14"/>
    <p:sldMasterId id="2147483762" r:id="rId15"/>
    <p:sldMasterId id="2147483765" r:id="rId16"/>
    <p:sldMasterId id="2147483778" r:id="rId17"/>
    <p:sldMasterId id="2147483783" r:id="rId18"/>
    <p:sldMasterId id="2147483795" r:id="rId19"/>
    <p:sldMasterId id="2147483807" r:id="rId20"/>
  </p:sldMasterIdLst>
  <p:notesMasterIdLst>
    <p:notesMasterId r:id="rId22"/>
  </p:notesMasterIdLst>
  <p:sldIdLst>
    <p:sldId id="352" r:id="rId21"/>
    <p:sldId id="353" r:id="rId23"/>
    <p:sldId id="394" r:id="rId24"/>
    <p:sldId id="586" r:id="rId25"/>
    <p:sldId id="660" r:id="rId26"/>
    <p:sldId id="661" r:id="rId27"/>
    <p:sldId id="615" r:id="rId28"/>
    <p:sldId id="427" r:id="rId29"/>
    <p:sldId id="2592" r:id="rId30"/>
    <p:sldId id="259" r:id="rId31"/>
    <p:sldId id="2624" r:id="rId32"/>
    <p:sldId id="2593" r:id="rId33"/>
    <p:sldId id="2594" r:id="rId34"/>
    <p:sldId id="286" r:id="rId35"/>
    <p:sldId id="2568" r:id="rId36"/>
    <p:sldId id="2601" r:id="rId37"/>
    <p:sldId id="2602" r:id="rId38"/>
    <p:sldId id="2569" r:id="rId39"/>
    <p:sldId id="266" r:id="rId40"/>
    <p:sldId id="287" r:id="rId41"/>
    <p:sldId id="288" r:id="rId42"/>
    <p:sldId id="256" r:id="rId43"/>
    <p:sldId id="343" r:id="rId44"/>
    <p:sldId id="2612" r:id="rId45"/>
    <p:sldId id="2607" r:id="rId46"/>
    <p:sldId id="2608" r:id="rId47"/>
    <p:sldId id="2609" r:id="rId48"/>
    <p:sldId id="281" r:id="rId49"/>
    <p:sldId id="2613" r:id="rId50"/>
    <p:sldId id="269" r:id="rId51"/>
    <p:sldId id="464" r:id="rId52"/>
    <p:sldId id="2588" r:id="rId53"/>
    <p:sldId id="366" r:id="rId54"/>
    <p:sldId id="348" r:id="rId55"/>
    <p:sldId id="65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0783" autoAdjust="0"/>
  </p:normalViewPr>
  <p:slideViewPr>
    <p:cSldViewPr snapToGrid="0">
      <p:cViewPr varScale="1">
        <p:scale>
          <a:sx n="70" d="100"/>
          <a:sy n="70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35.xml"/><Relationship Id="rId55" Type="http://schemas.openxmlformats.org/officeDocument/2006/relationships/slide" Target="slides/slide34.xml"/><Relationship Id="rId54" Type="http://schemas.openxmlformats.org/officeDocument/2006/relationships/slide" Target="slides/slide33.xml"/><Relationship Id="rId53" Type="http://schemas.openxmlformats.org/officeDocument/2006/relationships/slide" Target="slides/slide32.xml"/><Relationship Id="rId52" Type="http://schemas.openxmlformats.org/officeDocument/2006/relationships/slide" Target="slides/slide31.xml"/><Relationship Id="rId51" Type="http://schemas.openxmlformats.org/officeDocument/2006/relationships/slide" Target="slides/slide30.xml"/><Relationship Id="rId50" Type="http://schemas.openxmlformats.org/officeDocument/2006/relationships/slide" Target="slides/slide2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8.xml"/><Relationship Id="rId48" Type="http://schemas.openxmlformats.org/officeDocument/2006/relationships/slide" Target="slides/slide27.xml"/><Relationship Id="rId47" Type="http://schemas.openxmlformats.org/officeDocument/2006/relationships/slide" Target="slides/slide26.xml"/><Relationship Id="rId46" Type="http://schemas.openxmlformats.org/officeDocument/2006/relationships/slide" Target="slides/slide25.xml"/><Relationship Id="rId45" Type="http://schemas.openxmlformats.org/officeDocument/2006/relationships/slide" Target="slides/slide24.xml"/><Relationship Id="rId44" Type="http://schemas.openxmlformats.org/officeDocument/2006/relationships/slide" Target="slides/slide23.xml"/><Relationship Id="rId43" Type="http://schemas.openxmlformats.org/officeDocument/2006/relationships/slide" Target="slides/slide22.xml"/><Relationship Id="rId42" Type="http://schemas.openxmlformats.org/officeDocument/2006/relationships/slide" Target="slides/slide21.xml"/><Relationship Id="rId41" Type="http://schemas.openxmlformats.org/officeDocument/2006/relationships/slide" Target="slides/slide20.xml"/><Relationship Id="rId40" Type="http://schemas.openxmlformats.org/officeDocument/2006/relationships/slide" Target="slides/slide1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8.xml"/><Relationship Id="rId38" Type="http://schemas.openxmlformats.org/officeDocument/2006/relationships/slide" Target="slides/slide17.xml"/><Relationship Id="rId37" Type="http://schemas.openxmlformats.org/officeDocument/2006/relationships/slide" Target="slides/slide16.xml"/><Relationship Id="rId36" Type="http://schemas.openxmlformats.org/officeDocument/2006/relationships/slide" Target="slides/slide15.xml"/><Relationship Id="rId35" Type="http://schemas.openxmlformats.org/officeDocument/2006/relationships/slide" Target="slides/slide14.xml"/><Relationship Id="rId34" Type="http://schemas.openxmlformats.org/officeDocument/2006/relationships/slide" Target="slides/slide13.xml"/><Relationship Id="rId33" Type="http://schemas.openxmlformats.org/officeDocument/2006/relationships/slide" Target="slides/slide12.xml"/><Relationship Id="rId32" Type="http://schemas.openxmlformats.org/officeDocument/2006/relationships/slide" Target="slides/slide11.xml"/><Relationship Id="rId31" Type="http://schemas.openxmlformats.org/officeDocument/2006/relationships/slide" Target="slides/slide10.xml"/><Relationship Id="rId30" Type="http://schemas.openxmlformats.org/officeDocument/2006/relationships/slide" Target="slides/slide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8" Type="http://schemas.openxmlformats.org/officeDocument/2006/relationships/slide" Target="slides/slide7.xml"/><Relationship Id="rId27" Type="http://schemas.openxmlformats.org/officeDocument/2006/relationships/slide" Target="slides/slide6.xml"/><Relationship Id="rId26" Type="http://schemas.openxmlformats.org/officeDocument/2006/relationships/slide" Target="slides/slide5.xml"/><Relationship Id="rId25" Type="http://schemas.openxmlformats.org/officeDocument/2006/relationships/slide" Target="slides/slide4.xml"/><Relationship Id="rId24" Type="http://schemas.openxmlformats.org/officeDocument/2006/relationships/slide" Target="slides/slide3.xml"/><Relationship Id="rId23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3D79F0-8940-491D-97BF-74C221A53C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21F441-1F66-4D78-8BF8-497EB053A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image21.wdp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4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24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23" y="28"/>
            <a:ext cx="12191980" cy="6857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2" tIns="45660" rIns="91252" bIns="4566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5" y="1825625"/>
            <a:ext cx="5181600" cy="4351339"/>
          </a:xfrm>
          <a:prstGeom prst="rect">
            <a:avLst/>
          </a:prstGeom>
        </p:spPr>
        <p:txBody>
          <a:bodyPr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252" tIns="45660" rIns="91252" bIns="4566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  <a:prstGeom prst="rect">
            <a:avLst/>
          </a:prstGeom>
        </p:spPr>
        <p:txBody>
          <a:bodyPr lIns="91252" tIns="45660" rIns="91252" bIns="45660" anchor="b"/>
          <a:lstStyle>
            <a:lvl1pPr marL="0" indent="0">
              <a:buNone/>
              <a:defRPr sz="2400" b="1"/>
            </a:lvl1pPr>
            <a:lvl2pPr marL="455930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8425" indent="0">
              <a:buNone/>
              <a:defRPr sz="1600" b="1"/>
            </a:lvl4pPr>
            <a:lvl5pPr marL="1824990" indent="0">
              <a:buNone/>
              <a:defRPr sz="1600" b="1"/>
            </a:lvl5pPr>
            <a:lvl6pPr marL="2280920" indent="0">
              <a:buNone/>
              <a:defRPr sz="1600" b="1"/>
            </a:lvl6pPr>
            <a:lvl7pPr marL="2737485" indent="0">
              <a:buNone/>
              <a:defRPr sz="1600" b="1"/>
            </a:lvl7pPr>
            <a:lvl8pPr marL="3193415" indent="0">
              <a:buNone/>
              <a:defRPr sz="1600" b="1"/>
            </a:lvl8pPr>
            <a:lvl9pPr marL="36499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98"/>
            <a:ext cx="5157787" cy="3684588"/>
          </a:xfrm>
          <a:prstGeom prst="rect">
            <a:avLst/>
          </a:prstGeom>
        </p:spPr>
        <p:txBody>
          <a:bodyPr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26" y="1681163"/>
            <a:ext cx="5183188" cy="823912"/>
          </a:xfrm>
          <a:prstGeom prst="rect">
            <a:avLst/>
          </a:prstGeom>
        </p:spPr>
        <p:txBody>
          <a:bodyPr lIns="91252" tIns="45660" rIns="91252" bIns="45660" anchor="b"/>
          <a:lstStyle>
            <a:lvl1pPr marL="0" indent="0">
              <a:buNone/>
              <a:defRPr sz="2400" b="1"/>
            </a:lvl1pPr>
            <a:lvl2pPr marL="455930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8425" indent="0">
              <a:buNone/>
              <a:defRPr sz="1600" b="1"/>
            </a:lvl4pPr>
            <a:lvl5pPr marL="1824990" indent="0">
              <a:buNone/>
              <a:defRPr sz="1600" b="1"/>
            </a:lvl5pPr>
            <a:lvl6pPr marL="2280920" indent="0">
              <a:buNone/>
              <a:defRPr sz="1600" b="1"/>
            </a:lvl6pPr>
            <a:lvl7pPr marL="2737485" indent="0">
              <a:buNone/>
              <a:defRPr sz="1600" b="1"/>
            </a:lvl7pPr>
            <a:lvl8pPr marL="3193415" indent="0">
              <a:buNone/>
              <a:defRPr sz="1600" b="1"/>
            </a:lvl8pPr>
            <a:lvl9pPr marL="36499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26" y="2505098"/>
            <a:ext cx="5183188" cy="3684588"/>
          </a:xfrm>
          <a:prstGeom prst="rect">
            <a:avLst/>
          </a:prstGeom>
        </p:spPr>
        <p:txBody>
          <a:bodyPr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2" tIns="45660" rIns="91252" bIns="4566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252" tIns="45660" rIns="91252" bIns="4566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6"/>
            <a:ext cx="6172200" cy="4873625"/>
          </a:xfrm>
          <a:prstGeom prst="rect">
            <a:avLst/>
          </a:prstGeom>
        </p:spPr>
        <p:txBody>
          <a:bodyPr lIns="91252" tIns="45660" rIns="91252" bIns="456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14"/>
            <a:ext cx="3932237" cy="3811588"/>
          </a:xfrm>
          <a:prstGeom prst="rect">
            <a:avLst/>
          </a:prstGeom>
        </p:spPr>
        <p:txBody>
          <a:bodyPr lIns="91252" tIns="45660" rIns="91252" bIns="45660"/>
          <a:lstStyle>
            <a:lvl1pPr marL="0" indent="0">
              <a:buNone/>
              <a:defRPr sz="1600"/>
            </a:lvl1pPr>
            <a:lvl2pPr marL="455930" indent="0">
              <a:buNone/>
              <a:defRPr sz="1500"/>
            </a:lvl2pPr>
            <a:lvl3pPr marL="912495" indent="0">
              <a:buNone/>
              <a:defRPr sz="1200"/>
            </a:lvl3pPr>
            <a:lvl4pPr marL="1368425" indent="0">
              <a:buNone/>
              <a:defRPr sz="1100"/>
            </a:lvl4pPr>
            <a:lvl5pPr marL="1824990" indent="0">
              <a:buNone/>
              <a:defRPr sz="1100"/>
            </a:lvl5pPr>
            <a:lvl6pPr marL="2280920" indent="0">
              <a:buNone/>
              <a:defRPr sz="1100"/>
            </a:lvl6pPr>
            <a:lvl7pPr marL="2737485" indent="0">
              <a:buNone/>
              <a:defRPr sz="1100"/>
            </a:lvl7pPr>
            <a:lvl8pPr marL="3193415" indent="0">
              <a:buNone/>
              <a:defRPr sz="1100"/>
            </a:lvl8pPr>
            <a:lvl9pPr marL="36499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lIns="91252" tIns="45660" rIns="91252" bIns="4566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6"/>
            <a:ext cx="6172200" cy="4873625"/>
          </a:xfrm>
          <a:prstGeom prst="rect">
            <a:avLst/>
          </a:prstGeom>
        </p:spPr>
        <p:txBody>
          <a:bodyPr lIns="91252" tIns="45660" rIns="91252" bIns="45660"/>
          <a:lstStyle>
            <a:lvl1pPr marL="0" indent="0">
              <a:buNone/>
              <a:defRPr sz="3200"/>
            </a:lvl1pPr>
            <a:lvl2pPr marL="455930" indent="0">
              <a:buNone/>
              <a:defRPr sz="2800"/>
            </a:lvl2pPr>
            <a:lvl3pPr marL="912495" indent="0">
              <a:buNone/>
              <a:defRPr sz="2400"/>
            </a:lvl3pPr>
            <a:lvl4pPr marL="1368425" indent="0">
              <a:buNone/>
              <a:defRPr sz="2000"/>
            </a:lvl4pPr>
            <a:lvl5pPr marL="1824990" indent="0">
              <a:buNone/>
              <a:defRPr sz="2000"/>
            </a:lvl5pPr>
            <a:lvl6pPr marL="2280920" indent="0">
              <a:buNone/>
              <a:defRPr sz="2000"/>
            </a:lvl6pPr>
            <a:lvl7pPr marL="2737485" indent="0">
              <a:buNone/>
              <a:defRPr sz="2000"/>
            </a:lvl7pPr>
            <a:lvl8pPr marL="3193415" indent="0">
              <a:buNone/>
              <a:defRPr sz="2000"/>
            </a:lvl8pPr>
            <a:lvl9pPr marL="36499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6" y="2057414"/>
            <a:ext cx="3932237" cy="3811588"/>
          </a:xfrm>
          <a:prstGeom prst="rect">
            <a:avLst/>
          </a:prstGeom>
        </p:spPr>
        <p:txBody>
          <a:bodyPr lIns="91252" tIns="45660" rIns="91252" bIns="45660"/>
          <a:lstStyle>
            <a:lvl1pPr marL="0" indent="0">
              <a:buNone/>
              <a:defRPr sz="1600"/>
            </a:lvl1pPr>
            <a:lvl2pPr marL="455930" indent="0">
              <a:buNone/>
              <a:defRPr sz="1500"/>
            </a:lvl2pPr>
            <a:lvl3pPr marL="912495" indent="0">
              <a:buNone/>
              <a:defRPr sz="1200"/>
            </a:lvl3pPr>
            <a:lvl4pPr marL="1368425" indent="0">
              <a:buNone/>
              <a:defRPr sz="1100"/>
            </a:lvl4pPr>
            <a:lvl5pPr marL="1824990" indent="0">
              <a:buNone/>
              <a:defRPr sz="1100"/>
            </a:lvl5pPr>
            <a:lvl6pPr marL="2280920" indent="0">
              <a:buNone/>
              <a:defRPr sz="1100"/>
            </a:lvl6pPr>
            <a:lvl7pPr marL="2737485" indent="0">
              <a:buNone/>
              <a:defRPr sz="1100"/>
            </a:lvl7pPr>
            <a:lvl8pPr marL="3193415" indent="0">
              <a:buNone/>
              <a:defRPr sz="1100"/>
            </a:lvl8pPr>
            <a:lvl9pPr marL="36499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52" tIns="45660" rIns="91252" bIns="4566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4"/>
            <a:ext cx="2628900" cy="5811839"/>
          </a:xfrm>
          <a:prstGeom prst="rect">
            <a:avLst/>
          </a:prstGeom>
        </p:spPr>
        <p:txBody>
          <a:bodyPr vert="eaVert" lIns="91252" tIns="45660" rIns="91252" bIns="4566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66" y="365214"/>
            <a:ext cx="7734300" cy="5811839"/>
          </a:xfrm>
          <a:prstGeom prst="rect">
            <a:avLst/>
          </a:prstGeom>
        </p:spPr>
        <p:txBody>
          <a:bodyPr vert="eaVert" lIns="91252" tIns="45660" rIns="91252" bIns="4566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78" y="1122363"/>
            <a:ext cx="9144001" cy="2387600"/>
          </a:xfrm>
          <a:prstGeom prst="rect">
            <a:avLst/>
          </a:prstGeom>
        </p:spPr>
        <p:txBody>
          <a:bodyPr lIns="91252" tIns="45660" rIns="91252" bIns="4566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78" y="3602037"/>
            <a:ext cx="9144001" cy="1655763"/>
          </a:xfrm>
          <a:prstGeom prst="rect">
            <a:avLst/>
          </a:prstGeom>
        </p:spPr>
        <p:txBody>
          <a:bodyPr lIns="91252" tIns="45660" rIns="91252" bIns="45660"/>
          <a:lstStyle>
            <a:lvl1pPr marL="0" indent="0" algn="ctr">
              <a:buNone/>
              <a:defRPr sz="2400"/>
            </a:lvl1pPr>
            <a:lvl2pPr marL="455930" indent="0" algn="ctr">
              <a:buNone/>
              <a:defRPr sz="2000"/>
            </a:lvl2pPr>
            <a:lvl3pPr marL="912495" indent="0" algn="ctr">
              <a:buNone/>
              <a:defRPr sz="1900"/>
            </a:lvl3pPr>
            <a:lvl4pPr marL="1368425" indent="0" algn="ctr">
              <a:buNone/>
              <a:defRPr sz="1600"/>
            </a:lvl4pPr>
            <a:lvl5pPr marL="1824990" indent="0" algn="ctr">
              <a:buNone/>
              <a:defRPr sz="1600"/>
            </a:lvl5pPr>
            <a:lvl6pPr marL="2280920" indent="0" algn="ctr">
              <a:buNone/>
              <a:defRPr sz="1600"/>
            </a:lvl6pPr>
            <a:lvl7pPr marL="2737485" indent="0" algn="ctr">
              <a:buNone/>
              <a:defRPr sz="1600"/>
            </a:lvl7pPr>
            <a:lvl8pPr marL="3193415" indent="0" algn="ctr">
              <a:buNone/>
              <a:defRPr sz="1600"/>
            </a:lvl8pPr>
            <a:lvl9pPr marL="36499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5" y="6356352"/>
            <a:ext cx="2743200" cy="365125"/>
          </a:xfrm>
          <a:prstGeom prst="rect">
            <a:avLst/>
          </a:prstGeom>
        </p:spPr>
        <p:txBody>
          <a:bodyPr lIns="91252" tIns="45660" rIns="91252" bIns="45660"/>
          <a:lstStyle/>
          <a:p>
            <a:pPr defTabSz="912495">
              <a:defRPr/>
            </a:pPr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0965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130" indent="0">
              <a:buNone/>
              <a:defRPr sz="1100"/>
            </a:lvl8pPr>
            <a:lvl9pPr marL="365633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400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>
            <a:fillRect/>
          </a:stretch>
        </p:blipFill>
        <p:spPr>
          <a:xfrm>
            <a:off x="258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9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5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7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8" y="-10219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4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5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0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>
            <a:fillRect/>
          </a:stretch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0" y="45425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>
            <a:fillRect/>
          </a:stretch>
        </p:blipFill>
        <p:spPr>
          <a:xfrm>
            <a:off x="-18114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5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6" y="698578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3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4" y="-143654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5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5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5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135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2135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5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  <a:endParaRPr lang="en-US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5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69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3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1" cy="1362075"/>
          </a:xfrm>
        </p:spPr>
        <p:txBody>
          <a:bodyPr anchor="t"/>
          <a:lstStyle>
            <a:lvl1pPr algn="l">
              <a:defRPr sz="395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48"/>
            <a:ext cx="10363201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36779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4pPr>
            <a:lvl5pPr marL="182372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5pPr>
            <a:lvl6pPr marL="227965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6pPr>
            <a:lvl7pPr marL="273558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7pPr>
            <a:lvl8pPr marL="319151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8pPr>
            <a:lvl9pPr marL="364744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40"/>
            <a:ext cx="5384800" cy="4525963"/>
          </a:xfrm>
        </p:spPr>
        <p:txBody>
          <a:bodyPr/>
          <a:lstStyle>
            <a:lvl1pPr>
              <a:defRPr sz="2835"/>
            </a:lvl1pPr>
            <a:lvl2pPr>
              <a:defRPr sz="2430"/>
            </a:lvl2pPr>
            <a:lvl3pPr>
              <a:defRPr sz="2025"/>
            </a:lvl3pPr>
            <a:lvl4pPr>
              <a:defRPr sz="1825"/>
            </a:lvl4pPr>
            <a:lvl5pPr>
              <a:defRPr sz="1825"/>
            </a:lvl5pPr>
            <a:lvl6pPr>
              <a:defRPr sz="1825"/>
            </a:lvl6pPr>
            <a:lvl7pPr>
              <a:defRPr sz="1825"/>
            </a:lvl7pPr>
            <a:lvl8pPr>
              <a:defRPr sz="1825"/>
            </a:lvl8pPr>
            <a:lvl9pPr>
              <a:defRPr sz="1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40"/>
            <a:ext cx="5384800" cy="4525963"/>
          </a:xfrm>
        </p:spPr>
        <p:txBody>
          <a:bodyPr/>
          <a:lstStyle>
            <a:lvl1pPr>
              <a:defRPr sz="2835"/>
            </a:lvl1pPr>
            <a:lvl2pPr>
              <a:defRPr sz="2430"/>
            </a:lvl2pPr>
            <a:lvl3pPr>
              <a:defRPr sz="2025"/>
            </a:lvl3pPr>
            <a:lvl4pPr>
              <a:defRPr sz="1825"/>
            </a:lvl4pPr>
            <a:lvl5pPr>
              <a:defRPr sz="1825"/>
            </a:lvl5pPr>
            <a:lvl6pPr>
              <a:defRPr sz="1825"/>
            </a:lvl6pPr>
            <a:lvl7pPr>
              <a:defRPr sz="1825"/>
            </a:lvl7pPr>
            <a:lvl8pPr>
              <a:defRPr sz="1825"/>
            </a:lvl8pPr>
            <a:lvl9pPr>
              <a:defRPr sz="18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5930" indent="0">
              <a:buNone/>
              <a:defRPr sz="2025" b="1"/>
            </a:lvl2pPr>
            <a:lvl3pPr marL="911860" indent="0">
              <a:buNone/>
              <a:defRPr sz="1825" b="1"/>
            </a:lvl3pPr>
            <a:lvl4pPr marL="1367790" indent="0">
              <a:buNone/>
              <a:defRPr sz="1620" b="1"/>
            </a:lvl4pPr>
            <a:lvl5pPr marL="1823720" indent="0">
              <a:buNone/>
              <a:defRPr sz="1620" b="1"/>
            </a:lvl5pPr>
            <a:lvl6pPr marL="2279650" indent="0">
              <a:buNone/>
              <a:defRPr sz="1620" b="1"/>
            </a:lvl6pPr>
            <a:lvl7pPr marL="2735580" indent="0">
              <a:buNone/>
              <a:defRPr sz="1620" b="1"/>
            </a:lvl7pPr>
            <a:lvl8pPr marL="3191510" indent="0">
              <a:buNone/>
              <a:defRPr sz="1620" b="1"/>
            </a:lvl8pPr>
            <a:lvl9pPr marL="3647440" indent="0">
              <a:buNone/>
              <a:defRPr sz="162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30"/>
            </a:lvl1pPr>
            <a:lvl2pPr>
              <a:defRPr sz="2025"/>
            </a:lvl2pPr>
            <a:lvl3pPr>
              <a:defRPr sz="1825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5"/>
            <a:ext cx="5389033" cy="639763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5930" indent="0">
              <a:buNone/>
              <a:defRPr sz="2025" b="1"/>
            </a:lvl2pPr>
            <a:lvl3pPr marL="911860" indent="0">
              <a:buNone/>
              <a:defRPr sz="1825" b="1"/>
            </a:lvl3pPr>
            <a:lvl4pPr marL="1367790" indent="0">
              <a:buNone/>
              <a:defRPr sz="1620" b="1"/>
            </a:lvl4pPr>
            <a:lvl5pPr marL="1823720" indent="0">
              <a:buNone/>
              <a:defRPr sz="1620" b="1"/>
            </a:lvl5pPr>
            <a:lvl6pPr marL="2279650" indent="0">
              <a:buNone/>
              <a:defRPr sz="1620" b="1"/>
            </a:lvl6pPr>
            <a:lvl7pPr marL="2735580" indent="0">
              <a:buNone/>
              <a:defRPr sz="1620" b="1"/>
            </a:lvl7pPr>
            <a:lvl8pPr marL="3191510" indent="0">
              <a:buNone/>
              <a:defRPr sz="1620" b="1"/>
            </a:lvl8pPr>
            <a:lvl9pPr marL="3647440" indent="0">
              <a:buNone/>
              <a:defRPr sz="162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30"/>
            </a:lvl1pPr>
            <a:lvl2pPr>
              <a:defRPr sz="2025"/>
            </a:lvl2pPr>
            <a:lvl3pPr>
              <a:defRPr sz="1825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3052"/>
            <a:ext cx="4011084" cy="116204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4" y="273093"/>
            <a:ext cx="6815667" cy="5853113"/>
          </a:xfrm>
        </p:spPr>
        <p:txBody>
          <a:bodyPr/>
          <a:lstStyle>
            <a:lvl1pPr>
              <a:defRPr sz="3240"/>
            </a:lvl1pPr>
            <a:lvl2pPr>
              <a:defRPr sz="2835"/>
            </a:lvl2pPr>
            <a:lvl3pPr>
              <a:defRPr sz="243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7" y="1435141"/>
            <a:ext cx="4011084" cy="4691063"/>
          </a:xfrm>
        </p:spPr>
        <p:txBody>
          <a:bodyPr/>
          <a:lstStyle>
            <a:lvl1pPr marL="0" indent="0">
              <a:buNone/>
              <a:defRPr sz="1420"/>
            </a:lvl1pPr>
            <a:lvl2pPr marL="455930" indent="0">
              <a:buNone/>
              <a:defRPr sz="1215"/>
            </a:lvl2pPr>
            <a:lvl3pPr marL="911860" indent="0">
              <a:buNone/>
              <a:defRPr sz="1015"/>
            </a:lvl3pPr>
            <a:lvl4pPr marL="1367790" indent="0">
              <a:buNone/>
              <a:defRPr sz="910"/>
            </a:lvl4pPr>
            <a:lvl5pPr marL="1823720" indent="0">
              <a:buNone/>
              <a:defRPr sz="910"/>
            </a:lvl5pPr>
            <a:lvl6pPr marL="2279650" indent="0">
              <a:buNone/>
              <a:defRPr sz="910"/>
            </a:lvl6pPr>
            <a:lvl7pPr marL="2735580" indent="0">
              <a:buNone/>
              <a:defRPr sz="910"/>
            </a:lvl7pPr>
            <a:lvl8pPr marL="3191510" indent="0">
              <a:buNone/>
              <a:defRPr sz="910"/>
            </a:lvl8pPr>
            <a:lvl9pPr marL="3647440" indent="0">
              <a:buNone/>
              <a:defRPr sz="9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5" y="4800604"/>
            <a:ext cx="7315200" cy="566737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5" y="612776"/>
            <a:ext cx="7315200" cy="4114800"/>
          </a:xfrm>
        </p:spPr>
        <p:txBody>
          <a:bodyPr/>
          <a:lstStyle>
            <a:lvl1pPr marL="0" indent="0">
              <a:buNone/>
              <a:defRPr sz="3240"/>
            </a:lvl1pPr>
            <a:lvl2pPr marL="455930" indent="0">
              <a:buNone/>
              <a:defRPr sz="2835"/>
            </a:lvl2pPr>
            <a:lvl3pPr marL="911860" indent="0">
              <a:buNone/>
              <a:defRPr sz="2430"/>
            </a:lvl3pPr>
            <a:lvl4pPr marL="1367790" indent="0">
              <a:buNone/>
              <a:defRPr sz="2025"/>
            </a:lvl4pPr>
            <a:lvl5pPr marL="1823720" indent="0">
              <a:buNone/>
              <a:defRPr sz="2025"/>
            </a:lvl5pPr>
            <a:lvl6pPr marL="2279650" indent="0">
              <a:buNone/>
              <a:defRPr sz="2025"/>
            </a:lvl6pPr>
            <a:lvl7pPr marL="2735580" indent="0">
              <a:buNone/>
              <a:defRPr sz="2025"/>
            </a:lvl7pPr>
            <a:lvl8pPr marL="3191510" indent="0">
              <a:buNone/>
              <a:defRPr sz="2025"/>
            </a:lvl8pPr>
            <a:lvl9pPr marL="3647440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5" y="5367341"/>
            <a:ext cx="7315200" cy="804863"/>
          </a:xfrm>
        </p:spPr>
        <p:txBody>
          <a:bodyPr/>
          <a:lstStyle>
            <a:lvl1pPr marL="0" indent="0">
              <a:buNone/>
              <a:defRPr sz="1420"/>
            </a:lvl1pPr>
            <a:lvl2pPr marL="455930" indent="0">
              <a:buNone/>
              <a:defRPr sz="1215"/>
            </a:lvl2pPr>
            <a:lvl3pPr marL="911860" indent="0">
              <a:buNone/>
              <a:defRPr sz="1015"/>
            </a:lvl3pPr>
            <a:lvl4pPr marL="1367790" indent="0">
              <a:buNone/>
              <a:defRPr sz="910"/>
            </a:lvl4pPr>
            <a:lvl5pPr marL="1823720" indent="0">
              <a:buNone/>
              <a:defRPr sz="910"/>
            </a:lvl5pPr>
            <a:lvl6pPr marL="2279650" indent="0">
              <a:buNone/>
              <a:defRPr sz="910"/>
            </a:lvl6pPr>
            <a:lvl7pPr marL="2735580" indent="0">
              <a:buNone/>
              <a:defRPr sz="910"/>
            </a:lvl7pPr>
            <a:lvl8pPr marL="3191510" indent="0">
              <a:buNone/>
              <a:defRPr sz="910"/>
            </a:lvl8pPr>
            <a:lvl9pPr marL="3647440" indent="0">
              <a:buNone/>
              <a:defRPr sz="91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4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80" y="213064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2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2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5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4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8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6260" indent="0">
              <a:buNone/>
              <a:defRPr sz="2100" b="1"/>
            </a:lvl4pPr>
            <a:lvl5pPr marL="2435225" indent="0">
              <a:buNone/>
              <a:defRPr sz="2100" b="1"/>
            </a:lvl5pPr>
            <a:lvl6pPr marL="3043555" indent="0">
              <a:buNone/>
              <a:defRPr sz="2100" b="1"/>
            </a:lvl6pPr>
            <a:lvl7pPr marL="3652520" indent="0">
              <a:buNone/>
              <a:defRPr sz="2100" b="1"/>
            </a:lvl7pPr>
            <a:lvl8pPr marL="4261485" indent="0">
              <a:buNone/>
              <a:defRPr sz="2100" b="1"/>
            </a:lvl8pPr>
            <a:lvl9pPr marL="486981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8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9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6260" indent="0">
              <a:buNone/>
              <a:defRPr sz="2100" b="1"/>
            </a:lvl4pPr>
            <a:lvl5pPr marL="2435225" indent="0">
              <a:buNone/>
              <a:defRPr sz="2100" b="1"/>
            </a:lvl5pPr>
            <a:lvl6pPr marL="3043555" indent="0">
              <a:buNone/>
              <a:defRPr sz="2100" b="1"/>
            </a:lvl6pPr>
            <a:lvl7pPr marL="3652520" indent="0">
              <a:buNone/>
              <a:defRPr sz="2100" b="1"/>
            </a:lvl7pPr>
            <a:lvl8pPr marL="4261485" indent="0">
              <a:buNone/>
              <a:defRPr sz="2100" b="1"/>
            </a:lvl8pPr>
            <a:lvl9pPr marL="486981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30" y="27321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26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30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65" indent="0">
              <a:buNone/>
              <a:defRPr sz="1600"/>
            </a:lvl2pPr>
            <a:lvl3pPr marL="1217295" indent="0">
              <a:buNone/>
              <a:defRPr sz="1300"/>
            </a:lvl3pPr>
            <a:lvl4pPr marL="1826260" indent="0">
              <a:buNone/>
              <a:defRPr sz="1200"/>
            </a:lvl4pPr>
            <a:lvl5pPr marL="2435225" indent="0">
              <a:buNone/>
              <a:defRPr sz="1200"/>
            </a:lvl5pPr>
            <a:lvl6pPr marL="3043555" indent="0">
              <a:buNone/>
              <a:defRPr sz="1200"/>
            </a:lvl6pPr>
            <a:lvl7pPr marL="3652520" indent="0">
              <a:buNone/>
              <a:defRPr sz="1200"/>
            </a:lvl7pPr>
            <a:lvl8pPr marL="4261485" indent="0">
              <a:buNone/>
              <a:defRPr sz="1200"/>
            </a:lvl8pPr>
            <a:lvl9pPr marL="48698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99" y="480076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99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65" indent="0">
              <a:buNone/>
              <a:defRPr sz="3700"/>
            </a:lvl2pPr>
            <a:lvl3pPr marL="1217295" indent="0">
              <a:buNone/>
              <a:defRPr sz="3200"/>
            </a:lvl3pPr>
            <a:lvl4pPr marL="1826260" indent="0">
              <a:buNone/>
              <a:defRPr sz="2700"/>
            </a:lvl4pPr>
            <a:lvl5pPr marL="2435225" indent="0">
              <a:buNone/>
              <a:defRPr sz="2700"/>
            </a:lvl5pPr>
            <a:lvl6pPr marL="3043555" indent="0">
              <a:buNone/>
              <a:defRPr sz="2700"/>
            </a:lvl6pPr>
            <a:lvl7pPr marL="3652520" indent="0">
              <a:buNone/>
              <a:defRPr sz="2700"/>
            </a:lvl7pPr>
            <a:lvl8pPr marL="4261485" indent="0">
              <a:buNone/>
              <a:defRPr sz="2700"/>
            </a:lvl8pPr>
            <a:lvl9pPr marL="486981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99" y="53675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65" indent="0">
              <a:buNone/>
              <a:defRPr sz="1600"/>
            </a:lvl2pPr>
            <a:lvl3pPr marL="1217295" indent="0">
              <a:buNone/>
              <a:defRPr sz="1300"/>
            </a:lvl3pPr>
            <a:lvl4pPr marL="1826260" indent="0">
              <a:buNone/>
              <a:defRPr sz="1200"/>
            </a:lvl4pPr>
            <a:lvl5pPr marL="2435225" indent="0">
              <a:buNone/>
              <a:defRPr sz="1200"/>
            </a:lvl5pPr>
            <a:lvl6pPr marL="3043555" indent="0">
              <a:buNone/>
              <a:defRPr sz="1200"/>
            </a:lvl6pPr>
            <a:lvl7pPr marL="3652520" indent="0">
              <a:buNone/>
              <a:defRPr sz="1200"/>
            </a:lvl7pPr>
            <a:lvl8pPr marL="4261485" indent="0">
              <a:buNone/>
              <a:defRPr sz="1200"/>
            </a:lvl8pPr>
            <a:lvl9pPr marL="48698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54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54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6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5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51" y="360209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2495" indent="0" algn="ctr">
              <a:buNone/>
              <a:defRPr sz="1900"/>
            </a:lvl3pPr>
            <a:lvl4pPr marL="1369060" indent="0" algn="ctr">
              <a:buNone/>
              <a:defRPr sz="1600"/>
            </a:lvl4pPr>
            <a:lvl5pPr marL="1825625" indent="0" algn="ctr">
              <a:buNone/>
              <a:defRPr sz="1600"/>
            </a:lvl5pPr>
            <a:lvl6pPr marL="2282190" indent="0" algn="ctr">
              <a:buNone/>
              <a:defRPr sz="1600"/>
            </a:lvl6pPr>
            <a:lvl7pPr marL="2738120" indent="0" algn="ctr">
              <a:buNone/>
              <a:defRPr sz="1600"/>
            </a:lvl7pPr>
            <a:lvl8pPr marL="3194685" indent="0" algn="ctr">
              <a:buNone/>
              <a:defRPr sz="1600"/>
            </a:lvl8pPr>
            <a:lvl9pPr marL="365125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6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2190" indent="0">
              <a:buNone/>
              <a:defRPr sz="1600" b="1"/>
            </a:lvl6pPr>
            <a:lvl7pPr marL="2738120" indent="0">
              <a:buNone/>
              <a:defRPr sz="1600" b="1"/>
            </a:lvl7pPr>
            <a:lvl8pPr marL="3194685" indent="0">
              <a:buNone/>
              <a:defRPr sz="1600" b="1"/>
            </a:lvl8pPr>
            <a:lvl9pPr marL="365125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8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2190" indent="0">
              <a:buNone/>
              <a:defRPr sz="1600" b="1"/>
            </a:lvl6pPr>
            <a:lvl7pPr marL="2738120" indent="0">
              <a:buNone/>
              <a:defRPr sz="1600" b="1"/>
            </a:lvl7pPr>
            <a:lvl8pPr marL="3194685" indent="0">
              <a:buNone/>
              <a:defRPr sz="1600" b="1"/>
            </a:lvl8pPr>
            <a:lvl9pPr marL="365125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92" tIns="46290" rIns="92492" bIns="46290" rtlCol="0" anchor="ctr"/>
          <a:lstStyle/>
          <a:p>
            <a:pPr algn="ctr" defTabSz="912495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633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7" y="54609"/>
            <a:ext cx="1104843" cy="103815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2495" indent="0">
              <a:buNone/>
              <a:defRPr sz="1200"/>
            </a:lvl3pPr>
            <a:lvl4pPr marL="1369060" indent="0">
              <a:buNone/>
              <a:defRPr sz="1100"/>
            </a:lvl4pPr>
            <a:lvl5pPr marL="1825625" indent="0">
              <a:buNone/>
              <a:defRPr sz="1100"/>
            </a:lvl5pPr>
            <a:lvl6pPr marL="2282190" indent="0">
              <a:buNone/>
              <a:defRPr sz="1100"/>
            </a:lvl6pPr>
            <a:lvl7pPr marL="2738120" indent="0">
              <a:buNone/>
              <a:defRPr sz="1100"/>
            </a:lvl7pPr>
            <a:lvl8pPr marL="3194685" indent="0">
              <a:buNone/>
              <a:defRPr sz="1100"/>
            </a:lvl8pPr>
            <a:lvl9pPr marL="365125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5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2495" indent="0">
              <a:buNone/>
              <a:defRPr sz="2400"/>
            </a:lvl3pPr>
            <a:lvl4pPr marL="1369060" indent="0">
              <a:buNone/>
              <a:defRPr sz="2000"/>
            </a:lvl4pPr>
            <a:lvl5pPr marL="1825625" indent="0">
              <a:buNone/>
              <a:defRPr sz="2000"/>
            </a:lvl5pPr>
            <a:lvl6pPr marL="2282190" indent="0">
              <a:buNone/>
              <a:defRPr sz="2000"/>
            </a:lvl6pPr>
            <a:lvl7pPr marL="2738120" indent="0">
              <a:buNone/>
              <a:defRPr sz="2000"/>
            </a:lvl7pPr>
            <a:lvl8pPr marL="3194685" indent="0">
              <a:buNone/>
              <a:defRPr sz="2000"/>
            </a:lvl8pPr>
            <a:lvl9pPr marL="365125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2495" indent="0">
              <a:buNone/>
              <a:defRPr sz="1200"/>
            </a:lvl3pPr>
            <a:lvl4pPr marL="1369060" indent="0">
              <a:buNone/>
              <a:defRPr sz="1100"/>
            </a:lvl4pPr>
            <a:lvl5pPr marL="1825625" indent="0">
              <a:buNone/>
              <a:defRPr sz="1100"/>
            </a:lvl5pPr>
            <a:lvl6pPr marL="2282190" indent="0">
              <a:buNone/>
              <a:defRPr sz="1100"/>
            </a:lvl6pPr>
            <a:lvl7pPr marL="2738120" indent="0">
              <a:buNone/>
              <a:defRPr sz="1100"/>
            </a:lvl7pPr>
            <a:lvl8pPr marL="3194685" indent="0">
              <a:buNone/>
              <a:defRPr sz="1100"/>
            </a:lvl8pPr>
            <a:lvl9pPr marL="365125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12.xml.rels><?xml version="1.0" encoding="UTF-8" standalone="yes"?>
<Relationships xmlns="http://schemas.openxmlformats.org/package/2006/relationships"><Relationship Id="rId5" Type="http://schemas.openxmlformats.org/officeDocument/2006/relationships/theme" Target="../theme/theme12.xml"/><Relationship Id="rId4" Type="http://schemas.openxmlformats.org/officeDocument/2006/relationships/image" Target="../media/image35.jpeg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8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3" Type="http://schemas.openxmlformats.org/officeDocument/2006/relationships/theme" Target="../theme/theme13.xml"/><Relationship Id="rId12" Type="http://schemas.openxmlformats.org/officeDocument/2006/relationships/image" Target="../media/image37.jpeg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04.xml"/></Relationships>
</file>

<file path=ppt/slideMasters/_rels/slideMaster16.xml.rels><?xml version="1.0" encoding="UTF-8" standalone="yes"?>
<Relationships xmlns="http://schemas.openxmlformats.org/package/2006/relationships"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2" Type="http://schemas.openxmlformats.org/officeDocument/2006/relationships/theme" Target="../theme/theme17.xml"/><Relationship Id="rId11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0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2.xml"/><Relationship Id="rId14" Type="http://schemas.openxmlformats.org/officeDocument/2006/relationships/theme" Target="../theme/theme18.xml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0" Type="http://schemas.openxmlformats.org/officeDocument/2006/relationships/theme" Target="../theme/theme19.xml"/><Relationship Id="rId1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24.jpe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33.jpe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01" y="1600206"/>
            <a:ext cx="10972800" cy="4525963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80" y="6356516"/>
            <a:ext cx="3860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81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9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09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39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3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68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6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61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6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55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5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4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8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92" tIns="46290" rIns="92492" bIns="46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92" tIns="46290" rIns="92492" bIns="46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2"/>
            <a:ext cx="41148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1" y="6356412"/>
            <a:ext cx="2743200" cy="365125"/>
          </a:xfrm>
          <a:prstGeom prst="rect">
            <a:avLst/>
          </a:prstGeom>
        </p:spPr>
        <p:txBody>
          <a:bodyPr vert="horz" lIns="92492" tIns="46290" rIns="92492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95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 advClick="0" advTm="0">
    <p:fade/>
  </p:transition>
  <p:txStyles>
    <p:titleStyle>
      <a:lvl1pPr algn="l" defTabSz="9124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2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2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8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5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xStyles>
    <p:titleStyle>
      <a:lvl1pPr algn="l" defTabSz="9124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2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8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5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8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1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xStyles>
    <p:titleStyle>
      <a:lvl1pPr algn="l" defTabSz="9124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2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5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2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5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1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4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9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8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1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8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>
            <a:fillRect/>
          </a:stretch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49061" y="5605397"/>
            <a:ext cx="1341561" cy="1252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med" advClick="0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614696" y="2256099"/>
            <a:ext cx="4382349" cy="2551747"/>
            <a:chOff x="3614696" y="2256098"/>
            <a:chExt cx="4382349" cy="2551747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5" name="Picture 4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  <a:endParaRPr lang="en-US" sz="2800" b="1" dirty="0">
                  <a:solidFill>
                    <a:srgbClr val="00B0F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/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  <a:endParaRPr 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  <a:endParaRPr lang="en-US" sz="28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xStyles>
    <p:titleStyle>
      <a:lvl1pPr algn="ctr" defTabSz="827405" rtl="0" eaLnBrk="1" latinLnBrk="0" hangingPunct="1">
        <a:spcBef>
          <a:spcPct val="0"/>
        </a:spcBef>
        <a:buNone/>
        <a:defRPr sz="40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515" indent="-310515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465" indent="-258445" algn="l" defTabSz="8274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5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95" kern="1200">
          <a:solidFill>
            <a:schemeClr val="tx1"/>
          </a:solidFill>
          <a:latin typeface="+mn-lt"/>
          <a:ea typeface="+mn-ea"/>
          <a:cs typeface="+mn-cs"/>
        </a:defRPr>
      </a:lvl3pPr>
      <a:lvl4pPr marL="1447800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30" kern="1200">
          <a:solidFill>
            <a:schemeClr val="tx1"/>
          </a:solidFill>
          <a:latin typeface="+mn-lt"/>
          <a:ea typeface="+mn-ea"/>
          <a:cs typeface="+mn-cs"/>
        </a:defRPr>
      </a:lvl4pPr>
      <a:lvl5pPr marL="1861820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»"/>
        <a:defRPr sz="1830" kern="1200">
          <a:solidFill>
            <a:schemeClr val="tx1"/>
          </a:solidFill>
          <a:latin typeface="+mn-lt"/>
          <a:ea typeface="+mn-ea"/>
          <a:cs typeface="+mn-cs"/>
        </a:defRPr>
      </a:lvl5pPr>
      <a:lvl6pPr marL="2275205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6pPr>
      <a:lvl7pPr marL="2689225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7pPr>
      <a:lvl8pPr marL="3102610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8pPr>
      <a:lvl9pPr marL="3516630" indent="-207010" algn="l" defTabSz="8274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385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5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425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10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830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15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6235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20" algn="l" defTabSz="82740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72801" cy="1143000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40"/>
            <a:ext cx="10972801" cy="4525963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5" y="6356351"/>
            <a:ext cx="2844800" cy="365125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40" y="6356351"/>
            <a:ext cx="3860800" cy="365125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12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60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1860" rtl="0" eaLnBrk="1" latinLnBrk="0" hangingPunct="1">
        <a:spcBef>
          <a:spcPct val="0"/>
        </a:spcBef>
        <a:buNone/>
        <a:defRPr sz="4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65" indent="-3422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741045" indent="-285115" algn="l" defTabSz="911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5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0761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354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19475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76040" indent="-227965" algn="l" defTabSz="9118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2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5pPr>
      <a:lvl6pPr marL="227965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8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7pPr>
      <a:lvl8pPr marL="319151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8pPr>
      <a:lvl9pPr marL="3647440" algn="l" defTabSz="911860" rtl="0" eaLnBrk="1" latinLnBrk="0" hangingPunct="1">
        <a:defRPr sz="18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86296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296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6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2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9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41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2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49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1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9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3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2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0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6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4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2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9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61.png"/><Relationship Id="rId1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4" Type="http://schemas.openxmlformats.org/officeDocument/2006/relationships/slideLayout" Target="../slideLayouts/slideLayout61.xml"/><Relationship Id="rId13" Type="http://schemas.openxmlformats.org/officeDocument/2006/relationships/image" Target="../media/image90.png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87.png"/><Relationship Id="rId1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5.xml"/><Relationship Id="rId3" Type="http://schemas.openxmlformats.org/officeDocument/2006/relationships/tags" Target="../tags/tag7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16.xml"/><Relationship Id="rId7" Type="http://schemas.openxmlformats.org/officeDocument/2006/relationships/themeOverride" Target="../theme/themeOverride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1.xml"/><Relationship Id="rId3" Type="http://schemas.openxmlformats.org/officeDocument/2006/relationships/tags" Target="../tags/tag8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1.xml"/><Relationship Id="rId5" Type="http://schemas.openxmlformats.org/officeDocument/2006/relationships/tags" Target="../tags/tag9.xml"/><Relationship Id="rId4" Type="http://schemas.microsoft.com/office/2007/relationships/hdphoto" Target="../media/image100.wdp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1.xml"/><Relationship Id="rId3" Type="http://schemas.openxmlformats.org/officeDocument/2006/relationships/tags" Target="../tags/tag10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89.xml"/><Relationship Id="rId10" Type="http://schemas.openxmlformats.org/officeDocument/2006/relationships/image" Target="../media/image101.jpeg"/><Relationship Id="rId1" Type="http://schemas.openxmlformats.org/officeDocument/2006/relationships/tags" Target="../tags/tag1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04.GIF"/><Relationship Id="rId2" Type="http://schemas.microsoft.com/office/2007/relationships/hdphoto" Target="../media/image103.wdp"/><Relationship Id="rId1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104.GIF"/><Relationship Id="rId2" Type="http://schemas.microsoft.com/office/2007/relationships/hdphoto" Target="../media/image103.wdp"/><Relationship Id="rId1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2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0.xml"/><Relationship Id="rId1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0.xml"/><Relationship Id="rId1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32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2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3.xml"/><Relationship Id="rId3" Type="http://schemas.openxmlformats.org/officeDocument/2006/relationships/image" Target="../media/image5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61.xml"/><Relationship Id="rId2" Type="http://schemas.openxmlformats.org/officeDocument/2006/relationships/tags" Target="../tags/tag20.xml"/><Relationship Id="rId1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05.xml"/><Relationship Id="rId6" Type="http://schemas.openxmlformats.org/officeDocument/2006/relationships/themeOverride" Target="../theme/themeOverride3.xml"/><Relationship Id="rId5" Type="http://schemas.openxmlformats.org/officeDocument/2006/relationships/image" Target="../media/image116.GIF"/><Relationship Id="rId4" Type="http://schemas.openxmlformats.org/officeDocument/2006/relationships/image" Target="../media/image115.png"/><Relationship Id="rId3" Type="http://schemas.microsoft.com/office/2007/relationships/hdphoto" Target="../media/image114.wdp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1.xml"/><Relationship Id="rId1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42.xml"/><Relationship Id="rId2" Type="http://schemas.openxmlformats.org/officeDocument/2006/relationships/tags" Target="../tags/tag21.xml"/><Relationship Id="rId1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hyperlink" Target="https://www.facebook.com/profile.php?id=100049274364068" TargetMode="External"/><Relationship Id="rId2" Type="http://schemas.microsoft.com/office/2007/relationships/hdphoto" Target="../media/image121.wdp"/><Relationship Id="rId1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7" Type="http://schemas.openxmlformats.org/officeDocument/2006/relationships/tags" Target="../tags/tag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tags" Target="../tags/tag6.xml"/><Relationship Id="rId5" Type="http://schemas.microsoft.com/office/2007/relationships/hdphoto" Target="../media/image63.wdp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66.png"/><Relationship Id="rId2" Type="http://schemas.microsoft.com/office/2007/relationships/hdphoto" Target="../media/image65.wdp"/><Relationship Id="rId1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16.xml"/><Relationship Id="rId7" Type="http://schemas.openxmlformats.org/officeDocument/2006/relationships/themeOverride" Target="../theme/themeOverride1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0.xml"/><Relationship Id="rId4" Type="http://schemas.openxmlformats.org/officeDocument/2006/relationships/image" Target="../media/image75.jpeg"/><Relationship Id="rId3" Type="http://schemas.openxmlformats.org/officeDocument/2006/relationships/image" Target="../media/image66.png"/><Relationship Id="rId2" Type="http://schemas.openxmlformats.org/officeDocument/2006/relationships/image" Target="../media/image74.png"/><Relationship Id="rId1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413"/>
            <a:ext cx="2036252" cy="3488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5670" y="1572357"/>
            <a:ext cx="7612071" cy="1416915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682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MOÂN TIEÁNG VIEÄT</a:t>
            </a: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7233" y="390463"/>
            <a:ext cx="6529739" cy="585919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Thöù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thaùng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naêm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4313" y="4888201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Giaùo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vieân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649447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" y="154475"/>
            <a:ext cx="759925" cy="759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189" y="272827"/>
            <a:ext cx="20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290" y="221816"/>
            <a:ext cx="341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2800" dirty="0" err="1">
                <a:solidFill>
                  <a:srgbClr val="00B0F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F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B0F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tên</a:t>
            </a:r>
            <a:endParaRPr lang="en-US" sz="2800" dirty="0">
              <a:solidFill>
                <a:srgbClr val="00B0F0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4176" y="675862"/>
            <a:ext cx="7724480" cy="593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Minh Nguyệt, Hiền Thảo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Tuấn Dũng, Phương Mai...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mình bao nhiêu bạn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bấy nhiêu tên hay!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còn trong bụng mẹ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đã lo đặt tên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điều đẹp đẽ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cha ước cho em.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cùng em ra 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theo em đến lớp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viên ngọc vô hình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không rơi, không mất.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tên cha mẹ đặt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đời đi cùng em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em làm người tốt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đẹp càng đẹp thêm.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47" y="351585"/>
            <a:ext cx="3846768" cy="6154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2819" y="6266852"/>
            <a:ext cx="341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dirty="0" err="1">
                <a:latin typeface="Averta Std CY" panose="00000500000000000000" pitchFamily="50" charset="0"/>
                <a:cs typeface="Times New Roman" panose="02020603050405020304" pitchFamily="18" charset="0"/>
              </a:rPr>
              <a:t>Tân</a:t>
            </a:r>
            <a:r>
              <a:rPr lang="en-US" dirty="0">
                <a:latin typeface="Averta Std CY" panose="00000500000000000000" pitchFamily="50" charset="0"/>
                <a:cs typeface="Times New Roman" panose="02020603050405020304" pitchFamily="18" charset="0"/>
              </a:rPr>
              <a:t> H</a:t>
            </a:r>
            <a:r>
              <a:rPr lang="vi-VN" dirty="0">
                <a:latin typeface="Averta Std CY" panose="00000500000000000000" pitchFamily="50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Averta Std CY" panose="00000500000000000000" pitchFamily="50" charset="0"/>
                <a:cs typeface="Times New Roman" panose="02020603050405020304" pitchFamily="18" charset="0"/>
              </a:rPr>
              <a:t>ng</a:t>
            </a:r>
            <a:endParaRPr lang="en-US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280" y="3239576"/>
            <a:ext cx="2082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200">
              <a:defRPr/>
            </a:pP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lang="en-US" altLang="zh-CN" sz="3200" b="1" kern="0" dirty="0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maãu</a:t>
            </a:r>
            <a:endParaRPr lang="zh-CN" altLang="en-US" sz="3200" b="1" kern="0" dirty="0">
              <a:solidFill>
                <a:srgbClr val="FF000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nhung-cai-te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4179" y="39673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 1"/>
          <p:cNvSpPr/>
          <p:nvPr/>
        </p:nvSpPr>
        <p:spPr>
          <a:xfrm>
            <a:off x="2684176" y="675862"/>
            <a:ext cx="7724480" cy="59391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Minh Nguyệt, Hiền Thảo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Tuấn Dũng, Phương Mai...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mình bao nhiêu bạn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bấy nhiêu tên hay!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còn trong bụng mẹ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đã lo đặt tên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điều đẹp đẽ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cha ước cho em.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cùng em ra 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theo em đến lớp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viên ngọc vô hình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không rơi, không mất.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tên cha mẹ đặt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Suốt đời đi cùng em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em làm người tốt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đẹp càng đẹp thêm.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49447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" y="154475"/>
            <a:ext cx="759925" cy="759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189" y="272827"/>
            <a:ext cx="20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290" y="221816"/>
            <a:ext cx="341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4176" y="675862"/>
            <a:ext cx="7724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Em còn trong bụng mẹ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Cha đã lo đặt tên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Bao nhiêu điều đẹp đẽ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Mẹ cha ước cho em.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cùng em ra đường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theo em đến lớp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Như viên ngọc vô hình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không rơi, không mất.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 tên cha mẹ đặt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Suốt đời đi cùng 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Nhắc em làm người tốt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đẹp càng đẹp thêm.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47" y="351585"/>
            <a:ext cx="3846768" cy="6154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2819" y="6266852"/>
            <a:ext cx="341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17992" y="6007337"/>
            <a:ext cx="383310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 defTabSz="914400"/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noái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tieáp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49447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" y="154475"/>
            <a:ext cx="759925" cy="759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189" y="272827"/>
            <a:ext cx="20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290" y="221816"/>
            <a:ext cx="341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4176" y="675862"/>
            <a:ext cx="7724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Em còn trong bụng mẹ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Cha đã lo đặt tên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Bao nhiêu điều đẹp đẽ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Mẹ cha ước cho em.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cùng em ra đường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theo em đến lớp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Như viên ngọc vô hình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không rơi, không mất.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 tên cha mẹ đặt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Suốt đời đi cùng 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Nhắc em làm người tốt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đẹp càng đẹp thêm.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47" y="351585"/>
            <a:ext cx="3846768" cy="6154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2819" y="6266852"/>
            <a:ext cx="341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19220" y="6116266"/>
            <a:ext cx="403187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 defTabSz="914400"/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noái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tieáp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ñoaïn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43784" y="1109529"/>
            <a:ext cx="571236" cy="49909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43784" y="2693928"/>
            <a:ext cx="561975" cy="41502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392938" y="1596927"/>
            <a:ext cx="195943" cy="359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07811" y="3108949"/>
            <a:ext cx="195943" cy="359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00127" y="4103499"/>
            <a:ext cx="561975" cy="41502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803564" y="4695045"/>
            <a:ext cx="195943" cy="359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043784" y="5725816"/>
            <a:ext cx="561975" cy="41502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590953" y="6167119"/>
            <a:ext cx="195943" cy="3599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850034" y="1324047"/>
            <a:ext cx="4491934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426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  <a:cs typeface="iCiel Cucho" pitchFamily="50" charset="0"/>
              </a:rPr>
              <a:t>LUYỆN ĐỌC TỪ KHÓ</a:t>
            </a:r>
            <a:endParaRPr lang="en-US" sz="4265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0"/>
              <a:cs typeface="iCiel Cucho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0464" y="2517406"/>
            <a:ext cx="33698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335" dirty="0">
                <a:solidFill>
                  <a:srgbClr val="FFFF00"/>
                </a:solidFill>
                <a:latin typeface="Averta Std CY Bold" panose="00000800000000000000" pitchFamily="50" charset="0"/>
              </a:rPr>
              <a:t>bao </a:t>
            </a:r>
            <a:r>
              <a:rPr lang="en-US" sz="5335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nhiêu</a:t>
            </a:r>
            <a:endParaRPr lang="en-US" sz="5335" dirty="0">
              <a:solidFill>
                <a:srgbClr val="FFFF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4459" y="3648041"/>
            <a:ext cx="332975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335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bấy</a:t>
            </a:r>
            <a:r>
              <a:rPr lang="en-US" sz="5335" dirty="0">
                <a:solidFill>
                  <a:srgbClr val="FFFF00"/>
                </a:solidFill>
                <a:latin typeface="Averta Std CY Bold" panose="00000800000000000000" pitchFamily="50" charset="0"/>
              </a:rPr>
              <a:t> </a:t>
            </a:r>
            <a:r>
              <a:rPr lang="en-US" sz="5335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nhiêu</a:t>
            </a:r>
            <a:endParaRPr lang="en-US" sz="5335" dirty="0">
              <a:solidFill>
                <a:srgbClr val="FFFF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91737" y="2570508"/>
            <a:ext cx="149271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335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ước</a:t>
            </a:r>
            <a:endParaRPr lang="en-US" sz="5335" dirty="0">
              <a:solidFill>
                <a:srgbClr val="FFFF00"/>
              </a:solidFill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4381" y="1273675"/>
            <a:ext cx="11332496" cy="3317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Averta Std CY" panose="00000500000000000000" pitchFamily="50" charset="0"/>
              </a:rPr>
              <a:t>Nào Minh Nguyệt, Hiền Thảo </a:t>
            </a:r>
            <a:endParaRPr lang="vi-VN" sz="3600" dirty="0">
              <a:latin typeface="Averta Std CY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Averta Std CY" panose="00000500000000000000" pitchFamily="50" charset="0"/>
              </a:rPr>
              <a:t>Nào Tuấn Dũng, Phương Mai... </a:t>
            </a:r>
            <a:endParaRPr lang="vi-VN" sz="3600" dirty="0">
              <a:latin typeface="Averta Std CY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Averta Std CY" panose="00000500000000000000" pitchFamily="50" charset="0"/>
              </a:rPr>
              <a:t>Lớp mình bao nhiêu bạn</a:t>
            </a:r>
            <a:endParaRPr lang="vi-VN" sz="3600" dirty="0">
              <a:latin typeface="Averta Std CY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Averta Std CY" panose="00000500000000000000" pitchFamily="50" charset="0"/>
              </a:rPr>
              <a:t>Là bấy nhiêu tên hay!</a:t>
            </a:r>
            <a:endParaRPr lang="vi-VN" sz="3600" dirty="0">
              <a:latin typeface="Averta Std CY" panose="000005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54133"/>
            <a:ext cx="12192000" cy="20386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65321" y="203869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>
                <a:defRPr/>
              </a:pPr>
              <a:endParaRPr lang="en-US" sz="19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48957" y="2765362"/>
              <a:ext cx="472742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3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Caùch</a:t>
              </a:r>
              <a:r>
                <a:rPr lang="en-US" altLang="zh-CN" sz="35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5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ngaét</a:t>
              </a:r>
              <a:r>
                <a:rPr lang="en-US" altLang="zh-CN" sz="35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5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nghæ</a:t>
              </a:r>
              <a:r>
                <a:rPr lang="en-US" altLang="zh-CN" sz="3500" b="1" kern="0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500" b="1" kern="0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hôi</a:t>
              </a:r>
              <a:endParaRPr lang="zh-CN" altLang="en-US" sz="3500" b="1" kern="0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65977" y="4063896"/>
            <a:ext cx="131616" cy="566967"/>
            <a:chOff x="2225388" y="3725155"/>
            <a:chExt cx="98712" cy="425225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2225388" y="3725155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 flipH="1">
              <a:off x="2286000" y="3725155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3" name="Straight Connector 22"/>
          <p:cNvCxnSpPr/>
          <p:nvPr/>
        </p:nvCxnSpPr>
        <p:spPr>
          <a:xfrm flipH="1">
            <a:off x="6625699" y="1518955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2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0" y="4715871"/>
            <a:ext cx="6532181" cy="2142130"/>
          </a:xfrm>
          <a:prstGeom prst="rect">
            <a:avLst/>
          </a:prstGeom>
        </p:spPr>
      </p:pic>
      <p:pic>
        <p:nvPicPr>
          <p:cNvPr id="2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57" y="5483561"/>
            <a:ext cx="955387" cy="1230267"/>
          </a:xfrm>
          <a:prstGeom prst="rect">
            <a:avLst/>
          </a:prstGeom>
        </p:spPr>
      </p:pic>
      <p:pic>
        <p:nvPicPr>
          <p:cNvPr id="29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5584327"/>
            <a:ext cx="955387" cy="1230267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" y="5504097"/>
            <a:ext cx="955387" cy="123026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>
            <a:off x="9000410" y="1518955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6229914" y="2352016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 flipH="1">
            <a:off x="9042202" y="2367580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flipH="1">
            <a:off x="4837842" y="3145516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H="1">
            <a:off x="8076835" y="3161721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flipH="1">
            <a:off x="5575361" y="4007169"/>
            <a:ext cx="50800" cy="56696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3420467" y="1219725"/>
            <a:ext cx="5651864" cy="4255657"/>
          </a:xfrm>
          <a:custGeom>
            <a:avLst/>
            <a:gdLst>
              <a:gd name="connsiteX0" fmla="*/ 220104 w 4238898"/>
              <a:gd name="connsiteY0" fmla="*/ 2176475 h 3191743"/>
              <a:gd name="connsiteX1" fmla="*/ 442526 w 4238898"/>
              <a:gd name="connsiteY1" fmla="*/ 14042 h 3191743"/>
              <a:gd name="connsiteX2" fmla="*/ 4198980 w 4238898"/>
              <a:gd name="connsiteY2" fmla="*/ 1336215 h 3191743"/>
              <a:gd name="connsiteX3" fmla="*/ 2296040 w 4238898"/>
              <a:gd name="connsiteY3" fmla="*/ 3140302 h 3191743"/>
              <a:gd name="connsiteX4" fmla="*/ 318959 w 4238898"/>
              <a:gd name="connsiteY4" fmla="*/ 2522464 h 319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898" h="3191743">
                <a:moveTo>
                  <a:pt x="220104" y="2176475"/>
                </a:moveTo>
                <a:cubicBezTo>
                  <a:pt x="-258" y="1165280"/>
                  <a:pt x="-220620" y="154085"/>
                  <a:pt x="442526" y="14042"/>
                </a:cubicBezTo>
                <a:cubicBezTo>
                  <a:pt x="1105672" y="-126001"/>
                  <a:pt x="3890061" y="815172"/>
                  <a:pt x="4198980" y="1336215"/>
                </a:cubicBezTo>
                <a:cubicBezTo>
                  <a:pt x="4507899" y="1857258"/>
                  <a:pt x="2942710" y="2942594"/>
                  <a:pt x="2296040" y="3140302"/>
                </a:cubicBezTo>
                <a:cubicBezTo>
                  <a:pt x="1649370" y="3338010"/>
                  <a:pt x="984164" y="2930237"/>
                  <a:pt x="318959" y="252246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349760" y="-1175837"/>
            <a:ext cx="12974485" cy="9710188"/>
            <a:chOff x="-262320" y="-881878"/>
            <a:chExt cx="9730864" cy="72826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62320" y="0"/>
              <a:ext cx="1637988" cy="51435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0980" y="-375835"/>
              <a:ext cx="1767564" cy="60678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792" y="-587494"/>
              <a:ext cx="4734272" cy="164302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9397" y="4283233"/>
              <a:ext cx="4389689" cy="150507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530" y="4403279"/>
              <a:ext cx="1431076" cy="199748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04" y="-881878"/>
              <a:ext cx="1578027" cy="1840159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3029866" y="1673365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2" name="文本框 18"/>
          <p:cNvSpPr txBox="1"/>
          <p:nvPr/>
        </p:nvSpPr>
        <p:spPr>
          <a:xfrm>
            <a:off x="3256434" y="3355511"/>
            <a:ext cx="5149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Luyeän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ñoïc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hieåu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49447"/>
            <a:ext cx="12192000" cy="20855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7" y="154475"/>
            <a:ext cx="759925" cy="759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189" y="272827"/>
            <a:ext cx="200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290" y="221816"/>
            <a:ext cx="341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4176" y="675862"/>
            <a:ext cx="7724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Minh Nguyệt, Hiền Thảo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Nào Tuấn Dũng, Phương Mai...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Lớp mình bao nhiêu bạn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Là bấy nhiêu tên hay!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Em còn trong bụng mẹ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Cha đã lo đặt tên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Bao nhiêu điều đẹp đẽ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Mẹ cha ước cho em.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cùng em ra đường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theo em đến lớp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Như viên ngọc vô hình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không rơi, không mất.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Cái tên cha mẹ đặt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Suốt đời đi cùng 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Nhắc em làm người tốt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Tên đẹp càng đẹp thêm.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47" y="351585"/>
            <a:ext cx="3846768" cy="6154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2819" y="6266852"/>
            <a:ext cx="341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9"/>
          <p:cNvSpPr/>
          <p:nvPr/>
        </p:nvSpPr>
        <p:spPr>
          <a:xfrm>
            <a:off x="8515326" y="5807748"/>
            <a:ext cx="3396348" cy="8608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chöa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hieåu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nghóa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>
            <a:fillRect/>
          </a:stretch>
        </p:blipFill>
        <p:spPr>
          <a:xfrm>
            <a:off x="8879670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30470" y="0"/>
            <a:ext cx="11695299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>
            <a:fillRect/>
          </a:stretch>
        </p:blipFill>
        <p:spPr>
          <a:xfrm>
            <a:off x="-233604" y="3657600"/>
            <a:ext cx="2616535" cy="30561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00986" y="1772778"/>
            <a:ext cx="5432660" cy="1021353"/>
            <a:chOff x="3568352" y="2594608"/>
            <a:chExt cx="5760641" cy="1195255"/>
          </a:xfrm>
        </p:grpSpPr>
        <p:sp>
          <p:nvSpPr>
            <p:cNvPr id="15" name="Wave 14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60">
                <a:defRPr/>
              </a:pPr>
              <a:endParaRPr lang="en-US" sz="19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文本框 6"/>
            <p:cNvSpPr txBox="1">
              <a:spLocks noChangeArrowheads="1"/>
            </p:cNvSpPr>
            <p:nvPr/>
          </p:nvSpPr>
          <p:spPr bwMode="auto">
            <a:xfrm rot="252585">
              <a:off x="4967692" y="2783372"/>
              <a:ext cx="2889966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3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lang="zh-CN" altLang="en-US" sz="35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82931" y="3054227"/>
            <a:ext cx="886877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735" i="1" dirty="0" err="1">
                <a:solidFill>
                  <a:srgbClr val="EC008C"/>
                </a:solidFill>
                <a:latin typeface="Averta Std CY" panose="00000500000000000000" pitchFamily="50" charset="0"/>
              </a:rPr>
              <a:t>vô</a:t>
            </a:r>
            <a:r>
              <a:rPr lang="en-US" sz="3735" i="1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solidFill>
                  <a:srgbClr val="EC008C"/>
                </a:solidFill>
                <a:latin typeface="Averta Std CY" panose="00000500000000000000" pitchFamily="50" charset="0"/>
              </a:rPr>
              <a:t>hình</a:t>
            </a:r>
            <a:r>
              <a:rPr lang="en-US" sz="3735" i="1" dirty="0">
                <a:solidFill>
                  <a:srgbClr val="EC008C"/>
                </a:solidFill>
                <a:latin typeface="Averta Std CY" panose="00000500000000000000" pitchFamily="50" charset="0"/>
              </a:rPr>
              <a:t> :</a:t>
            </a:r>
            <a:endParaRPr lang="en-US" sz="3735" i="1" dirty="0">
              <a:solidFill>
                <a:srgbClr val="EC008C"/>
              </a:solidFill>
              <a:latin typeface="Averta Std CY" panose="00000500000000000000" pitchFamily="50" charset="0"/>
            </a:endParaRPr>
          </a:p>
          <a:p>
            <a:pPr algn="ctr" defTabSz="914400"/>
            <a:r>
              <a:rPr lang="en-US" sz="3735" i="1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latin typeface="Averta Std CY" panose="00000500000000000000" pitchFamily="50" charset="0"/>
              </a:rPr>
              <a:t>không</a:t>
            </a:r>
            <a:r>
              <a:rPr lang="en-US" sz="3735" i="1" dirty="0"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latin typeface="Averta Std CY" panose="00000500000000000000" pitchFamily="50" charset="0"/>
              </a:rPr>
              <a:t>có</a:t>
            </a:r>
            <a:r>
              <a:rPr lang="en-US" sz="3735" i="1" dirty="0"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latin typeface="Averta Std CY" panose="00000500000000000000" pitchFamily="50" charset="0"/>
              </a:rPr>
              <a:t>hình</a:t>
            </a:r>
            <a:r>
              <a:rPr lang="en-US" sz="3735" i="1" dirty="0"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latin typeface="Averta Std CY" panose="00000500000000000000" pitchFamily="50" charset="0"/>
              </a:rPr>
              <a:t>thể</a:t>
            </a:r>
            <a:r>
              <a:rPr lang="en-US" sz="3735" i="1" dirty="0">
                <a:latin typeface="Averta Std CY" panose="00000500000000000000" pitchFamily="50" charset="0"/>
              </a:rPr>
              <a:t>, </a:t>
            </a:r>
            <a:r>
              <a:rPr lang="en-US" sz="3735" i="1" dirty="0" err="1">
                <a:latin typeface="Averta Std CY" panose="00000500000000000000" pitchFamily="50" charset="0"/>
              </a:rPr>
              <a:t>không</a:t>
            </a:r>
            <a:r>
              <a:rPr lang="en-US" sz="3735" i="1" dirty="0">
                <a:latin typeface="Averta Std CY" panose="00000500000000000000" pitchFamily="50" charset="0"/>
              </a:rPr>
              <a:t> </a:t>
            </a:r>
            <a:r>
              <a:rPr lang="en-US" sz="3735" i="1" dirty="0" err="1">
                <a:latin typeface="Averta Std CY" panose="00000500000000000000" pitchFamily="50" charset="0"/>
              </a:rPr>
              <a:t>nhìn</a:t>
            </a:r>
            <a:r>
              <a:rPr lang="en-US" sz="3735" i="1" dirty="0">
                <a:latin typeface="Averta Std CY" panose="00000500000000000000" pitchFamily="50" charset="0"/>
              </a:rPr>
              <a:t> </a:t>
            </a:r>
            <a:r>
              <a:rPr lang="vi-VN" sz="3735" dirty="0">
                <a:latin typeface="Averta Std CY" panose="00000500000000000000" pitchFamily="50" charset="0"/>
              </a:rPr>
              <a:t>thấy được</a:t>
            </a:r>
            <a:endParaRPr lang="en-US" sz="3735" dirty="0">
              <a:latin typeface="Averta Std CY" panose="000005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0">
        <p14:pan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í hiệu - Cùng tìm hiểu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9" y="815265"/>
            <a:ext cx="853440" cy="853440"/>
          </a:xfrm>
          <a:prstGeom prst="rect">
            <a:avLst/>
          </a:prstGeom>
        </p:spPr>
      </p:pic>
      <p:pic>
        <p:nvPicPr>
          <p:cNvPr id="7" name="Khu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4" y="1514901"/>
            <a:ext cx="11803241" cy="4346779"/>
          </a:xfrm>
          <a:prstGeom prst="rect">
            <a:avLst/>
          </a:prstGeom>
        </p:spPr>
      </p:pic>
      <p:sp>
        <p:nvSpPr>
          <p:cNvPr id="11" name="Câu hỏi 1"/>
          <p:cNvSpPr txBox="1"/>
          <p:nvPr/>
        </p:nvSpPr>
        <p:spPr>
          <a:xfrm>
            <a:off x="857250" y="1934263"/>
            <a:ext cx="1085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1. </a:t>
            </a:r>
            <a:r>
              <a:rPr lang="vi-VN" sz="3600" dirty="0">
                <a:solidFill>
                  <a:prstClr val="black"/>
                </a:solidFill>
                <a:latin typeface="Averta Std CY" panose="00000500000000000000" pitchFamily="50" charset="0"/>
              </a:rPr>
              <a:t>Khi đặt tên, cha mẹ ao ước điều gì cho con?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âu hỏi 1"/>
          <p:cNvSpPr txBox="1"/>
          <p:nvPr/>
        </p:nvSpPr>
        <p:spPr>
          <a:xfrm>
            <a:off x="3365259" y="3090780"/>
            <a:ext cx="105087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vi-VN" sz="3200" dirty="0">
                <a:solidFill>
                  <a:srgbClr val="FF0000"/>
                </a:solidFill>
                <a:latin typeface="Averta Std CY" panose="00000500000000000000" pitchFamily="50" charset="0"/>
              </a:rPr>
              <a:t>Em còn trong bụng mẹ</a:t>
            </a:r>
            <a:endParaRPr lang="vi-VN" sz="32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/>
            <a:r>
              <a:rPr lang="vi-VN" sz="3200" dirty="0">
                <a:solidFill>
                  <a:srgbClr val="FF0000"/>
                </a:solidFill>
                <a:latin typeface="Averta Std CY" panose="00000500000000000000" pitchFamily="50" charset="0"/>
              </a:rPr>
              <a:t>Cha đã lo đặt tên</a:t>
            </a:r>
            <a:endParaRPr lang="vi-VN" sz="32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/>
            <a:r>
              <a:rPr lang="vi-VN" sz="3200" dirty="0">
                <a:solidFill>
                  <a:srgbClr val="FF0000"/>
                </a:solidFill>
                <a:latin typeface="Averta Std CY" panose="00000500000000000000" pitchFamily="50" charset="0"/>
              </a:rPr>
              <a:t>Bao nhiêu điều đẹp đẽ </a:t>
            </a:r>
            <a:endParaRPr lang="vi-VN" sz="32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/>
            <a:r>
              <a:rPr lang="vi-VN" sz="3200" dirty="0">
                <a:solidFill>
                  <a:srgbClr val="FF0000"/>
                </a:solidFill>
                <a:latin typeface="Averta Std CY" panose="00000500000000000000" pitchFamily="50" charset="0"/>
              </a:rPr>
              <a:t>Mẹ cha ước cho em.</a:t>
            </a:r>
            <a:endParaRPr lang="vi-VN" sz="32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/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65259" y="4600571"/>
            <a:ext cx="45219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0" y="781552"/>
            <a:ext cx="5934971" cy="4945799"/>
          </a:xfrm>
          <a:prstGeom prst="rect">
            <a:avLst/>
          </a:prstGeom>
        </p:spPr>
      </p:pic>
      <p:pic>
        <p:nvPicPr>
          <p:cNvPr id="29" name="图片 1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25539" y="15"/>
            <a:ext cx="12217539" cy="6748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16" y="3967394"/>
            <a:ext cx="8824951" cy="2781449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3066984" y="7251666"/>
            <a:ext cx="1550831" cy="1446465"/>
          </a:xfrm>
          <a:prstGeom prst="rect">
            <a:avLst/>
          </a:prstGeom>
          <a:noFill/>
        </p:spPr>
        <p:txBody>
          <a:bodyPr wrap="square" lIns="92480" tIns="46282" rIns="92480" bIns="46282" rtlCol="0">
            <a:spAutoFit/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开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7574335" y="7153687"/>
            <a:ext cx="1550831" cy="1446465"/>
          </a:xfrm>
          <a:prstGeom prst="rect">
            <a:avLst/>
          </a:prstGeom>
          <a:noFill/>
        </p:spPr>
        <p:txBody>
          <a:bodyPr wrap="square" lIns="92480" tIns="46282" rIns="92480" bIns="46282" rtlCol="0">
            <a:spAutoFit/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菱心体简" panose="02010609000101010101" pitchFamily="49" charset="-122"/>
                <a:ea typeface="汉仪菱心体简" panose="02010609000101010101" pitchFamily="49" charset="-122"/>
                <a:cs typeface="+mn-cs"/>
              </a:rPr>
              <a:t>啦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菱心体简" panose="02010609000101010101" pitchFamily="49" charset="-122"/>
              <a:ea typeface="汉仪菱心体简" panose="02010609000101010101" pitchFamily="49" charset="-122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1200" y="1458027"/>
            <a:ext cx="6571922" cy="1617552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700" b="1" i="0" u="none" strike="noStrike" kern="1200" cap="none" spc="0" normalizeH="0" baseline="0" noProof="0" dirty="0" err="1">
                <a:solidFill>
                  <a:srgbClr val="6DC15F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Kh</a:t>
            </a:r>
            <a:r>
              <a:rPr kumimoji="0" lang="en-US" sz="9700" b="1" i="0" u="none" strike="noStrike" kern="1200" cap="none" spc="0" normalizeH="0" baseline="0" noProof="0" dirty="0" err="1"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ôûi</a:t>
            </a:r>
            <a:r>
              <a:rPr kumimoji="0" lang="en-US" sz="9700" b="1" i="0" u="none" strike="noStrike" kern="120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ñ</a:t>
            </a:r>
            <a:r>
              <a:rPr kumimoji="0" lang="en-US" sz="9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oäng</a:t>
            </a:r>
            <a:endParaRPr kumimoji="0" lang="en-US" sz="97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í hiệu - Cùng tìm hiểu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9" y="815265"/>
            <a:ext cx="853440" cy="853440"/>
          </a:xfrm>
          <a:prstGeom prst="rect">
            <a:avLst/>
          </a:prstGeom>
        </p:spPr>
      </p:pic>
      <p:pic>
        <p:nvPicPr>
          <p:cNvPr id="7" name="Khu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4" y="1378425"/>
            <a:ext cx="11803241" cy="4483256"/>
          </a:xfrm>
          <a:prstGeom prst="rect">
            <a:avLst/>
          </a:prstGeom>
        </p:spPr>
      </p:pic>
      <p:sp>
        <p:nvSpPr>
          <p:cNvPr id="12" name="Câu hỏi 2"/>
          <p:cNvSpPr txBox="1"/>
          <p:nvPr/>
        </p:nvSpPr>
        <p:spPr>
          <a:xfrm>
            <a:off x="1345129" y="1655001"/>
            <a:ext cx="101539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vi-VN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2.	Dòng thơ nào trong khổ 3 cho thấy cái tên cha mẹ đặt rất đáng quý?</a:t>
            </a:r>
            <a:endParaRPr lang="vi-VN" sz="40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916" l="5911" r="93930">
                        <a14:foregroundMark x1="6070" y1="44818" x2="15176" y2="60784"/>
                        <a14:foregroundMark x1="10383" y1="44258" x2="22684" y2="57423"/>
                        <a14:foregroundMark x1="58307" y1="41737" x2="66294" y2="60504"/>
                        <a14:foregroundMark x1="65335" y1="26891" x2="71565" y2="32773"/>
                        <a14:foregroundMark x1="84665" y1="44258" x2="90415" y2="57423"/>
                        <a14:foregroundMark x1="87859" y1="47339" x2="93930" y2="58543"/>
                        <a14:foregroundMark x1="93930" y1="58543" x2="93930" y2="58543"/>
                        <a14:foregroundMark x1="73482" y1="59664" x2="73482" y2="59664"/>
                        <a14:foregroundMark x1="54952" y1="31373" x2="54952" y2="31373"/>
                        <a14:foregroundMark x1="40735" y1="53221" x2="40735" y2="5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45" y="5423079"/>
            <a:ext cx="3008148" cy="17155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4487" y="3316428"/>
            <a:ext cx="7451385" cy="2667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735" dirty="0">
                <a:solidFill>
                  <a:srgbClr val="FF0000"/>
                </a:solidFill>
                <a:latin typeface="Averta Std CY" panose="00000500000000000000" pitchFamily="50" charset="0"/>
              </a:rPr>
              <a:t>Tên cùng em ra đường</a:t>
            </a:r>
            <a:endParaRPr lang="vi-VN" sz="3735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r>
              <a:rPr lang="vi-VN" sz="3735" dirty="0">
                <a:solidFill>
                  <a:srgbClr val="FF0000"/>
                </a:solidFill>
                <a:latin typeface="Averta Std CY" panose="00000500000000000000" pitchFamily="50" charset="0"/>
              </a:rPr>
              <a:t>Tên theo em đến lớp</a:t>
            </a:r>
            <a:endParaRPr lang="vi-VN" sz="3735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r>
              <a:rPr lang="vi-VN" sz="3735" dirty="0">
                <a:solidFill>
                  <a:srgbClr val="FF0000"/>
                </a:solidFill>
                <a:latin typeface="Averta Std CY" panose="00000500000000000000" pitchFamily="50" charset="0"/>
              </a:rPr>
              <a:t>Như viên ngọc vô hình</a:t>
            </a:r>
            <a:endParaRPr lang="vi-VN" sz="3735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r>
              <a:rPr lang="vi-VN" sz="3735" dirty="0">
                <a:solidFill>
                  <a:srgbClr val="FF0000"/>
                </a:solidFill>
                <a:latin typeface="Averta Std CY" panose="00000500000000000000" pitchFamily="50" charset="0"/>
              </a:rPr>
              <a:t>Tên không rơi, không mất.</a:t>
            </a:r>
            <a:endParaRPr lang="vi-VN" sz="3735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29032" y="5050947"/>
            <a:ext cx="48233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í hiệu - Cùng tìm hiểu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9" y="815265"/>
            <a:ext cx="853440" cy="853440"/>
          </a:xfrm>
          <a:prstGeom prst="rect">
            <a:avLst/>
          </a:prstGeom>
        </p:spPr>
      </p:pic>
      <p:pic>
        <p:nvPicPr>
          <p:cNvPr id="7" name="Khu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4" y="1514475"/>
            <a:ext cx="11803241" cy="4347205"/>
          </a:xfrm>
          <a:prstGeom prst="rect">
            <a:avLst/>
          </a:prstGeom>
        </p:spPr>
      </p:pic>
      <p:sp>
        <p:nvSpPr>
          <p:cNvPr id="13" name="Câu hỏi 3"/>
          <p:cNvSpPr txBox="1"/>
          <p:nvPr/>
        </p:nvSpPr>
        <p:spPr>
          <a:xfrm>
            <a:off x="2188126" y="1870661"/>
            <a:ext cx="11803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3.	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Cái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nhắc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nhỏ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điều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verta Std CY" panose="00000500000000000000" pitchFamily="50" charset="0"/>
              </a:rPr>
              <a:t>?</a:t>
            </a:r>
            <a:endParaRPr lang="en-US" sz="40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âu hỏi 3"/>
          <p:cNvSpPr txBox="1"/>
          <p:nvPr/>
        </p:nvSpPr>
        <p:spPr>
          <a:xfrm>
            <a:off x="3673314" y="3194100"/>
            <a:ext cx="118032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Cái tên cha mẹ đặt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Suốt đời đi cùng em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Nhắc em làm người tốt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r>
              <a:rPr lang="vi-VN" sz="3600" dirty="0">
                <a:solidFill>
                  <a:srgbClr val="FF0000"/>
                </a:solidFill>
                <a:latin typeface="Averta Std CY" panose="00000500000000000000" pitchFamily="50" charset="0"/>
              </a:rPr>
              <a:t>Tên đẹp càng đẹp thêm.</a:t>
            </a:r>
            <a:endParaRPr lang="vi-VN" sz="36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 defTabSz="914400">
              <a:defRPr/>
            </a:pP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12877" y="4893784"/>
            <a:ext cx="4931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01 150"/>
          <p:cNvGrpSpPr/>
          <p:nvPr>
            <p:custDataLst>
              <p:tags r:id="rId1"/>
            </p:custDataLst>
          </p:nvPr>
        </p:nvGrpSpPr>
        <p:grpSpPr>
          <a:xfrm>
            <a:off x="1991590" y="2167434"/>
            <a:ext cx="431536" cy="430056"/>
            <a:chOff x="3768359" y="1725446"/>
            <a:chExt cx="1930605" cy="1930605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25" name="PA_01 153"/>
          <p:cNvGrpSpPr/>
          <p:nvPr>
            <p:custDataLst>
              <p:tags r:id="rId2"/>
            </p:custDataLst>
          </p:nvPr>
        </p:nvGrpSpPr>
        <p:grpSpPr>
          <a:xfrm>
            <a:off x="1569482" y="1975259"/>
            <a:ext cx="301964" cy="30092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4" name="PA_01 162"/>
          <p:cNvGrpSpPr/>
          <p:nvPr>
            <p:custDataLst>
              <p:tags r:id="rId3"/>
            </p:custDataLst>
          </p:nvPr>
        </p:nvGrpSpPr>
        <p:grpSpPr>
          <a:xfrm>
            <a:off x="5909088" y="2970950"/>
            <a:ext cx="266481" cy="265568"/>
            <a:chOff x="3768359" y="1725446"/>
            <a:chExt cx="1930605" cy="1930605"/>
          </a:xfrm>
        </p:grpSpPr>
        <p:sp>
          <p:nvSpPr>
            <p:cNvPr id="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PA_01 165"/>
          <p:cNvGrpSpPr/>
          <p:nvPr>
            <p:custDataLst>
              <p:tags r:id="rId4"/>
            </p:custDataLst>
          </p:nvPr>
        </p:nvGrpSpPr>
        <p:grpSpPr>
          <a:xfrm>
            <a:off x="4224225" y="2948552"/>
            <a:ext cx="274147" cy="273207"/>
            <a:chOff x="3768359" y="1725446"/>
            <a:chExt cx="1930605" cy="1930605"/>
          </a:xfrm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43" name="PA_01 171"/>
          <p:cNvGrpSpPr/>
          <p:nvPr>
            <p:custDataLst>
              <p:tags r:id="rId5"/>
            </p:custDataLst>
          </p:nvPr>
        </p:nvGrpSpPr>
        <p:grpSpPr>
          <a:xfrm>
            <a:off x="7823792" y="3040393"/>
            <a:ext cx="238509" cy="237691"/>
            <a:chOff x="3768359" y="1725446"/>
            <a:chExt cx="1930605" cy="1930605"/>
          </a:xfrm>
        </p:grpSpPr>
        <p:sp>
          <p:nvSpPr>
            <p:cNvPr id="4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46" name="PA_01 174"/>
          <p:cNvGrpSpPr/>
          <p:nvPr>
            <p:custDataLst>
              <p:tags r:id="rId6"/>
            </p:custDataLst>
          </p:nvPr>
        </p:nvGrpSpPr>
        <p:grpSpPr>
          <a:xfrm>
            <a:off x="9656270" y="2090780"/>
            <a:ext cx="431536" cy="430056"/>
            <a:chOff x="3768359" y="1725446"/>
            <a:chExt cx="1930605" cy="1930605"/>
          </a:xfrm>
        </p:grpSpPr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49" name="PA_01 177"/>
          <p:cNvGrpSpPr/>
          <p:nvPr>
            <p:custDataLst>
              <p:tags r:id="rId7"/>
            </p:custDataLst>
          </p:nvPr>
        </p:nvGrpSpPr>
        <p:grpSpPr>
          <a:xfrm>
            <a:off x="10185564" y="1909102"/>
            <a:ext cx="301964" cy="300928"/>
            <a:chOff x="3768359" y="1725446"/>
            <a:chExt cx="1930605" cy="1930605"/>
          </a:xfrm>
        </p:grpSpPr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52" name="PA_01 180"/>
          <p:cNvGrpSpPr/>
          <p:nvPr>
            <p:custDataLst>
              <p:tags r:id="rId8"/>
            </p:custDataLst>
          </p:nvPr>
        </p:nvGrpSpPr>
        <p:grpSpPr>
          <a:xfrm>
            <a:off x="10631030" y="2168361"/>
            <a:ext cx="216398" cy="215655"/>
            <a:chOff x="3768359" y="1725446"/>
            <a:chExt cx="1930605" cy="1930605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55" name="PA_01 183"/>
          <p:cNvGrpSpPr/>
          <p:nvPr>
            <p:custDataLst>
              <p:tags r:id="rId9"/>
            </p:custDataLst>
          </p:nvPr>
        </p:nvGrpSpPr>
        <p:grpSpPr>
          <a:xfrm>
            <a:off x="1128598" y="2127867"/>
            <a:ext cx="216398" cy="215655"/>
            <a:chOff x="3768359" y="1725446"/>
            <a:chExt cx="1930605" cy="1930605"/>
          </a:xfrm>
        </p:grpSpPr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68" name="Câu hỏi 3"/>
          <p:cNvSpPr txBox="1"/>
          <p:nvPr/>
        </p:nvSpPr>
        <p:spPr>
          <a:xfrm>
            <a:off x="896370" y="206132"/>
            <a:ext cx="11063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4.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Em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cần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giới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thiệu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tên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mình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với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ai?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Khi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nào</a:t>
            </a:r>
            <a:r>
              <a:rPr lang="en-US" sz="4000" kern="0" dirty="0">
                <a:solidFill>
                  <a:srgbClr val="FF0000"/>
                </a:solidFill>
                <a:latin typeface="Averta Std CY" panose="00000500000000000000" pitchFamily="50" charset="0"/>
              </a:rPr>
              <a:t>?</a:t>
            </a:r>
            <a:endParaRPr lang="en-US" sz="4000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1" y="1807968"/>
            <a:ext cx="7681395" cy="5116840"/>
          </a:xfrm>
          <a:prstGeom prst="rect">
            <a:avLst/>
          </a:prstGeom>
        </p:spPr>
      </p:pic>
      <p:sp>
        <p:nvSpPr>
          <p:cNvPr id="58" name="Câu hỏi 3"/>
          <p:cNvSpPr txBox="1"/>
          <p:nvPr/>
        </p:nvSpPr>
        <p:spPr>
          <a:xfrm>
            <a:off x="2207358" y="928277"/>
            <a:ext cx="11063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vi-VN" sz="4000" kern="0" dirty="0">
                <a:solidFill>
                  <a:srgbClr val="7030A0"/>
                </a:solidFill>
                <a:latin typeface="Averta Std CY" panose="00000500000000000000" pitchFamily="50" charset="0"/>
              </a:rPr>
              <a:t>Học thuộc lòng 2 khổ thơ em thích.</a:t>
            </a:r>
            <a:endParaRPr lang="en-US" sz="4000" kern="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765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5491" y="5740651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0883" y="5833007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812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077" y="1988229"/>
            <a:ext cx="11237844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vi-VN" sz="7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cái tên đều có ý nghĩa, gửi gắm những điều đẹp đẽ</a:t>
            </a:r>
            <a:r>
              <a:rPr lang="en-US" sz="7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7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cha mong ước cho em.</a:t>
            </a:r>
            <a:endParaRPr lang="pt-BR" sz="7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077" y="1235121"/>
            <a:ext cx="11237844" cy="912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335" b="1" dirty="0">
                <a:solidFill>
                  <a:prstClr val="white"/>
                </a:solidFill>
                <a:latin typeface="TimesNewRomanPS-ItalicMT"/>
              </a:rPr>
              <a:t>NỘI DUNG </a:t>
            </a:r>
            <a:endParaRPr lang="en-US" sz="5335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65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491" y="5740651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83" y="5833007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12" y="5511169"/>
            <a:ext cx="643715" cy="6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077" y="2253659"/>
            <a:ext cx="11237844" cy="25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5335" i="1" dirty="0" err="1">
                <a:solidFill>
                  <a:srgbClr val="FFFF00"/>
                </a:solidFill>
                <a:latin typeface="Averta Std CY" panose="00000500000000000000" pitchFamily="50" charset="0"/>
              </a:rPr>
              <a:t>Em</a:t>
            </a:r>
            <a:r>
              <a:rPr lang="en-US" sz="5335" i="1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vi-VN" sz="5335" i="1" dirty="0">
                <a:solidFill>
                  <a:srgbClr val="FFFF00"/>
                </a:solidFill>
                <a:latin typeface="Averta Std CY" panose="00000500000000000000" pitchFamily="50" charset="0"/>
              </a:rPr>
              <a:t>chăm chỉ rèn luyện để xứng đáng với tên mình – với mong ước mà cha mẹ gửi gắm.</a:t>
            </a:r>
            <a:endParaRPr kumimoji="0" lang="vi-VN" sz="5335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077" y="1235121"/>
            <a:ext cx="11237844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</a:rPr>
              <a:t>LIEÂN HEÄ BAÛN THAÂN</a:t>
            </a:r>
            <a:endParaRPr kumimoji="0" lang="en-US" sz="533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24" y="1537259"/>
            <a:ext cx="1741552" cy="27694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355" y="838916"/>
            <a:ext cx="1847948" cy="29386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46" y="3429001"/>
            <a:ext cx="1847949" cy="29386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2" y="3254894"/>
            <a:ext cx="2096853" cy="3334469"/>
          </a:xfrm>
          <a:prstGeom prst="rect">
            <a:avLst/>
          </a:prstGeom>
        </p:spPr>
      </p:pic>
      <p:sp>
        <p:nvSpPr>
          <p:cNvPr id="20" name="文本框 18"/>
          <p:cNvSpPr txBox="1"/>
          <p:nvPr/>
        </p:nvSpPr>
        <p:spPr>
          <a:xfrm>
            <a:off x="2685377" y="2921988"/>
            <a:ext cx="686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Luyeän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ñoïc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laïi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3" name="文本框 18"/>
          <p:cNvSpPr txBox="1"/>
          <p:nvPr/>
        </p:nvSpPr>
        <p:spPr>
          <a:xfrm>
            <a:off x="2149328" y="1276434"/>
            <a:ext cx="747002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6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3</a:t>
            </a:r>
            <a:endParaRPr kumimoji="0" lang="zh-CN" altLang="en-US" sz="106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8"/>
          <p:cNvSpPr txBox="1"/>
          <p:nvPr/>
        </p:nvSpPr>
        <p:spPr>
          <a:xfrm>
            <a:off x="752114" y="850177"/>
            <a:ext cx="10687772" cy="243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Em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haõy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neâu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noäi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dung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baøi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ñoïc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“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Nhöõng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caùi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06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teân</a:t>
            </a:r>
            <a:r>
              <a:rPr kumimoji="0" lang="en-US" altLang="zh-CN" sz="50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?”</a:t>
            </a:r>
            <a:endParaRPr kumimoji="0" lang="en-US" altLang="zh-CN" sz="50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0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1" name="文本框 18"/>
          <p:cNvSpPr txBox="1"/>
          <p:nvPr/>
        </p:nvSpPr>
        <p:spPr>
          <a:xfrm>
            <a:off x="990600" y="3145501"/>
            <a:ext cx="10449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cái tên đều có ý nghĩa, gửi gắm những điều đẹp đẽ mẹ cha mong ước cho em.</a:t>
            </a:r>
            <a:endParaRPr lang="vi-VN" sz="6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801" y="554167"/>
            <a:ext cx="9855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Gioïng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ñoïc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cuûa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baøi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laø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+mn-cs"/>
              </a:rPr>
              <a:t>gioïng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ñoïc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 thong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thaû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,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trong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saùng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,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vui</a:t>
            </a:r>
            <a:r>
              <a:rPr lang="en-US" sz="3200" kern="0" dirty="0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töôi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6407" y="1779518"/>
            <a:ext cx="107271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Em còn trong bụng mẹ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Cha đã lo đặt tên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Bao nhiêu điều đẹp đẽ 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Mẹ cha ước cho em.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Tên cùng em ra đường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Tên theo em đến lớp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Như viên ngọc vô hình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Tên không rơi, không mất.</a:t>
            </a:r>
            <a:endParaRPr lang="vi-VN" sz="32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41579" y="2508393"/>
            <a:ext cx="4776026" cy="3282944"/>
            <a:chOff x="3727329" y="2489343"/>
            <a:chExt cx="4776026" cy="3282944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329" y="4602905"/>
              <a:ext cx="4776026" cy="1169382"/>
            </a:xfrm>
            <a:prstGeom prst="rect">
              <a:avLst/>
            </a:prstGeom>
          </p:spPr>
        </p:pic>
        <p:pic>
          <p:nvPicPr>
            <p:cNvPr id="13" name="Picture 12" descr="A close-up of a toy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99" y="2489344"/>
              <a:ext cx="1946374" cy="2246561"/>
            </a:xfrm>
            <a:prstGeom prst="rect">
              <a:avLst/>
            </a:prstGeom>
          </p:spPr>
        </p:pic>
        <p:pic>
          <p:nvPicPr>
            <p:cNvPr id="14" name="Picture 13" descr="A close-up of a toy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6000" y="2489343"/>
              <a:ext cx="1946374" cy="224656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64525" y="1097669"/>
            <a:ext cx="10263117" cy="70788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khổ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9235" y="865657"/>
            <a:ext cx="5800299" cy="70788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4227" y="2207189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Em còn trong bụng mẹ</a:t>
            </a:r>
            <a:endParaRPr lang="en-US" sz="44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Cha đã lo đặt tên</a:t>
            </a:r>
            <a:endParaRPr lang="en-US" sz="44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Bao nhiêu điều đẹp đẽ </a:t>
            </a:r>
            <a:endParaRPr lang="en-US" sz="44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dirty="0">
                <a:solidFill>
                  <a:prstClr val="black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Mẹ cha ước cho em.</a:t>
            </a:r>
            <a:endParaRPr lang="en-US" sz="4400" dirty="0">
              <a:solidFill>
                <a:prstClr val="black"/>
              </a:solidFill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455391" y="2207189"/>
            <a:ext cx="2524836" cy="7078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2884226" y="2915075"/>
            <a:ext cx="2129051" cy="7078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5718411" y="3588983"/>
            <a:ext cx="3111689" cy="7078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2884227" y="4330847"/>
            <a:ext cx="2129050" cy="7078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1063" y="1705970"/>
            <a:ext cx="6878471" cy="35893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55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5" y="915978"/>
            <a:ext cx="11744189" cy="502604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778" y="4128817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817" y="4312262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1" y="2696697"/>
            <a:ext cx="1615475" cy="161547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18597" y="-841233"/>
            <a:ext cx="6873780" cy="652923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99" y="3202747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9" y="-61873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0" y="-345523"/>
            <a:ext cx="1183531" cy="118353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59" y="479263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0" tIns="45659" rIns="91250" bIns="45659" rtlCol="0" anchor="ctr"/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5998" y="2511378"/>
            <a:ext cx="2394266" cy="1617439"/>
          </a:xfrm>
          <a:prstGeom prst="rect">
            <a:avLst/>
          </a:prstGeom>
          <a:noFill/>
        </p:spPr>
        <p:txBody>
          <a:bodyPr wrap="none" lIns="123518" tIns="61758" rIns="123518" bIns="6175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黑体"/>
                <a:cs typeface="+mn-cs"/>
              </a:rPr>
              <a:t>VBT</a:t>
            </a:r>
            <a:endParaRPr kumimoji="0" lang="en-US" sz="97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黑体"/>
              <a:cs typeface="+mn-cs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49" y="2423387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3" y="1274073"/>
            <a:ext cx="11632753" cy="290214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9" y="3059000"/>
            <a:ext cx="2746933" cy="4140598"/>
          </a:xfrm>
          <a:prstGeom prst="rect">
            <a:avLst/>
          </a:prstGeom>
        </p:spPr>
      </p:pic>
      <p:sp>
        <p:nvSpPr>
          <p:cNvPr id="22" name="PA_文本框 5"/>
          <p:cNvSpPr txBox="1"/>
          <p:nvPr>
            <p:custDataLst>
              <p:tags r:id="rId2"/>
            </p:custDataLst>
          </p:nvPr>
        </p:nvSpPr>
        <p:spPr>
          <a:xfrm>
            <a:off x="2734234" y="1424713"/>
            <a:ext cx="6316153" cy="2918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有猫在_GBK"/>
                <a:cs typeface="Times New Roman" panose="02020603050405020304" pitchFamily="18" charset="0"/>
              </a:rPr>
              <a:t>TRÌNH</a:t>
            </a:r>
            <a:r>
              <a:rPr kumimoji="0" lang="en-US" altLang="zh-CN" sz="80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有猫在_GBK"/>
                <a:cs typeface="Times New Roman" panose="02020603050405020304" pitchFamily="18" charset="0"/>
              </a:rPr>
              <a:t> BÀY</a:t>
            </a:r>
            <a:endParaRPr kumimoji="0" lang="en-US" altLang="zh-CN" sz="8000" b="1" i="0" u="none" strike="noStrike" kern="1200" cap="none" spc="30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有猫在_GBK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有猫在_GBK"/>
                <a:cs typeface="Times New Roman" panose="02020603050405020304" pitchFamily="18" charset="0"/>
              </a:rPr>
              <a:t> SẢN PHẨM</a:t>
            </a:r>
            <a:endParaRPr kumimoji="0" lang="zh-CN" altLang="en-US" sz="8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有猫在_GBK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08101" y="919363"/>
            <a:ext cx="6844375" cy="2183060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endParaRPr kumimoji="0" lang="en-US" sz="67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683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  <a:endParaRPr kumimoji="0" lang="en-US" sz="67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945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ƯƠN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G . 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835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KHÔNG SHARE </a:t>
            </a:r>
            <a:r>
              <a:rPr kumimoji="0" lang="en-US" sz="26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Microsoft YaHei" panose="020B0503020204020204" pitchFamily="34" charset="-122"/>
                <a:cs typeface="Times New Roman" panose="02020603050405020304" pitchFamily="18" charset="0"/>
              </a:rPr>
              <a:t>VÀO CÁC HỘI NHÓM.</a:t>
            </a:r>
            <a:endParaRPr kumimoji="0" lang="en-US" sz="266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19" y="589304"/>
            <a:ext cx="1108543" cy="1097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945" y="3571039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660">
              <a:defRPr/>
            </a:pP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Thầy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/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đăng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ký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lấy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liên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665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hệ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link Facebook: </a:t>
            </a:r>
            <a:r>
              <a:rPr lang="en-US" sz="2665" b="1" kern="0" dirty="0">
                <a:solidFill>
                  <a:srgbClr val="FF0000"/>
                </a:solidFill>
                <a:cs typeface="Times New Roman" panose="02020603050405020304" pitchFamily="18" charset="0"/>
                <a:hlinkClick r:id="rId3"/>
              </a:rPr>
              <a:t>https://www.facebook.com/profile.php?id=100049274364068</a:t>
            </a:r>
            <a:endParaRPr lang="en-US" sz="2665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algn="ctr" defTabSz="835660">
              <a:defRPr/>
            </a:pPr>
            <a:r>
              <a:rPr lang="en-US" sz="32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SĐT </a:t>
            </a:r>
            <a:r>
              <a:rPr lang="en-US" sz="32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zalo</a:t>
            </a:r>
            <a:r>
              <a:rPr lang="en-US" sz="32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: 035.447.3852</a:t>
            </a:r>
            <a:endParaRPr lang="en-US" sz="3200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>
            <p:custDataLst>
              <p:tags r:id="rId1"/>
            </p:custDataLst>
          </p:nvPr>
        </p:nvSpPr>
        <p:spPr>
          <a:xfrm>
            <a:off x="7301265" y="1792160"/>
            <a:ext cx="560355" cy="649250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altLang="zh-CN" sz="3735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1</a:t>
            </a:r>
            <a:endParaRPr lang="zh-CN" altLang="en-US" sz="3735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>
            <a:off x="7301265" y="2618863"/>
            <a:ext cx="560355" cy="649250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altLang="zh-CN" sz="3735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2</a:t>
            </a:r>
            <a:endParaRPr lang="zh-CN" altLang="en-US" sz="3735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39" name="任意多边形 38"/>
          <p:cNvSpPr/>
          <p:nvPr>
            <p:custDataLst>
              <p:tags r:id="rId3"/>
            </p:custDataLst>
          </p:nvPr>
        </p:nvSpPr>
        <p:spPr>
          <a:xfrm>
            <a:off x="7301265" y="3449689"/>
            <a:ext cx="560355" cy="649250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altLang="zh-CN" sz="3735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3</a:t>
            </a:r>
            <a:endParaRPr lang="zh-CN" altLang="en-US" sz="3735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7301265" y="4278456"/>
            <a:ext cx="560355" cy="649250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en-US" altLang="zh-CN" sz="3735" b="1" kern="0" dirty="0">
                <a:solidFill>
                  <a:srgbClr val="FFFFFF"/>
                </a:solidFill>
                <a:latin typeface="Times New Roman" panose="02020603050405020304"/>
                <a:ea typeface="YouYuan" panose="02010509060101010101" charset="-122"/>
              </a:rPr>
              <a:t>4</a:t>
            </a:r>
            <a:endParaRPr lang="zh-CN" altLang="en-US" sz="3735" b="1" kern="0" dirty="0">
              <a:solidFill>
                <a:srgbClr val="FFFFFF"/>
              </a:solidFill>
              <a:latin typeface="Times New Roman" panose="02020603050405020304"/>
              <a:ea typeface="YouYuan" panose="020105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8" y="73130"/>
            <a:ext cx="12191285" cy="6767737"/>
            <a:chOff x="0" y="611980"/>
            <a:chExt cx="9144000" cy="45188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611980"/>
              <a:ext cx="5994399" cy="45061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1" y="3093936"/>
              <a:ext cx="3275090" cy="17883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5"/>
            <a:stretch>
              <a:fillRect/>
            </a:stretch>
          </p:blipFill>
          <p:spPr>
            <a:xfrm flipH="1">
              <a:off x="5207000" y="3614326"/>
              <a:ext cx="3937000" cy="151647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50418" y="1458012"/>
            <a:ext cx="6673256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010"/>
            <a:r>
              <a:rPr lang="en-US" sz="9725" b="1" dirty="0" err="1">
                <a:solidFill>
                  <a:srgbClr val="6DC15F"/>
                </a:solidFill>
                <a:latin typeface="VNI-Avo" pitchFamily="2" charset="0"/>
                <a:ea typeface="Microsoft YaHei" panose="020B0503020204020204" pitchFamily="34" charset="-122"/>
              </a:rPr>
              <a:t>Kh</a:t>
            </a:r>
            <a:r>
              <a:rPr lang="en-US" sz="9725" b="1" dirty="0" err="1">
                <a:solidFill>
                  <a:srgbClr val="0070C0"/>
                </a:solidFill>
                <a:latin typeface="VNI-Avo" pitchFamily="2" charset="0"/>
                <a:ea typeface="Microsoft YaHei" panose="020B0503020204020204" pitchFamily="34" charset="-122"/>
              </a:rPr>
              <a:t>ôûi</a:t>
            </a:r>
            <a:r>
              <a:rPr lang="en-US" sz="9725" b="1" dirty="0">
                <a:solidFill>
                  <a:srgbClr val="0070C0"/>
                </a:solidFill>
                <a:latin typeface="VNI-Avo" pitchFamily="2" charset="0"/>
                <a:ea typeface="Microsoft YaHei" panose="020B0503020204020204" pitchFamily="34" charset="-122"/>
              </a:rPr>
              <a:t> </a:t>
            </a:r>
            <a:r>
              <a:rPr lang="en-US" sz="9725" b="1" dirty="0" err="1">
                <a:solidFill>
                  <a:srgbClr val="7030A0"/>
                </a:solidFill>
                <a:latin typeface="VNI-Avo" pitchFamily="2" charset="0"/>
                <a:ea typeface="Microsoft YaHei" panose="020B0503020204020204" pitchFamily="34" charset="-122"/>
              </a:rPr>
              <a:t>ñ</a:t>
            </a:r>
            <a:r>
              <a:rPr lang="en-US" sz="9725" b="1" dirty="0" err="1">
                <a:solidFill>
                  <a:srgbClr val="FF0000"/>
                </a:solidFill>
                <a:latin typeface="VNI-Avo" pitchFamily="2" charset="0"/>
                <a:ea typeface="Microsoft YaHei" panose="020B0503020204020204" pitchFamily="34" charset="-122"/>
              </a:rPr>
              <a:t>oäng</a:t>
            </a:r>
            <a:endParaRPr lang="en-US" sz="9725" b="1" dirty="0">
              <a:solidFill>
                <a:srgbClr val="FF0000"/>
              </a:solidFill>
              <a:latin typeface="VNI-Avo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1" name="Bkgr tên lử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3545" y="975480"/>
            <a:ext cx="2606467" cy="2606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 animBg="1"/>
      <p:bldP spid="39" grpId="0" animBg="1"/>
      <p:bldP spid="41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9261"/>
          <a:stretch>
            <a:fillRect/>
          </a:stretch>
        </p:blipFill>
        <p:spPr/>
      </p:pic>
      <p:pic>
        <p:nvPicPr>
          <p:cNvPr id="16" name="Kí hiệu - Khám phá &amp; Luyện tậ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31" y="2647673"/>
            <a:ext cx="851896" cy="851896"/>
          </a:xfrm>
          <a:prstGeom prst="rect">
            <a:avLst/>
          </a:prstGeom>
        </p:spPr>
      </p:pic>
      <p:pic>
        <p:nvPicPr>
          <p:cNvPr id="19" name="Quyển sách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>
            <a:fillRect/>
          </a:stretch>
        </p:blipFill>
        <p:spPr>
          <a:xfrm>
            <a:off x="8655108" y="231308"/>
            <a:ext cx="2810056" cy="1657570"/>
          </a:xfrm>
        </p:spPr>
      </p:pic>
      <p:sp>
        <p:nvSpPr>
          <p:cNvPr id="3" name="Số tuần"/>
          <p:cNvSpPr>
            <a:spLocks noGrp="1"/>
          </p:cNvSpPr>
          <p:nvPr>
            <p:ph type="body" sz="quarter" idx="16"/>
          </p:nvPr>
        </p:nvSpPr>
        <p:spPr>
          <a:xfrm>
            <a:off x="10229239" y="611190"/>
            <a:ext cx="561372" cy="775533"/>
          </a:xfrm>
        </p:spPr>
        <p:txBody>
          <a:bodyPr/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4" name="Tuần"/>
          <p:cNvSpPr>
            <a:spLocks noGrp="1"/>
          </p:cNvSpPr>
          <p:nvPr>
            <p:ph type="body" sz="quarter" idx="15"/>
          </p:nvPr>
        </p:nvSpPr>
        <p:spPr>
          <a:xfrm>
            <a:off x="9208437" y="457166"/>
            <a:ext cx="907621" cy="424732"/>
          </a:xfrm>
        </p:spPr>
        <p:txBody>
          <a:bodyPr/>
          <a:lstStyle/>
          <a:p>
            <a:r>
              <a:rPr lang="en-US" sz="2400" dirty="0" err="1"/>
              <a:t>Tuaàn</a:t>
            </a:r>
            <a:endParaRPr lang="en-US" sz="2400" dirty="0"/>
          </a:p>
        </p:txBody>
      </p:sp>
      <p:sp>
        <p:nvSpPr>
          <p:cNvPr id="5" name="Chủ đề"/>
          <p:cNvSpPr>
            <a:spLocks noGrp="1"/>
          </p:cNvSpPr>
          <p:nvPr>
            <p:ph type="body" sz="quarter" idx="11"/>
          </p:nvPr>
        </p:nvSpPr>
        <p:spPr>
          <a:xfrm>
            <a:off x="726836" y="146955"/>
            <a:ext cx="5522794" cy="664734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NG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MỘT VẺ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Banner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xfrm>
            <a:off x="2706981" y="1089921"/>
            <a:ext cx="5948128" cy="1438656"/>
          </a:xfrm>
        </p:spPr>
      </p:pic>
      <p:pic>
        <p:nvPicPr>
          <p:cNvPr id="13" name="Hoa hướng dươ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>
          <a:xfrm>
            <a:off x="2205537" y="924915"/>
            <a:ext cx="2109216" cy="1755648"/>
          </a:xfrm>
        </p:spPr>
      </p:pic>
      <p:sp>
        <p:nvSpPr>
          <p:cNvPr id="9" name="Tên bài"/>
          <p:cNvSpPr>
            <a:spLocks noGrp="1"/>
          </p:cNvSpPr>
          <p:nvPr>
            <p:ph type="body" sz="quarter" idx="18"/>
          </p:nvPr>
        </p:nvSpPr>
        <p:spPr>
          <a:xfrm>
            <a:off x="4531427" y="1659414"/>
            <a:ext cx="3260829" cy="590931"/>
          </a:xfrm>
        </p:spPr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10" name="Bài số"/>
          <p:cNvSpPr>
            <a:spLocks noGrp="1"/>
          </p:cNvSpPr>
          <p:nvPr>
            <p:ph type="body" sz="quarter" idx="21"/>
          </p:nvPr>
        </p:nvSpPr>
        <p:spPr>
          <a:xfrm>
            <a:off x="2895303" y="1394275"/>
            <a:ext cx="729687" cy="867930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1" name="Nội dung"/>
          <p:cNvSpPr>
            <a:spLocks noGrp="1"/>
          </p:cNvSpPr>
          <p:nvPr>
            <p:ph type="body" sz="quarter" idx="19"/>
          </p:nvPr>
        </p:nvSpPr>
        <p:spPr>
          <a:xfrm>
            <a:off x="1622338" y="2867263"/>
            <a:ext cx="10569662" cy="517129"/>
          </a:xfrm>
        </p:spPr>
        <p:txBody>
          <a:bodyPr/>
          <a:lstStyle/>
          <a:p>
            <a:r>
              <a:rPr lang="en-US" sz="3065" dirty="0" err="1"/>
              <a:t>Nói</a:t>
            </a:r>
            <a:r>
              <a:rPr lang="en-US" sz="3065" dirty="0"/>
              <a:t> </a:t>
            </a:r>
            <a:r>
              <a:rPr lang="en-US" sz="3065" dirty="0" err="1"/>
              <a:t>với</a:t>
            </a:r>
            <a:r>
              <a:rPr lang="en-US" sz="3065" dirty="0"/>
              <a:t> </a:t>
            </a:r>
            <a:r>
              <a:rPr lang="en-US" sz="3065" dirty="0" err="1"/>
              <a:t>bạn</a:t>
            </a:r>
            <a:r>
              <a:rPr lang="en-US" sz="3065" dirty="0"/>
              <a:t> </a:t>
            </a:r>
            <a:r>
              <a:rPr lang="en-US" sz="3065" dirty="0" err="1"/>
              <a:t>về</a:t>
            </a:r>
            <a:r>
              <a:rPr lang="en-US" sz="3065" dirty="0"/>
              <a:t> </a:t>
            </a:r>
            <a:r>
              <a:rPr lang="en-US" sz="3065" dirty="0" err="1"/>
              <a:t>tên</a:t>
            </a:r>
            <a:r>
              <a:rPr lang="en-US" sz="3065" dirty="0"/>
              <a:t> </a:t>
            </a:r>
            <a:r>
              <a:rPr lang="en-US" sz="3065" dirty="0" err="1"/>
              <a:t>của</a:t>
            </a:r>
            <a:r>
              <a:rPr lang="en-US" sz="3065" dirty="0"/>
              <a:t> </a:t>
            </a:r>
            <a:r>
              <a:rPr lang="en-US" sz="3065" dirty="0" err="1"/>
              <a:t>em</a:t>
            </a:r>
            <a:r>
              <a:rPr lang="en-US" sz="3065" dirty="0"/>
              <a:t> </a:t>
            </a:r>
            <a:r>
              <a:rPr lang="en-US" sz="3065" dirty="0" err="1"/>
              <a:t>theo</a:t>
            </a:r>
            <a:r>
              <a:rPr lang="en-US" sz="3065" dirty="0"/>
              <a:t> </a:t>
            </a:r>
            <a:r>
              <a:rPr lang="en-US" sz="3065" dirty="0" err="1"/>
              <a:t>gợi</a:t>
            </a:r>
            <a:r>
              <a:rPr lang="en-US" sz="3065" dirty="0"/>
              <a:t> ý:</a:t>
            </a:r>
            <a:endParaRPr lang="en-US" sz="3065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9" y="3442297"/>
            <a:ext cx="10524470" cy="2966032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nner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>
            <a:fillRect/>
          </a:stretch>
        </p:blipFill>
        <p:spPr>
          <a:xfrm>
            <a:off x="3640423" y="182716"/>
            <a:ext cx="7073070" cy="1438656"/>
          </a:xfrm>
        </p:spPr>
      </p:pic>
      <p:pic>
        <p:nvPicPr>
          <p:cNvPr id="7" name="Hoa hướng dươ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>
            <a:fillRect/>
          </a:stretch>
        </p:blipFill>
        <p:spPr>
          <a:xfrm>
            <a:off x="3138979" y="17709"/>
            <a:ext cx="2109216" cy="1755648"/>
          </a:xfrm>
        </p:spPr>
      </p:pic>
      <p:sp>
        <p:nvSpPr>
          <p:cNvPr id="4" name="Tên bài"/>
          <p:cNvSpPr>
            <a:spLocks noGrp="1"/>
          </p:cNvSpPr>
          <p:nvPr>
            <p:ph type="body" sz="quarter" idx="18"/>
          </p:nvPr>
        </p:nvSpPr>
        <p:spPr>
          <a:xfrm>
            <a:off x="5464868" y="752209"/>
            <a:ext cx="3260829" cy="590931"/>
          </a:xfrm>
        </p:spPr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5" name="Bài số"/>
          <p:cNvSpPr>
            <a:spLocks noGrp="1"/>
          </p:cNvSpPr>
          <p:nvPr>
            <p:ph type="body" sz="quarter" idx="21"/>
          </p:nvPr>
        </p:nvSpPr>
        <p:spPr>
          <a:xfrm>
            <a:off x="3828745" y="487069"/>
            <a:ext cx="729687" cy="867930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23" y="1912633"/>
            <a:ext cx="2968474" cy="4749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583" y1="30833" x2="32250" y2="40417"/>
                        <a14:foregroundMark x1="32250" y1="40417" x2="36000" y2="32667"/>
                        <a14:foregroundMark x1="36000" y1="32667" x2="34583" y2="32250"/>
                        <a14:foregroundMark x1="35500" y1="53167" x2="29167" y2="67167"/>
                        <a14:foregroundMark x1="29167" y1="67167" x2="37750" y2="69583"/>
                        <a14:foregroundMark x1="37750" y1="69583" x2="38250" y2="60750"/>
                        <a14:foregroundMark x1="38250" y1="60750" x2="29667" y2="57750"/>
                        <a14:foregroundMark x1="29667" y1="57750" x2="27500" y2="66750"/>
                        <a14:foregroundMark x1="27500" y1="66750" x2="32417" y2="74833"/>
                        <a14:foregroundMark x1="32417" y1="74833" x2="42583" y2="71833"/>
                        <a14:foregroundMark x1="42583" y1="71833" x2="48583" y2="61333"/>
                        <a14:foregroundMark x1="48583" y1="61333" x2="37500" y2="65417"/>
                        <a14:foregroundMark x1="37500" y1="65417" x2="46250" y2="70917"/>
                        <a14:foregroundMark x1="46250" y1="70917" x2="47250" y2="60833"/>
                        <a14:foregroundMark x1="47250" y1="60833" x2="37750" y2="56917"/>
                        <a14:foregroundMark x1="37750" y1="56917" x2="31000" y2="65167"/>
                        <a14:foregroundMark x1="31000" y1="65167" x2="35917" y2="72750"/>
                        <a14:foregroundMark x1="35917" y1="72750" x2="39083" y2="71250"/>
                        <a14:foregroundMark x1="64167" y1="60667" x2="68000" y2="71750"/>
                        <a14:foregroundMark x1="68000" y1="71750" x2="68417" y2="55167"/>
                        <a14:foregroundMark x1="68417" y1="55167" x2="68000" y2="71417"/>
                        <a14:foregroundMark x1="70167" y1="57750" x2="71583" y2="77250"/>
                        <a14:foregroundMark x1="71167" y1="54750" x2="75750" y2="64167"/>
                        <a14:foregroundMark x1="75750" y1="64167" x2="76750" y2="70417"/>
                        <a14:foregroundMark x1="74750" y1="56917" x2="78083" y2="71583"/>
                        <a14:foregroundMark x1="78083" y1="71583" x2="78167" y2="72667"/>
                        <a14:foregroundMark x1="77167" y1="56750" x2="77333" y2="74083"/>
                        <a14:foregroundMark x1="77333" y1="74083" x2="76500" y2="71417"/>
                        <a14:foregroundMark x1="61417" y1="56333" x2="76167" y2="56083"/>
                        <a14:foregroundMark x1="60833" y1="55500" x2="64417" y2="62583"/>
                        <a14:foregroundMark x1="64417" y1="62583" x2="64417" y2="77583"/>
                        <a14:foregroundMark x1="64417" y1="77583" x2="64167" y2="77833"/>
                        <a14:foregroundMark x1="60583" y1="55333" x2="75750" y2="54333"/>
                        <a14:foregroundMark x1="63417" y1="56500" x2="62000" y2="73667"/>
                        <a14:foregroundMark x1="62000" y1="73667" x2="62000" y2="73667"/>
                        <a14:foregroundMark x1="61417" y1="60917" x2="61417" y2="77667"/>
                        <a14:foregroundMark x1="61417" y1="77667" x2="62000" y2="79000"/>
                        <a14:foregroundMark x1="62000" y1="73250" x2="64083" y2="80167"/>
                        <a14:foregroundMark x1="64083" y1="80167" x2="65750" y2="81583"/>
                        <a14:foregroundMark x1="60000" y1="84583" x2="77500" y2="83583"/>
                        <a14:foregroundMark x1="65750" y1="82167" x2="78167" y2="83000"/>
                        <a14:foregroundMark x1="76333" y1="74417" x2="76333" y2="80000"/>
                        <a14:foregroundMark x1="76333" y1="76583" x2="79000" y2="83417"/>
                        <a14:foregroundMark x1="79000" y1="83417" x2="79333" y2="83583"/>
                        <a14:foregroundMark x1="76750" y1="84000" x2="77917" y2="84583"/>
                        <a14:foregroundMark x1="48833" y1="60333" x2="51083" y2="72417"/>
                        <a14:foregroundMark x1="48833" y1="56750" x2="48833" y2="71083"/>
                        <a14:foregroundMark x1="41917" y1="52750" x2="55000" y2="61667"/>
                        <a14:foregroundMark x1="55000" y1="61667" x2="55000" y2="61667"/>
                        <a14:foregroundMark x1="32583" y1="30833" x2="32750" y2="38583"/>
                        <a14:foregroundMark x1="26750" y1="27500" x2="34250" y2="38083"/>
                        <a14:foregroundMark x1="34250" y1="38083" x2="38917" y2="32667"/>
                        <a14:foregroundMark x1="38917" y1="32667" x2="31917" y2="30667"/>
                        <a14:foregroundMark x1="31917" y1="30667" x2="37250" y2="39833"/>
                        <a14:foregroundMark x1="37250" y1="39833" x2="40917" y2="31667"/>
                        <a14:foregroundMark x1="40917" y1="31667" x2="35750" y2="26500"/>
                        <a14:foregroundMark x1="35750" y1="26500" x2="28917" y2="35417"/>
                        <a14:foregroundMark x1="28917" y1="35417" x2="30250" y2="42250"/>
                        <a14:foregroundMark x1="30250" y1="42250" x2="37750" y2="42167"/>
                        <a14:foregroundMark x1="37750" y1="42167" x2="33667" y2="33583"/>
                        <a14:foregroundMark x1="33667" y1="33583" x2="33250" y2="42500"/>
                        <a14:foregroundMark x1="33250" y1="42500" x2="33333" y2="42583"/>
                        <a14:foregroundMark x1="13250" y1="83417" x2="48083" y2="84750"/>
                        <a14:foregroundMark x1="15417" y1="77833" x2="42917" y2="79167"/>
                        <a14:foregroundMark x1="15833" y1="85333" x2="42083" y2="87167"/>
                        <a14:foregroundMark x1="43083" y1="77583" x2="44917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2" y="1938364"/>
            <a:ext cx="4957061" cy="4957061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" y="19"/>
            <a:ext cx="12191213" cy="6858040"/>
          </a:xfrm>
          <a:prstGeom prst="rect">
            <a:avLst/>
          </a:prstGeom>
        </p:spPr>
      </p:pic>
      <p:pic>
        <p:nvPicPr>
          <p:cNvPr id="4" name="Kí hiệu - Khám phá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65" y="1870070"/>
            <a:ext cx="2605257" cy="2605257"/>
          </a:xfrm>
          <a:prstGeom prst="rect">
            <a:avLst/>
          </a:prstGeom>
        </p:spPr>
      </p:pic>
      <p:sp>
        <p:nvSpPr>
          <p:cNvPr id="5" name="Khám phá"/>
          <p:cNvSpPr txBox="1"/>
          <p:nvPr/>
        </p:nvSpPr>
        <p:spPr>
          <a:xfrm>
            <a:off x="4217378" y="2397059"/>
            <a:ext cx="6377052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335">
                <a:solidFill>
                  <a:srgbClr val="F05986"/>
                </a:solidFill>
                <a:latin typeface="Averta Std CY Bold" panose="00000800000000000000" pitchFamily="50" charset="0"/>
              </a:rPr>
              <a:t>Khám phá</a:t>
            </a:r>
            <a:endParaRPr lang="en-US" sz="9335">
              <a:solidFill>
                <a:srgbClr val="F05986"/>
              </a:solidFill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3420467" y="1219725"/>
            <a:ext cx="5651864" cy="4255657"/>
          </a:xfrm>
          <a:custGeom>
            <a:avLst/>
            <a:gdLst>
              <a:gd name="connsiteX0" fmla="*/ 220104 w 4238898"/>
              <a:gd name="connsiteY0" fmla="*/ 2176475 h 3191743"/>
              <a:gd name="connsiteX1" fmla="*/ 442526 w 4238898"/>
              <a:gd name="connsiteY1" fmla="*/ 14042 h 3191743"/>
              <a:gd name="connsiteX2" fmla="*/ 4198980 w 4238898"/>
              <a:gd name="connsiteY2" fmla="*/ 1336215 h 3191743"/>
              <a:gd name="connsiteX3" fmla="*/ 2296040 w 4238898"/>
              <a:gd name="connsiteY3" fmla="*/ 3140302 h 3191743"/>
              <a:gd name="connsiteX4" fmla="*/ 318959 w 4238898"/>
              <a:gd name="connsiteY4" fmla="*/ 2522464 h 319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898" h="3191743">
                <a:moveTo>
                  <a:pt x="220104" y="2176475"/>
                </a:moveTo>
                <a:cubicBezTo>
                  <a:pt x="-258" y="1165280"/>
                  <a:pt x="-220620" y="154085"/>
                  <a:pt x="442526" y="14042"/>
                </a:cubicBezTo>
                <a:cubicBezTo>
                  <a:pt x="1105672" y="-126001"/>
                  <a:pt x="3890061" y="815172"/>
                  <a:pt x="4198980" y="1336215"/>
                </a:cubicBezTo>
                <a:cubicBezTo>
                  <a:pt x="4507899" y="1857258"/>
                  <a:pt x="2942710" y="2942594"/>
                  <a:pt x="2296040" y="3140302"/>
                </a:cubicBezTo>
                <a:cubicBezTo>
                  <a:pt x="1649370" y="3338010"/>
                  <a:pt x="984164" y="2930237"/>
                  <a:pt x="318959" y="2522464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349760" y="-1175837"/>
            <a:ext cx="12974485" cy="9710188"/>
            <a:chOff x="-262320" y="-881878"/>
            <a:chExt cx="9730864" cy="72826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62320" y="0"/>
              <a:ext cx="1637988" cy="51435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0980" y="-375835"/>
              <a:ext cx="1767564" cy="60678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792" y="-587494"/>
              <a:ext cx="4734272" cy="164302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9397" y="4283233"/>
              <a:ext cx="4389689" cy="150507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5530" y="4403279"/>
              <a:ext cx="1431076" cy="199748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604" y="-881878"/>
              <a:ext cx="1578027" cy="1840159"/>
            </a:xfrm>
            <a:prstGeom prst="rect">
              <a:avLst/>
            </a:prstGeom>
          </p:spPr>
        </p:pic>
      </p:grpSp>
      <p:sp>
        <p:nvSpPr>
          <p:cNvPr id="18" name="文本框 18"/>
          <p:cNvSpPr txBox="1"/>
          <p:nvPr/>
        </p:nvSpPr>
        <p:spPr>
          <a:xfrm>
            <a:off x="3415179" y="2732176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Luyeän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ñoïc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thaønh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tieáng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29866" y="1673365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64457" y="789244"/>
            <a:ext cx="271741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Ñoïc</a:t>
            </a:r>
            <a:r>
              <a:rPr kumimoji="0" lang="en-US" altLang="zh-CN" sz="4265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5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maãu</a:t>
            </a:r>
            <a:endParaRPr kumimoji="0" lang="zh-CN" altLang="en-US" sz="4265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" name="Wave 1"/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TAY DOØ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Wave 17"/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426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Wave 18"/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MAÉT DOÕI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2" name="Kí hiệu - Khám phá &amp; Luyện tậ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852" y="789244"/>
            <a:ext cx="851896" cy="851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>
            <a:fillRect/>
          </a:stretch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MH" val="20170118211128"/>
  <p:tag name="MH_LIBRARY" val="GRAPHIC"/>
  <p:tag name="MH_ORDER" val="Freeform 21"/>
</p:tagLst>
</file>

<file path=ppt/tags/tag10.xml><?xml version="1.0" encoding="utf-8"?>
<p:tagLst xmlns:p="http://schemas.openxmlformats.org/presentationml/2006/main">
  <p:tag name="GENSWF_SLIDE_UID" val="{3FD1A4C1-56B5-4039-A5F3-2484D7068D09}:266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MH" val="20170118211128"/>
  <p:tag name="MH_LIBRARY" val="GRAPHIC"/>
  <p:tag name="MH_ORDER" val="Freeform 21"/>
</p:tagLst>
</file>

<file path=ppt/tags/tag20.xml><?xml version="1.0" encoding="utf-8"?>
<p:tagLst xmlns:p="http://schemas.openxmlformats.org/presentationml/2006/main">
  <p:tag name="GENSWF_SLIDE_UID" val="{1AE5BFD2-F284-49C5-8157-98E2AA402B09}:269"/>
</p:tagLst>
</file>

<file path=ppt/tags/tag21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MH" val="20170118211128"/>
  <p:tag name="MH_LIBRARY" val="GRAPHIC"/>
  <p:tag name="MH_ORDER" val="Freeform 21"/>
</p:tagLst>
</file>

<file path=ppt/tags/tag4.xml><?xml version="1.0" encoding="utf-8"?>
<p:tagLst xmlns:p="http://schemas.openxmlformats.org/presentationml/2006/main">
  <p:tag name="MH" val="20170118211128"/>
  <p:tag name="MH_LIBRARY" val="GRAPHIC"/>
  <p:tag name="MH_ORDER" val="Freeform 21"/>
</p:tagLst>
</file>

<file path=ppt/tags/tag5.xml><?xml version="1.0" encoding="utf-8"?>
<p:tagLst xmlns:p="http://schemas.openxmlformats.org/presentationml/2006/main">
  <p:tag name="GENSWF_SLIDE_UID" val="{807FBFD2-5254-48F1-B7A1-2D86BBCF6F98}:256"/>
</p:tagLst>
</file>

<file path=ppt/tags/tag6.xml><?xml version="1.0" encoding="utf-8"?>
<p:tagLst xmlns:p="http://schemas.openxmlformats.org/presentationml/2006/main">
  <p:tag name="GENSWF_SLIDE_UID" val="{277F8EBD-2E52-4BD5-AD2F-A5190AEEEB68}:258"/>
</p:tagLst>
</file>

<file path=ppt/tags/tag7.xml><?xml version="1.0" encoding="utf-8"?>
<p:tagLst xmlns:p="http://schemas.openxmlformats.org/presentationml/2006/main">
  <p:tag name="GENSWF_SLIDE_UID" val="{4DD56DDC-484D-4C67-9C78-4732D62DA4BC}:2558"/>
</p:tagLst>
</file>

<file path=ppt/tags/tag8.xml><?xml version="1.0" encoding="utf-8"?>
<p:tagLst xmlns:p="http://schemas.openxmlformats.org/presentationml/2006/main">
  <p:tag name="GENSWF_SLIDE_UID" val="{3FD1A4C1-56B5-4039-A5F3-2484D7068D09}:266"/>
</p:tagLst>
</file>

<file path=ppt/tags/tag9.xml><?xml version="1.0" encoding="utf-8"?>
<p:tagLst xmlns:p="http://schemas.openxmlformats.org/presentationml/2006/main">
  <p:tag name="GENSWF_SLIDE_UID" val="{3FD1A4C1-56B5-4039-A5F3-2484D7068D09}:266"/>
</p:tagLst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PT充电站">
  <a:themeElements>
    <a:clrScheme name="自定义 203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EC23F"/>
      </a:accent1>
      <a:accent2>
        <a:srgbClr val="73C7AA"/>
      </a:accent2>
      <a:accent3>
        <a:srgbClr val="FFC000"/>
      </a:accent3>
      <a:accent4>
        <a:srgbClr val="FFC000"/>
      </a:accent4>
      <a:accent5>
        <a:srgbClr val="FFC000"/>
      </a:accent5>
      <a:accent6>
        <a:srgbClr val="FFC000"/>
      </a:accent6>
      <a:hlink>
        <a:srgbClr val="FFC000"/>
      </a:hlink>
      <a:folHlink>
        <a:srgbClr val="954F72"/>
      </a:folHlink>
    </a:clrScheme>
    <a:fontScheme name="标准00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4200"/>
      </a:accent1>
      <a:accent2>
        <a:srgbClr val="F4A414"/>
      </a:accent2>
      <a:accent3>
        <a:srgbClr val="1EA5B0"/>
      </a:accent3>
      <a:accent4>
        <a:srgbClr val="7F4F49"/>
      </a:accent4>
      <a:accent5>
        <a:srgbClr val="FF4200"/>
      </a:accent5>
      <a:accent6>
        <a:srgbClr val="F4A414"/>
      </a:accent6>
      <a:hlink>
        <a:srgbClr val="262626"/>
      </a:hlink>
      <a:folHlink>
        <a:srgbClr val="78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FF4200"/>
    </a:accent1>
    <a:accent2>
      <a:srgbClr val="F4A414"/>
    </a:accent2>
    <a:accent3>
      <a:srgbClr val="1EA5B0"/>
    </a:accent3>
    <a:accent4>
      <a:srgbClr val="7F4F49"/>
    </a:accent4>
    <a:accent5>
      <a:srgbClr val="FF4200"/>
    </a:accent5>
    <a:accent6>
      <a:srgbClr val="F4A414"/>
    </a:accent6>
    <a:hlink>
      <a:srgbClr val="262626"/>
    </a:hlink>
    <a:folHlink>
      <a:srgbClr val="787777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FF4200"/>
    </a:accent1>
    <a:accent2>
      <a:srgbClr val="F4A414"/>
    </a:accent2>
    <a:accent3>
      <a:srgbClr val="1EA5B0"/>
    </a:accent3>
    <a:accent4>
      <a:srgbClr val="7F4F49"/>
    </a:accent4>
    <a:accent5>
      <a:srgbClr val="FF4200"/>
    </a:accent5>
    <a:accent6>
      <a:srgbClr val="F4A414"/>
    </a:accent6>
    <a:hlink>
      <a:srgbClr val="262626"/>
    </a:hlink>
    <a:folHlink>
      <a:srgbClr val="787777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3825</Words>
  <Application>WPS Presentation</Application>
  <PresentationFormat>Widescreen</PresentationFormat>
  <Paragraphs>301</Paragraphs>
  <Slides>35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19</vt:i4>
      </vt:variant>
      <vt:variant>
        <vt:lpstr>幻灯片标题</vt:lpstr>
      </vt:variant>
      <vt:variant>
        <vt:i4>35</vt:i4>
      </vt:variant>
    </vt:vector>
  </HeadingPairs>
  <TitlesOfParts>
    <vt:vector size="95" baseType="lpstr">
      <vt:lpstr>Arial</vt:lpstr>
      <vt:lpstr>SimSun</vt:lpstr>
      <vt:lpstr>Wingdings</vt:lpstr>
      <vt:lpstr>华康少女文字W5</vt:lpstr>
      <vt:lpstr>Times New Roman</vt:lpstr>
      <vt:lpstr>Arial Rounded MT Bold</vt:lpstr>
      <vt:lpstr>VNI-Avo</vt:lpstr>
      <vt:lpstr>Segoe Print</vt:lpstr>
      <vt:lpstr>Averta Std CY Bold</vt:lpstr>
      <vt:lpstr>Quicksand Medium</vt:lpstr>
      <vt:lpstr>Arial-Rounded</vt:lpstr>
      <vt:lpstr>Segoe UI Symbol</vt:lpstr>
      <vt:lpstr>Arial-SGK-TV</vt:lpstr>
      <vt:lpstr>Microsoft YaHei</vt:lpstr>
      <vt:lpstr>Calibri</vt:lpstr>
      <vt:lpstr>Calibri</vt:lpstr>
      <vt:lpstr>汉仪菱心体简</vt:lpstr>
      <vt:lpstr>等线</vt:lpstr>
      <vt:lpstr>Times New Roman</vt:lpstr>
      <vt:lpstr>YouYuan</vt:lpstr>
      <vt:lpstr>仓耳今楷05-6763 W05</vt:lpstr>
      <vt:lpstr>UTM Avo</vt:lpstr>
      <vt:lpstr>inpin heiti</vt:lpstr>
      <vt:lpstr>等线</vt:lpstr>
      <vt:lpstr>Arial Unicode MS</vt:lpstr>
      <vt:lpstr>Calibri Light</vt:lpstr>
      <vt:lpstr>Averta Std CY</vt:lpstr>
      <vt:lpstr>iCiel Soup of Justice</vt:lpstr>
      <vt:lpstr>iCiel Cucho</vt:lpstr>
      <vt:lpstr>方正宋刻本秀楷简体</vt:lpstr>
      <vt:lpstr>华康海报体W12(P)</vt:lpstr>
      <vt:lpstr>Arial</vt:lpstr>
      <vt:lpstr>TimesNewRomanPS-ItalicMT</vt:lpstr>
      <vt:lpstr>Arial Unicode MS</vt:lpstr>
      <vt:lpstr>黑体</vt:lpstr>
      <vt:lpstr>方正有猫在_GBK</vt:lpstr>
      <vt:lpstr>汉仪全唐诗简</vt:lpstr>
      <vt:lpstr>等线 Light</vt:lpstr>
      <vt:lpstr>Arial Black</vt:lpstr>
      <vt:lpstr>HP001 5 hàng</vt:lpstr>
      <vt:lpstr>HP001 4 hàng</vt:lpstr>
      <vt:lpstr>Office Theme</vt:lpstr>
      <vt:lpstr>PPT定制1801380800</vt:lpstr>
      <vt:lpstr>4_Office 主题​​</vt:lpstr>
      <vt:lpstr>Office 主题​​</vt:lpstr>
      <vt:lpstr>7_Office 主题​​</vt:lpstr>
      <vt:lpstr>Khởi động</vt:lpstr>
      <vt:lpstr>3_Office Theme</vt:lpstr>
      <vt:lpstr>Hoạt động</vt:lpstr>
      <vt:lpstr>9_www.33ppt.com</vt:lpstr>
      <vt:lpstr>1_Office 主题​​</vt:lpstr>
      <vt:lpstr>4_Office Theme</vt:lpstr>
      <vt:lpstr>Office 主题</vt:lpstr>
      <vt:lpstr>3_Office 主题</vt:lpstr>
      <vt:lpstr>PPT充电站</vt:lpstr>
      <vt:lpstr>6_Office 主题</vt:lpstr>
      <vt:lpstr>2_Office 主题​​</vt:lpstr>
      <vt:lpstr>2_Office 主题</vt:lpstr>
      <vt:lpstr>3_Office 主题​​</vt:lpstr>
      <vt:lpstr>1_PPT定制1801380800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dc:description>Tài liệu lưu hành nội bộ. Vui lòng không chia sẻ hoặc tải lên websites, FB.</dc:description>
  <cp:lastModifiedBy>ASUS</cp:lastModifiedBy>
  <cp:revision>114</cp:revision>
  <dcterms:created xsi:type="dcterms:W3CDTF">2021-05-25T14:46:00Z</dcterms:created>
  <dcterms:modified xsi:type="dcterms:W3CDTF">2023-09-25T02:58:08Z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777DFF283C334FF9B04FD31FD39C5621_12</vt:lpwstr>
  </property>
  <property fmtid="{D5CDD505-2E9C-101B-9397-08002B2CF9AE}" pid="3" name="KSOProductBuildVer">
    <vt:lpwstr>1033-12.2.0.13215</vt:lpwstr>
  </property>
</Properties>
</file>