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notesSlides/notesSlide4.xml" ContentType="application/vnd.openxmlformats-officedocument.presentationml.notesSlide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304" r:id="rId4"/>
    <p:sldId id="257" r:id="rId5"/>
    <p:sldId id="266" r:id="rId6"/>
    <p:sldId id="379" r:id="rId7"/>
    <p:sldId id="258" r:id="rId8"/>
    <p:sldId id="259" r:id="rId9"/>
    <p:sldId id="260" r:id="rId10"/>
    <p:sldId id="261" r:id="rId11"/>
    <p:sldId id="380" r:id="rId12"/>
    <p:sldId id="265" r:id="rId13"/>
    <p:sldId id="262" r:id="rId14"/>
    <p:sldId id="348" r:id="rId15"/>
    <p:sldId id="362" r:id="rId16"/>
    <p:sldId id="347" r:id="rId17"/>
    <p:sldId id="384" r:id="rId18"/>
    <p:sldId id="383" r:id="rId19"/>
    <p:sldId id="281" r:id="rId20"/>
    <p:sldId id="385" r:id="rId21"/>
    <p:sldId id="386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006600"/>
    <a:srgbClr val="FFFFCC"/>
    <a:srgbClr val="51B416"/>
    <a:srgbClr val="FF66CC"/>
    <a:srgbClr val="F8CBAD"/>
    <a:srgbClr val="E6B9B8"/>
    <a:srgbClr val="FF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315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24" r:id="rId2"/>
    <p:sldLayoutId id="2147483723" r:id="rId3"/>
    <p:sldLayoutId id="2147483722" r:id="rId4"/>
    <p:sldLayoutId id="2147483721" r:id="rId5"/>
    <p:sldLayoutId id="2147483720" r:id="rId6"/>
    <p:sldLayoutId id="2147483719" r:id="rId7"/>
    <p:sldLayoutId id="2147483718" r:id="rId8"/>
    <p:sldLayoutId id="2147483717" r:id="rId9"/>
    <p:sldLayoutId id="2147483716" r:id="rId10"/>
    <p:sldLayoutId id="2147483715" r:id="rId11"/>
    <p:sldLayoutId id="2147483714" r:id="rId12"/>
    <p:sldLayoutId id="2147483713" r:id="rId13"/>
    <p:sldLayoutId id="2147483712" r:id="rId14"/>
    <p:sldLayoutId id="2147483711" r:id="rId15"/>
    <p:sldLayoutId id="2147483710" r:id="rId16"/>
    <p:sldLayoutId id="2147483709" r:id="rId17"/>
    <p:sldLayoutId id="2147483708" r:id="rId18"/>
    <p:sldLayoutId id="2147483707" r:id="rId19"/>
    <p:sldLayoutId id="2147483706" r:id="rId20"/>
    <p:sldLayoutId id="2147483705" r:id="rId21"/>
    <p:sldLayoutId id="2147483704" r:id="rId22"/>
    <p:sldLayoutId id="2147483703" r:id="rId23"/>
    <p:sldLayoutId id="2147483702" r:id="rId24"/>
    <p:sldLayoutId id="2147483701" r:id="rId25"/>
    <p:sldLayoutId id="2147483700" r:id="rId26"/>
    <p:sldLayoutId id="2147483699" r:id="rId27"/>
    <p:sldLayoutId id="2147483698" r:id="rId28"/>
    <p:sldLayoutId id="2147483697" r:id="rId29"/>
    <p:sldLayoutId id="2147483696" r:id="rId30"/>
    <p:sldLayoutId id="2147483695" r:id="rId31"/>
    <p:sldLayoutId id="2147483667" r:id="rId32"/>
    <p:sldLayoutId id="2147483668" r:id="rId33"/>
    <p:sldLayoutId id="2147483669" r:id="rId34"/>
    <p:sldLayoutId id="2147483670" r:id="rId35"/>
    <p:sldLayoutId id="2147483671" r:id="rId36"/>
    <p:sldLayoutId id="2147483672" r:id="rId37"/>
    <p:sldLayoutId id="2147483673" r:id="rId38"/>
    <p:sldLayoutId id="2147483674" r:id="rId39"/>
    <p:sldLayoutId id="2147483726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36.png"/><Relationship Id="rId18" Type="http://schemas.openxmlformats.org/officeDocument/2006/relationships/image" Target="../media/image27.wmf"/><Relationship Id="rId26" Type="http://schemas.openxmlformats.org/officeDocument/2006/relationships/image" Target="../media/image35.wmf"/><Relationship Id="rId3" Type="http://schemas.openxmlformats.org/officeDocument/2006/relationships/control" Target="../activeX/activeX2.xml"/><Relationship Id="rId21" Type="http://schemas.openxmlformats.org/officeDocument/2006/relationships/image" Target="../media/image30.wmf"/><Relationship Id="rId7" Type="http://schemas.openxmlformats.org/officeDocument/2006/relationships/control" Target="../activeX/activeX6.xml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39.png"/><Relationship Id="rId25" Type="http://schemas.openxmlformats.org/officeDocument/2006/relationships/image" Target="../media/image34.wmf"/><Relationship Id="rId2" Type="http://schemas.openxmlformats.org/officeDocument/2006/relationships/control" Target="../activeX/activeX1.xml"/><Relationship Id="rId16" Type="http://schemas.openxmlformats.org/officeDocument/2006/relationships/image" Target="../media/image38.png"/><Relationship Id="rId20" Type="http://schemas.openxmlformats.org/officeDocument/2006/relationships/image" Target="../media/image29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12.xml"/><Relationship Id="rId24" Type="http://schemas.openxmlformats.org/officeDocument/2006/relationships/image" Target="../media/image33.wmf"/><Relationship Id="rId5" Type="http://schemas.openxmlformats.org/officeDocument/2006/relationships/control" Target="../activeX/activeX4.xml"/><Relationship Id="rId15" Type="http://schemas.microsoft.com/office/2007/relationships/hdphoto" Target="../media/hdphoto4.wdp"/><Relationship Id="rId23" Type="http://schemas.openxmlformats.org/officeDocument/2006/relationships/image" Target="../media/image32.wmf"/><Relationship Id="rId10" Type="http://schemas.openxmlformats.org/officeDocument/2006/relationships/control" Target="../activeX/activeX9.xml"/><Relationship Id="rId19" Type="http://schemas.openxmlformats.org/officeDocument/2006/relationships/image" Target="../media/image28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37.png"/><Relationship Id="rId22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7.wmf"/><Relationship Id="rId3" Type="http://schemas.openxmlformats.org/officeDocument/2006/relationships/control" Target="../activeX/activeX11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5.png"/><Relationship Id="rId17" Type="http://schemas.openxmlformats.org/officeDocument/2006/relationships/image" Target="../media/image51.wmf"/><Relationship Id="rId2" Type="http://schemas.openxmlformats.org/officeDocument/2006/relationships/control" Target="../activeX/activeX10.xml"/><Relationship Id="rId16" Type="http://schemas.openxmlformats.org/officeDocument/2006/relationships/image" Target="../media/image50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image" Target="../media/image54.png"/><Relationship Id="rId5" Type="http://schemas.openxmlformats.org/officeDocument/2006/relationships/control" Target="../activeX/activeX13.xml"/><Relationship Id="rId15" Type="http://schemas.openxmlformats.org/officeDocument/2006/relationships/image" Target="../media/image49.wmf"/><Relationship Id="rId10" Type="http://schemas.openxmlformats.org/officeDocument/2006/relationships/image" Target="../media/image53.png"/><Relationship Id="rId4" Type="http://schemas.openxmlformats.org/officeDocument/2006/relationships/control" Target="../activeX/activeX12.xml"/><Relationship Id="rId9" Type="http://schemas.openxmlformats.org/officeDocument/2006/relationships/image" Target="../media/image52.jpg"/><Relationship Id="rId14" Type="http://schemas.openxmlformats.org/officeDocument/2006/relationships/image" Target="../media/image4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0.xml"/><Relationship Id="rId3" Type="http://schemas.openxmlformats.org/officeDocument/2006/relationships/slide" Target="slide11.xml"/><Relationship Id="rId7" Type="http://schemas.openxmlformats.org/officeDocument/2006/relationships/image" Target="../media/image7.png"/><Relationship Id="rId12" Type="http://schemas.openxmlformats.org/officeDocument/2006/relationships/slide" Target="slide9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png"/><Relationship Id="rId11" Type="http://schemas.openxmlformats.org/officeDocument/2006/relationships/slide" Target="slide8.xml"/><Relationship Id="rId5" Type="http://schemas.microsoft.com/office/2007/relationships/hdphoto" Target="../media/hdphoto2.wdp"/><Relationship Id="rId10" Type="http://schemas.openxmlformats.org/officeDocument/2006/relationships/slide" Target="slide6.xml"/><Relationship Id="rId4" Type="http://schemas.openxmlformats.org/officeDocument/2006/relationships/image" Target="../media/image6.png"/><Relationship Id="rId9" Type="http://schemas.openxmlformats.org/officeDocument/2006/relationships/image" Target="../media/image17.png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79"/>
            <a:ext cx="5587586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9, 8, 17 </a:t>
            </a:r>
          </a:p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935986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+ 8 = 17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8 + 9 = 17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17 - 8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17 - 9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245F92-9D79-43EC-8F95-A5B4EA7040A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762" b="96190" l="52000" r="85474">
                        <a14:foregroundMark x1="64632" y1="58857" x2="64632" y2="58857"/>
                        <a14:foregroundMark x1="65263" y1="55429" x2="65263" y2="55429"/>
                        <a14:foregroundMark x1="61263" y1="54095" x2="61263" y2="54095"/>
                        <a14:foregroundMark x1="71579" y1="53333" x2="71579" y2="53333"/>
                        <a14:foregroundMark x1="77263" y1="52952" x2="77263" y2="52952"/>
                        <a14:foregroundMark x1="52632" y1="67619" x2="52632" y2="67619"/>
                        <a14:foregroundMark x1="52000" y1="66476" x2="52000" y2="66476"/>
                        <a14:foregroundMark x1="83550" y1="68952" x2="83755" y2="69524"/>
                        <a14:foregroundMark x1="83332" y1="68344" x2="83550" y2="68952"/>
                        <a14:foregroundMark x1="82526" y1="66095" x2="82600" y2="66302"/>
                        <a14:foregroundMark x1="85263" y1="91238" x2="85474" y2="96190"/>
                        <a14:foregroundMark x1="73263" y1="65905" x2="73263" y2="65905"/>
                        <a14:foregroundMark x1="67789" y1="65714" x2="67789" y2="65714"/>
                        <a14:foregroundMark x1="62947" y1="65714" x2="62947" y2="65714"/>
                        <a14:foregroundMark x1="78105" y1="65905" x2="78105" y2="65905"/>
                        <a14:backgroundMark x1="65053" y1="92190" x2="76632" y2="86286"/>
                        <a14:backgroundMark x1="67789" y1="93714" x2="76632" y2="84952"/>
                        <a14:backgroundMark x1="67789" y1="91619" x2="76842" y2="83048"/>
                        <a14:backgroundMark x1="69053" y1="92000" x2="77684" y2="85714"/>
                        <a14:backgroundMark x1="70316" y1="91429" x2="71789" y2="89905"/>
                        <a14:backgroundMark x1="57053" y1="76762" x2="63158" y2="77905"/>
                        <a14:backgroundMark x1="57474" y1="77524" x2="65684" y2="78667"/>
                        <a14:backgroundMark x1="58316" y1="77905" x2="69053" y2="79048"/>
                        <a14:backgroundMark x1="58105" y1="78476" x2="65263" y2="79238"/>
                        <a14:backgroundMark x1="60421" y1="88571" x2="74316" y2="86857"/>
                        <a14:backgroundMark x1="69053" y1="90857" x2="69263" y2="91238"/>
                        <a14:backgroundMark x1="70737" y1="92571" x2="74105" y2="87429"/>
                        <a14:backgroundMark x1="74105" y1="87429" x2="74737" y2="87048"/>
                        <a14:backgroundMark x1="72632" y1="92190" x2="79368" y2="80000"/>
                        <a14:backgroundMark x1="56421" y1="70476" x2="69474" y2="70095"/>
                        <a14:backgroundMark x1="69474" y1="70095" x2="77474" y2="78476"/>
                        <a14:backgroundMark x1="77474" y1="78476" x2="77895" y2="86857"/>
                        <a14:backgroundMark x1="61053" y1="73333" x2="72842" y2="72952"/>
                        <a14:backgroundMark x1="72842" y1="72952" x2="65474" y2="80000"/>
                        <a14:backgroundMark x1="65474" y1="80000" x2="81263" y2="74286"/>
                        <a14:backgroundMark x1="81263" y1="74286" x2="75579" y2="77714"/>
                        <a14:backgroundMark x1="64842" y1="71810" x2="64842" y2="78286"/>
                        <a14:backgroundMark x1="64842" y1="78286" x2="66526" y2="72571"/>
                        <a14:backgroundMark x1="66526" y1="72571" x2="67789" y2="85714"/>
                        <a14:backgroundMark x1="73684" y1="74095" x2="74105" y2="84000"/>
                        <a14:backgroundMark x1="66105" y1="75619" x2="66105" y2="85143"/>
                        <a14:backgroundMark x1="62316" y1="74857" x2="62316" y2="85333"/>
                        <a14:backgroundMark x1="59158" y1="72571" x2="58947" y2="87048"/>
                        <a14:backgroundMark x1="56842" y1="71238" x2="56842" y2="86095"/>
                        <a14:backgroundMark x1="56000" y1="68190" x2="75789" y2="68190"/>
                        <a14:backgroundMark x1="75789" y1="68190" x2="81263" y2="70476"/>
                        <a14:backgroundMark x1="81263" y1="70476" x2="80842" y2="93524"/>
                        <a14:backgroundMark x1="80842" y1="93524" x2="58526" y2="94286"/>
                        <a14:backgroundMark x1="58526" y1="94286" x2="56211" y2="87048"/>
                        <a14:backgroundMark x1="56211" y1="87048" x2="56421" y2="68762"/>
                        <a14:backgroundMark x1="56421" y1="68762" x2="65474" y2="67810"/>
                        <a14:backgroundMark x1="65474" y1="67810" x2="70526" y2="67810"/>
                        <a14:backgroundMark x1="82105" y1="67810" x2="82105" y2="67810"/>
                        <a14:backgroundMark x1="77263" y1="68762" x2="80632" y2="76381"/>
                        <a14:backgroundMark x1="80632" y1="76381" x2="80842" y2="83619"/>
                        <a14:backgroundMark x1="81895" y1="77333" x2="82105" y2="91048"/>
                        <a14:backgroundMark x1="82316" y1="70476" x2="82316" y2="80571"/>
                        <a14:backgroundMark x1="76632" y1="67429" x2="82316" y2="69524"/>
                        <a14:backgroundMark x1="82316" y1="69524" x2="82316" y2="72000"/>
                        <a14:backgroundMark x1="83368" y1="68952" x2="83368" y2="68952"/>
                        <a14:backgroundMark x1="55789" y1="70095" x2="55579" y2="83810"/>
                        <a14:backgroundMark x1="59789" y1="69905" x2="59789" y2="78667"/>
                        <a14:backgroundMark x1="61895" y1="70857" x2="61474" y2="72762"/>
                        <a14:backgroundMark x1="60632" y1="89714" x2="60632" y2="89714"/>
                      </a14:backgroundRemoval>
                    </a14:imgEffect>
                  </a14:imgLayer>
                </a14:imgProps>
              </a:ext>
            </a:extLst>
          </a:blip>
          <a:srcRect l="49034" t="51384" r="10995"/>
          <a:stretch/>
        </p:blipFill>
        <p:spPr>
          <a:xfrm>
            <a:off x="8053430" y="1830982"/>
            <a:ext cx="3816991" cy="3622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F06B5-8A45-45E9-981C-A7962039600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48571" l="4211" r="40632">
                        <a14:foregroundMark x1="40632" y1="26095" x2="40632" y2="26095"/>
                        <a14:foregroundMark x1="39158" y1="47238" x2="39158" y2="47238"/>
                        <a14:foregroundMark x1="22947" y1="47429" x2="22947" y2="47429"/>
                        <a14:foregroundMark x1="10105" y1="48571" x2="10105" y2="48571"/>
                      </a14:backgroundRemoval>
                    </a14:imgEffect>
                  </a14:imgLayer>
                </a14:imgProps>
              </a:ext>
            </a:extLst>
          </a:blip>
          <a:srcRect r="55586" b="50115"/>
          <a:stretch/>
        </p:blipFill>
        <p:spPr>
          <a:xfrm>
            <a:off x="122034" y="1517154"/>
            <a:ext cx="4202986" cy="3823692"/>
          </a:xfrm>
          <a:prstGeom prst="rect">
            <a:avLst/>
          </a:prstGeom>
        </p:spPr>
      </p:pic>
      <p:sp>
        <p:nvSpPr>
          <p:cNvPr id="66" name="Text Box 7">
            <a:extLst>
              <a:ext uri="{FF2B5EF4-FFF2-40B4-BE49-F238E27FC236}">
                <a16:creationId xmlns:a16="http://schemas.microsoft.com/office/drawing/2014/main" id="{415A6F17-F203-4AE8-AE2D-D1AA64B04F74}"/>
              </a:ext>
            </a:extLst>
          </p:cNvPr>
          <p:cNvSpPr txBox="1"/>
          <p:nvPr/>
        </p:nvSpPr>
        <p:spPr>
          <a:xfrm>
            <a:off x="969549" y="3077488"/>
            <a:ext cx="25079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+ 8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 + 5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+ 6 + 7 = </a:t>
            </a:r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29D03DD8-BB36-462A-9D7C-DAFCF5EF60B5}"/>
              </a:ext>
            </a:extLst>
          </p:cNvPr>
          <p:cNvSpPr txBox="1"/>
          <p:nvPr/>
        </p:nvSpPr>
        <p:spPr>
          <a:xfrm>
            <a:off x="4735642" y="3050064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– 1 – 3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– 4 – 1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– 9 – 6 =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A0CAC5-B628-4BFA-A87E-C6403C293B9B}"/>
              </a:ext>
            </a:extLst>
          </p:cNvPr>
          <p:cNvGrpSpPr/>
          <p:nvPr/>
        </p:nvGrpSpPr>
        <p:grpSpPr>
          <a:xfrm>
            <a:off x="4633125" y="619423"/>
            <a:ext cx="2595236" cy="663942"/>
            <a:chOff x="1230144" y="321217"/>
            <a:chExt cx="2494243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1B26882-A607-41BA-B6A3-D9F93B29D7CB}"/>
                </a:ext>
              </a:extLst>
            </p:cNvPr>
            <p:cNvSpPr/>
            <p:nvPr/>
          </p:nvSpPr>
          <p:spPr>
            <a:xfrm>
              <a:off x="1230144" y="321217"/>
              <a:ext cx="2494243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5" name="Text Box 7">
            <a:extLst>
              <a:ext uri="{FF2B5EF4-FFF2-40B4-BE49-F238E27FC236}">
                <a16:creationId xmlns:a16="http://schemas.microsoft.com/office/drawing/2014/main" id="{6E5D0F94-D233-4B5E-98DB-1ADC86376463}"/>
              </a:ext>
            </a:extLst>
          </p:cNvPr>
          <p:cNvSpPr txBox="1"/>
          <p:nvPr/>
        </p:nvSpPr>
        <p:spPr>
          <a:xfrm>
            <a:off x="8473951" y="3027833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+ 3 – 4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– 5 + 7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3 + 8 =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B487B-C537-458D-AEDB-1A2988E322F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048" b="96571" l="4211" r="39158">
                        <a14:foregroundMark x1="19158" y1="53905" x2="19158" y2="53905"/>
                        <a14:foregroundMark x1="17263" y1="51810" x2="17263" y2="51810"/>
                        <a14:foregroundMark x1="26947" y1="51238" x2="26947" y2="51238"/>
                        <a14:foregroundMark x1="39158" y1="73524" x2="39158" y2="73524"/>
                        <a14:foregroundMark x1="35368" y1="96000" x2="35368" y2="96000"/>
                        <a14:foregroundMark x1="11789" y1="96571" x2="11789" y2="96571"/>
                        <a14:foregroundMark x1="15158" y1="60190" x2="15158" y2="60190"/>
                      </a14:backgroundRemoval>
                    </a14:imgEffect>
                  </a14:imgLayer>
                </a14:imgProps>
              </a:ext>
            </a:extLst>
          </a:blip>
          <a:srcRect t="50000" r="56987" b="280"/>
          <a:stretch/>
        </p:blipFill>
        <p:spPr>
          <a:xfrm>
            <a:off x="4068088" y="1713518"/>
            <a:ext cx="4091961" cy="373093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581" name="TextBox7" r:id="rId2" imgW="571680" imgH="514440"/>
        </mc:Choice>
        <mc:Fallback>
          <p:control name="TextBox7" r:id="rId2" imgW="571680" imgH="51444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2279" y="312477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2" name="TextBox1" r:id="rId3" imgW="571680" imgH="514440"/>
        </mc:Choice>
        <mc:Fallback>
          <p:control name="TextBox1" r:id="rId3" imgW="571680" imgH="514440">
            <p:pic>
              <p:nvPicPr>
                <p:cNvPr id="24" name="TextBox1">
                  <a:extLst>
                    <a:ext uri="{FF2B5EF4-FFF2-40B4-BE49-F238E27FC236}">
                      <a16:creationId xmlns:a16="http://schemas.microsoft.com/office/drawing/2014/main" id="{BB9E5C49-1F26-4CA6-9018-A8F9E97C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42279" y="379656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3" name="TextBox2" r:id="rId4" imgW="571680" imgH="514440"/>
        </mc:Choice>
        <mc:Fallback>
          <p:control name="TextBox2" r:id="rId4" imgW="571680" imgH="514440">
            <p:pic>
              <p:nvPicPr>
                <p:cNvPr id="25" name="TextBox2">
                  <a:extLst>
                    <a:ext uri="{FF2B5EF4-FFF2-40B4-BE49-F238E27FC236}">
                      <a16:creationId xmlns:a16="http://schemas.microsoft.com/office/drawing/2014/main" id="{CB766A36-2D6B-4A02-BF20-4E46028027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42279" y="443755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4" name="TextBox4" r:id="rId5" imgW="571680" imgH="514440"/>
        </mc:Choice>
        <mc:Fallback>
          <p:control name="TextBox4" r:id="rId5" imgW="571680" imgH="514440">
            <p:pic>
              <p:nvPicPr>
                <p:cNvPr id="27" name="TextBox4">
                  <a:extLst>
                    <a:ext uri="{FF2B5EF4-FFF2-40B4-BE49-F238E27FC236}">
                      <a16:creationId xmlns:a16="http://schemas.microsoft.com/office/drawing/2014/main" id="{1B29A0E8-8414-439B-848C-21BD93423A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00089" y="307511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5" name="TextBox5" r:id="rId6" imgW="571680" imgH="514440"/>
        </mc:Choice>
        <mc:Fallback>
          <p:control name="TextBox5" r:id="rId6" imgW="571680" imgH="514440">
            <p:pic>
              <p:nvPicPr>
                <p:cNvPr id="29" name="TextBox5">
                  <a:extLst>
                    <a:ext uri="{FF2B5EF4-FFF2-40B4-BE49-F238E27FC236}">
                      <a16:creationId xmlns:a16="http://schemas.microsoft.com/office/drawing/2014/main" id="{9EA4ED2B-2D23-4BA4-9386-7041A0E7ED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900089" y="374690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6" name="TextBox6" r:id="rId7" imgW="571680" imgH="514440"/>
        </mc:Choice>
        <mc:Fallback>
          <p:control name="TextBox6" r:id="rId7" imgW="571680" imgH="514440">
            <p:pic>
              <p:nvPicPr>
                <p:cNvPr id="31" name="TextBox6">
                  <a:extLst>
                    <a:ext uri="{FF2B5EF4-FFF2-40B4-BE49-F238E27FC236}">
                      <a16:creationId xmlns:a16="http://schemas.microsoft.com/office/drawing/2014/main" id="{887A6305-1152-4B82-98AC-CC12AD1448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00089" y="438789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7" name="TextBox9" r:id="rId8" imgW="571680" imgH="514440"/>
        </mc:Choice>
        <mc:Fallback>
          <p:control name="TextBox9" r:id="rId8" imgW="571680" imgH="514440">
            <p:pic>
              <p:nvPicPr>
                <p:cNvPr id="38" name="TextBox9">
                  <a:extLst>
                    <a:ext uri="{FF2B5EF4-FFF2-40B4-BE49-F238E27FC236}">
                      <a16:creationId xmlns:a16="http://schemas.microsoft.com/office/drawing/2014/main" id="{ADF05F8A-A8AD-4DB5-8B16-06EEBD1F918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693174" y="305480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8" name="TextBox10" r:id="rId9" imgW="571680" imgH="514440"/>
        </mc:Choice>
        <mc:Fallback>
          <p:control name="TextBox10" r:id="rId9" imgW="571680" imgH="514440">
            <p:pic>
              <p:nvPicPr>
                <p:cNvPr id="40" name="TextBox10">
                  <a:extLst>
                    <a:ext uri="{FF2B5EF4-FFF2-40B4-BE49-F238E27FC236}">
                      <a16:creationId xmlns:a16="http://schemas.microsoft.com/office/drawing/2014/main" id="{86E3359F-8895-4176-8ECA-DB665309D5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93174" y="372659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9" name="TextBox11" r:id="rId10" imgW="571680" imgH="514440"/>
        </mc:Choice>
        <mc:Fallback>
          <p:control name="TextBox11" r:id="rId10" imgW="571680" imgH="514440">
            <p:pic>
              <p:nvPicPr>
                <p:cNvPr id="41" name="TextBox11">
                  <a:extLst>
                    <a:ext uri="{FF2B5EF4-FFF2-40B4-BE49-F238E27FC236}">
                      <a16:creationId xmlns:a16="http://schemas.microsoft.com/office/drawing/2014/main" id="{004F5FD9-0938-42C2-8C78-4FEF4941C54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693174" y="436758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ADF8DCE-A8BC-47F1-968D-AFF8C6D3BDD5}"/>
              </a:ext>
            </a:extLst>
          </p:cNvPr>
          <p:cNvGrpSpPr/>
          <p:nvPr/>
        </p:nvGrpSpPr>
        <p:grpSpPr>
          <a:xfrm>
            <a:off x="247591" y="2120423"/>
            <a:ext cx="3552673" cy="2345721"/>
            <a:chOff x="136894" y="3551736"/>
            <a:chExt cx="3552673" cy="23457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E23C65A-4147-4AD8-85C7-45887F6FD8EE}"/>
                </a:ext>
              </a:extLst>
            </p:cNvPr>
            <p:cNvGrpSpPr/>
            <p:nvPr/>
          </p:nvGrpSpPr>
          <p:grpSpPr>
            <a:xfrm>
              <a:off x="136894" y="3551736"/>
              <a:ext cx="3552673" cy="2345721"/>
              <a:chOff x="136894" y="3551736"/>
              <a:chExt cx="3552679" cy="2345725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11AE922-FB6F-4EAB-A2BC-1512378493C5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3552679" cy="2345725"/>
                <a:chOff x="1299332" y="3566112"/>
                <a:chExt cx="3552679" cy="1932081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9BCFC94E-6FB0-48BD-A960-D62817A38867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036815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C84F8469-6047-4FD4-8D27-CDC0AECEC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50658" y="4796840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E2AA65CC-A90E-4B69-AAA9-9B2FC71AC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125" name="Text Box 7">
                <a:extLst>
                  <a:ext uri="{FF2B5EF4-FFF2-40B4-BE49-F238E27FC236}">
                    <a16:creationId xmlns:a16="http://schemas.microsoft.com/office/drawing/2014/main" id="{9033D108-DE31-4FF8-BCD8-F53952EA9A65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2507955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7 + 5        11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– 4        10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6CAB449-8611-42A8-8F91-4CB5F626D5EB}"/>
                </a:ext>
              </a:extLst>
            </p:cNvPr>
            <p:cNvSpPr/>
            <p:nvPr/>
          </p:nvSpPr>
          <p:spPr>
            <a:xfrm>
              <a:off x="1912667" y="4130324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9DCDF3C-9A85-4863-9215-344BA93BD8EF}"/>
                </a:ext>
              </a:extLst>
            </p:cNvPr>
            <p:cNvSpPr/>
            <p:nvPr/>
          </p:nvSpPr>
          <p:spPr>
            <a:xfrm>
              <a:off x="1907065" y="48060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395B2F-37D2-443B-B9B5-421355C16DDD}"/>
              </a:ext>
            </a:extLst>
          </p:cNvPr>
          <p:cNvGrpSpPr/>
          <p:nvPr/>
        </p:nvGrpSpPr>
        <p:grpSpPr>
          <a:xfrm>
            <a:off x="4242304" y="2120423"/>
            <a:ext cx="3662160" cy="2382156"/>
            <a:chOff x="4150025" y="2120423"/>
            <a:chExt cx="3662160" cy="238215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E4FC55C-6949-4599-BBD4-AF31F035BDCC}"/>
                </a:ext>
              </a:extLst>
            </p:cNvPr>
            <p:cNvGrpSpPr/>
            <p:nvPr/>
          </p:nvGrpSpPr>
          <p:grpSpPr>
            <a:xfrm>
              <a:off x="4150025" y="2120423"/>
              <a:ext cx="3662160" cy="2382156"/>
              <a:chOff x="4512784" y="3354816"/>
              <a:chExt cx="3662160" cy="238215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46E17C8-D162-44AD-8398-8B7FEBF5ED08}"/>
                  </a:ext>
                </a:extLst>
              </p:cNvPr>
              <p:cNvGrpSpPr/>
              <p:nvPr/>
            </p:nvGrpSpPr>
            <p:grpSpPr>
              <a:xfrm>
                <a:off x="4512784" y="3354816"/>
                <a:ext cx="3662160" cy="2382156"/>
                <a:chOff x="5334465" y="3527582"/>
                <a:chExt cx="3533955" cy="2095072"/>
              </a:xfrm>
            </p:grpSpPr>
            <p:sp>
              <p:nvSpPr>
                <p:cNvPr id="114" name="Rectangle: Rounded Corners 113">
                  <a:extLst>
                    <a:ext uri="{FF2B5EF4-FFF2-40B4-BE49-F238E27FC236}">
                      <a16:creationId xmlns:a16="http://schemas.microsoft.com/office/drawing/2014/main" id="{F27DB1DB-7222-4F06-9A93-F0452EEB2E3A}"/>
                    </a:ext>
                  </a:extLst>
                </p:cNvPr>
                <p:cNvSpPr/>
                <p:nvPr/>
              </p:nvSpPr>
              <p:spPr>
                <a:xfrm>
                  <a:off x="5392437" y="3725017"/>
                  <a:ext cx="3184572" cy="1680568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114355B-B87B-4A43-8E02-7D6F42CFD3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5287" t="34980" r="2721" b="29279"/>
                <a:stretch/>
              </p:blipFill>
              <p:spPr>
                <a:xfrm>
                  <a:off x="7795747" y="4844273"/>
                  <a:ext cx="1072673" cy="77838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5D55BA51-2087-4EA1-9EEF-04BFFA09B9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0002" t="21214" r="19046" b="22894"/>
                <a:stretch/>
              </p:blipFill>
              <p:spPr>
                <a:xfrm>
                  <a:off x="5334465" y="3527582"/>
                  <a:ext cx="642991" cy="523970"/>
                </a:xfrm>
                <a:prstGeom prst="rect">
                  <a:avLst/>
                </a:prstGeom>
              </p:spPr>
            </p:pic>
          </p:grpSp>
          <p:sp>
            <p:nvSpPr>
              <p:cNvPr id="127" name="Text Box 7">
                <a:extLst>
                  <a:ext uri="{FF2B5EF4-FFF2-40B4-BE49-F238E27FC236}">
                    <a16:creationId xmlns:a16="http://schemas.microsoft.com/office/drawing/2014/main" id="{8D447C78-9920-4359-B984-CAB0BBAEDBBA}"/>
                  </a:ext>
                </a:extLst>
              </p:cNvPr>
              <p:cNvSpPr txBox="1"/>
              <p:nvPr/>
            </p:nvSpPr>
            <p:spPr>
              <a:xfrm>
                <a:off x="4693417" y="3857779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9 + 6        5 + 9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– 8        5 + 8</a:t>
                </a:r>
              </a:p>
            </p:txBody>
          </p:sp>
        </p:grp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4DE045D-8F0C-4D99-9CC4-E7506E8B0627}"/>
                </a:ext>
              </a:extLst>
            </p:cNvPr>
            <p:cNvSpPr/>
            <p:nvPr/>
          </p:nvSpPr>
          <p:spPr>
            <a:xfrm>
              <a:off x="5606266" y="26688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7AA9AE5-CB07-4890-9B64-A88DB5407FF9}"/>
                </a:ext>
              </a:extLst>
            </p:cNvPr>
            <p:cNvSpPr/>
            <p:nvPr/>
          </p:nvSpPr>
          <p:spPr>
            <a:xfrm>
              <a:off x="5600664" y="33446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B811E1-F2F6-4C63-90A5-664FAD4D59D8}"/>
              </a:ext>
            </a:extLst>
          </p:cNvPr>
          <p:cNvGrpSpPr/>
          <p:nvPr/>
        </p:nvGrpSpPr>
        <p:grpSpPr>
          <a:xfrm>
            <a:off x="8112511" y="2110711"/>
            <a:ext cx="3798070" cy="2433813"/>
            <a:chOff x="8112511" y="2110711"/>
            <a:chExt cx="3798070" cy="243381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06A6B8-2511-444D-A396-AFFB3F14B6C1}"/>
                </a:ext>
              </a:extLst>
            </p:cNvPr>
            <p:cNvGrpSpPr/>
            <p:nvPr/>
          </p:nvGrpSpPr>
          <p:grpSpPr>
            <a:xfrm>
              <a:off x="8112511" y="2110711"/>
              <a:ext cx="3798070" cy="2433813"/>
              <a:chOff x="8423684" y="3308600"/>
              <a:chExt cx="3798070" cy="243381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F215FE3-41AB-422F-8581-3207B727C66B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3798070" cy="2433813"/>
                <a:chOff x="6332028" y="1216473"/>
                <a:chExt cx="3798070" cy="2433813"/>
              </a:xfrm>
            </p:grpSpPr>
            <p:sp>
              <p:nvSpPr>
                <p:cNvPr id="122" name="Rectangle: Rounded Corners 121">
                  <a:extLst>
                    <a:ext uri="{FF2B5EF4-FFF2-40B4-BE49-F238E27FC236}">
                      <a16:creationId xmlns:a16="http://schemas.microsoft.com/office/drawing/2014/main" id="{7F4237D8-149E-415A-8B9F-C3DD5F9474DB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300102" cy="1842333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092FE52-7ADA-4015-9E9C-F3DF698FC4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BE5C747F-D954-4F9F-BA90-7149E5796C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7928" y="2795225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128" name="Text Box 7">
                <a:extLst>
                  <a:ext uri="{FF2B5EF4-FFF2-40B4-BE49-F238E27FC236}">
                    <a16:creationId xmlns:a16="http://schemas.microsoft.com/office/drawing/2014/main" id="{CA2E2D3A-10B3-435C-8A02-17080432E83F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6 + 7        7 + 6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– 9        5 + 9</a:t>
                </a:r>
              </a:p>
            </p:txBody>
          </p:sp>
        </p:grp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D39DFA5-F616-42C9-95B9-4804922F4E70}"/>
                </a:ext>
              </a:extLst>
            </p:cNvPr>
            <p:cNvSpPr/>
            <p:nvPr/>
          </p:nvSpPr>
          <p:spPr>
            <a:xfrm>
              <a:off x="9799013" y="26124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28013B4-48C8-4DE6-A8B6-A14F3A32FF67}"/>
                </a:ext>
              </a:extLst>
            </p:cNvPr>
            <p:cNvSpPr/>
            <p:nvPr/>
          </p:nvSpPr>
          <p:spPr>
            <a:xfrm>
              <a:off x="9793411" y="32882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3" name="Oval 132">
            <a:extLst>
              <a:ext uri="{FF2B5EF4-FFF2-40B4-BE49-F238E27FC236}">
                <a16:creationId xmlns:a16="http://schemas.microsoft.com/office/drawing/2014/main" id="{58375367-F12F-4656-90A1-2AF5092C144C}"/>
              </a:ext>
            </a:extLst>
          </p:cNvPr>
          <p:cNvSpPr/>
          <p:nvPr/>
        </p:nvSpPr>
        <p:spPr>
          <a:xfrm>
            <a:off x="2025543" y="270189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23E3F8C-CBE4-49C8-9C22-5929E7687C5F}"/>
              </a:ext>
            </a:extLst>
          </p:cNvPr>
          <p:cNvSpPr/>
          <p:nvPr/>
        </p:nvSpPr>
        <p:spPr>
          <a:xfrm>
            <a:off x="2018814" y="3367406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863BAE1-04AC-44C1-8CC5-3E31126AD192}"/>
              </a:ext>
            </a:extLst>
          </p:cNvPr>
          <p:cNvSpPr/>
          <p:nvPr/>
        </p:nvSpPr>
        <p:spPr>
          <a:xfrm>
            <a:off x="9811167" y="261194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CCCF84A-782E-4804-A912-D8AE39E93C0C}"/>
              </a:ext>
            </a:extLst>
          </p:cNvPr>
          <p:cNvGrpSpPr/>
          <p:nvPr/>
        </p:nvGrpSpPr>
        <p:grpSpPr>
          <a:xfrm>
            <a:off x="1697641" y="216132"/>
            <a:ext cx="1535574" cy="1302742"/>
            <a:chOff x="1697641" y="216132"/>
            <a:chExt cx="1535574" cy="130274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B5ECF6-5615-4BF4-99DA-FCDE85DC0C10}"/>
                </a:ext>
              </a:extLst>
            </p:cNvPr>
            <p:cNvGrpSpPr/>
            <p:nvPr/>
          </p:nvGrpSpPr>
          <p:grpSpPr>
            <a:xfrm>
              <a:off x="1697641" y="216132"/>
              <a:ext cx="1106152" cy="1302742"/>
              <a:chOff x="1983401" y="449345"/>
              <a:chExt cx="1106152" cy="130274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DC09F9-D36A-4076-B8BC-A82FEF4E8FDA}"/>
                  </a:ext>
                </a:extLst>
              </p:cNvPr>
              <p:cNvSpPr/>
              <p:nvPr/>
            </p:nvSpPr>
            <p:spPr>
              <a:xfrm>
                <a:off x="2518033" y="474862"/>
                <a:ext cx="571520" cy="1277225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84BFB4E-7D70-4C25-BB84-79FBE241E73F}"/>
                  </a:ext>
                </a:extLst>
              </p:cNvPr>
              <p:cNvSpPr/>
              <p:nvPr/>
            </p:nvSpPr>
            <p:spPr>
              <a:xfrm>
                <a:off x="1983401" y="449345"/>
                <a:ext cx="571520" cy="562708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D043464-B4BD-4C06-8FE7-D627C220D76D}"/>
                </a:ext>
              </a:extLst>
            </p:cNvPr>
            <p:cNvSpPr txBox="1"/>
            <p:nvPr/>
          </p:nvSpPr>
          <p:spPr>
            <a:xfrm>
              <a:off x="2753510" y="542829"/>
              <a:ext cx="479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0C887467-D0D1-4538-AA64-DA8C8663411F}"/>
              </a:ext>
            </a:extLst>
          </p:cNvPr>
          <p:cNvSpPr/>
          <p:nvPr/>
        </p:nvSpPr>
        <p:spPr>
          <a:xfrm>
            <a:off x="5698596" y="267237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518CB3E-AE91-4A3F-A9ED-789CAFB88372}"/>
              </a:ext>
            </a:extLst>
          </p:cNvPr>
          <p:cNvSpPr/>
          <p:nvPr/>
        </p:nvSpPr>
        <p:spPr>
          <a:xfrm>
            <a:off x="5691529" y="335003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7968" y="3038883"/>
            <a:ext cx="49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FF"/>
                </a:solidFill>
              </a:rPr>
              <a:t>12</a:t>
            </a:r>
            <a:endParaRPr lang="en-US" sz="2000" b="1" dirty="0">
              <a:solidFill>
                <a:srgbClr val="FF00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48943" y="3109397"/>
            <a:ext cx="87985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165129" y="3649372"/>
            <a:ext cx="49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FF"/>
                </a:solidFill>
              </a:rPr>
              <a:t>9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23404" y="3038883"/>
            <a:ext cx="473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FF"/>
                </a:solidFill>
              </a:rPr>
              <a:t>15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00214" y="2979117"/>
            <a:ext cx="49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FF"/>
                </a:solidFill>
              </a:rPr>
              <a:t>14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44614" y="3689463"/>
            <a:ext cx="49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FF"/>
                </a:solidFill>
              </a:rPr>
              <a:t>7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43534" y="3688812"/>
            <a:ext cx="49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FF"/>
                </a:solidFill>
              </a:rPr>
              <a:t>13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968906" y="3038883"/>
            <a:ext cx="49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FF"/>
                </a:solidFill>
              </a:rPr>
              <a:t>13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671943" y="3038879"/>
            <a:ext cx="49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FF"/>
                </a:solidFill>
              </a:rPr>
              <a:t>13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034032" y="3614637"/>
            <a:ext cx="49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FF00FF"/>
                </a:solidFill>
              </a:rPr>
              <a:t>5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639366" y="3621268"/>
            <a:ext cx="49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FF"/>
                </a:solidFill>
              </a:rPr>
              <a:t>14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518CB3E-AE91-4A3F-A9ED-789CAFB88372}"/>
              </a:ext>
            </a:extLst>
          </p:cNvPr>
          <p:cNvSpPr/>
          <p:nvPr/>
        </p:nvSpPr>
        <p:spPr>
          <a:xfrm>
            <a:off x="9804237" y="328081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137" grpId="0" animBg="1"/>
      <p:bldP spid="2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BB1E16-E2AB-4A54-84B0-6E730D3390C0}"/>
              </a:ext>
            </a:extLst>
          </p:cNvPr>
          <p:cNvSpPr txBox="1"/>
          <p:nvPr/>
        </p:nvSpPr>
        <p:spPr>
          <a:xfrm>
            <a:off x="3173368" y="5419275"/>
            <a:ext cx="748732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err="1"/>
              <a:t>Phép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r>
              <a:rPr lang="en-US" sz="2400" b="1" dirty="0"/>
              <a:t>:</a:t>
            </a:r>
          </a:p>
          <a:p>
            <a:pPr>
              <a:spcAft>
                <a:spcPts val="1800"/>
              </a:spcAft>
            </a:pP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: </a:t>
            </a:r>
            <a:r>
              <a:rPr lang="en-US" sz="2400" b="1" dirty="0" err="1"/>
              <a:t>Hiền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        </a:t>
            </a:r>
            <a:r>
              <a:rPr lang="en-US" sz="2400" b="1" dirty="0" err="1"/>
              <a:t>chiếc</a:t>
            </a:r>
            <a:r>
              <a:rPr lang="en-US" sz="2400" b="1" dirty="0"/>
              <a:t> </a:t>
            </a:r>
            <a:r>
              <a:rPr lang="en-US" sz="2400" b="1" dirty="0" err="1"/>
              <a:t>chong</a:t>
            </a:r>
            <a:r>
              <a:rPr lang="en-US" sz="2400" b="1" dirty="0"/>
              <a:t> </a:t>
            </a:r>
            <a:r>
              <a:rPr lang="en-US" sz="2400" b="1" dirty="0" err="1"/>
              <a:t>chóng</a:t>
            </a:r>
            <a:r>
              <a:rPr lang="en-US" sz="24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134B2-93F1-4E5F-BD2A-E116488FD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8427" y="5351263"/>
            <a:ext cx="2904762" cy="609524"/>
          </a:xfrm>
          <a:prstGeom prst="rect">
            <a:avLst/>
          </a:prstGeom>
        </p:spPr>
      </p:pic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486530" y="328954"/>
            <a:ext cx="9845612" cy="994409"/>
          </a:xfrm>
          <a:prstGeom prst="flowChartAlternateProcess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BF7D5-D74D-42CB-80F8-1B7ECEAD55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36" t="16392" r="4613" b="23294"/>
          <a:stretch/>
        </p:blipFill>
        <p:spPr>
          <a:xfrm>
            <a:off x="2972267" y="1447754"/>
            <a:ext cx="6982820" cy="3672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C82C6D0-BC6A-495D-9343-FB7BD42644C2}"/>
              </a:ext>
            </a:extLst>
          </p:cNvPr>
          <p:cNvSpPr/>
          <p:nvPr/>
        </p:nvSpPr>
        <p:spPr>
          <a:xfrm>
            <a:off x="1036076" y="405449"/>
            <a:ext cx="620871" cy="56270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339FF-0BD2-4550-A4B9-6E2B41C24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0149" y="5971033"/>
            <a:ext cx="628571" cy="54285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07177" y="836023"/>
            <a:ext cx="53918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77348" y="836023"/>
            <a:ext cx="28607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41316" y="1184366"/>
            <a:ext cx="1586547" cy="43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52468" y="1184366"/>
            <a:ext cx="28607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5202" name="TextBox4" r:id="rId2" imgW="514440" imgH="457200"/>
        </mc:Choice>
        <mc:Fallback>
          <p:control name="TextBox4" r:id="rId2" imgW="514440" imgH="45720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E5918DCD-4DE6-4859-B534-0A1CC615FC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79010" y="5416906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3" name="TextBox1" r:id="rId3" imgW="514440" imgH="476280"/>
        </mc:Choice>
        <mc:Fallback>
          <p:control name="TextBox1" r:id="rId3" imgW="514440" imgH="4762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4DA702E9-EE89-4C26-BA18-31CA1FC5A5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62244" y="5424444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4" name="TextBox2" r:id="rId4" imgW="514440" imgH="476280"/>
        </mc:Choice>
        <mc:Fallback>
          <p:control name="TextBox2" r:id="rId4" imgW="514440" imgH="4762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95DA613-A8FB-4B36-BB42-9F269630C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99050" y="5410246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5" name="TextBox5" r:id="rId5" imgW="419040" imgH="419040"/>
        </mc:Choice>
        <mc:Fallback>
          <p:control name="TextBox5" r:id="rId5" imgW="419040" imgH="4190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0073A331-FF45-438C-B8D4-07C86A832F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755977" y="5446282"/>
                  <a:ext cx="414795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06" name="TextBox3" r:id="rId6" imgW="514440" imgH="457200"/>
        </mc:Choice>
        <mc:Fallback>
          <p:control name="TextBox3" r:id="rId6" imgW="514440" imgH="4572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1A099653-6F34-4B38-9786-81CE78D60B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28100" y="6003342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648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F80857-5F9B-4056-BFA0-D531F5581F8D}"/>
              </a:ext>
            </a:extLst>
          </p:cNvPr>
          <p:cNvSpPr txBox="1"/>
          <p:nvPr/>
        </p:nvSpPr>
        <p:spPr>
          <a:xfrm>
            <a:off x="2958215" y="2228671"/>
            <a:ext cx="65300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Tìm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huống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cộng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trừ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nhớ</a:t>
            </a:r>
            <a:r>
              <a:rPr lang="en-US" sz="3200" b="1" dirty="0">
                <a:solidFill>
                  <a:srgbClr val="FF0000"/>
                </a:solidFill>
              </a:rPr>
              <a:t>)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phạm</a:t>
            </a:r>
            <a:r>
              <a:rPr lang="en-US" sz="3200" b="1" dirty="0">
                <a:solidFill>
                  <a:srgbClr val="FF0000"/>
                </a:solidFill>
              </a:rPr>
              <a:t> vi 20, </a:t>
            </a:r>
            <a:r>
              <a:rPr lang="en-US" sz="3200" b="1" dirty="0" err="1">
                <a:solidFill>
                  <a:srgbClr val="FF0000"/>
                </a:solidFill>
              </a:rPr>
              <a:t>hôm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</a:rPr>
              <a:t>sẻ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45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51112" y="330443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8514" y="3161211"/>
            <a:ext cx="5146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Chuẩn bị bài: Bài toán liên quan đến phép cộng, phép trừ.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latin typeface="HP001 4 hàng" panose="020B0603050302020204" pitchFamily="34" charset="0"/>
              </a:rPr>
              <a:t>2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1</a:t>
            </a:r>
            <a:r>
              <a:rPr lang="vi-VN" sz="2800" b="1" dirty="0">
                <a:latin typeface="HP001 4 hàng" panose="020B0603050302020204" pitchFamily="34" charset="0"/>
              </a:rPr>
              <a:t>1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21130"/>
            <a:ext cx="301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4983" y="261257"/>
            <a:ext cx="556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Dặn dò thứ ba ngày 2/11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1" y="522867"/>
            <a:ext cx="1065058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</a:rPr>
              <a:t>Gửi Azota:</a:t>
            </a:r>
          </a:p>
          <a:p>
            <a:pPr marL="285750" indent="-285750">
              <a:buFontTx/>
              <a:buChar char="-"/>
            </a:pPr>
            <a:r>
              <a:rPr lang="vi-VN" sz="2800" dirty="0" smtClean="0"/>
              <a:t>Tập viết tuần 7 trang 15,16.</a:t>
            </a:r>
          </a:p>
          <a:p>
            <a:pPr marL="285750" indent="-285750">
              <a:buFontTx/>
              <a:buChar char="-"/>
            </a:pPr>
            <a:r>
              <a:rPr lang="vi-VN" sz="2800" dirty="0" smtClean="0"/>
              <a:t>Bài 1,2,3 vở BT Tiếng Việt trang 34,35.</a:t>
            </a:r>
          </a:p>
          <a:p>
            <a:pPr marL="285750" indent="-285750">
              <a:buFontTx/>
              <a:buChar char="-"/>
            </a:pPr>
            <a:r>
              <a:rPr lang="vi-VN" sz="2800" dirty="0" smtClean="0"/>
              <a:t>Bài 4,5,6 vở BT Toán trang 35.</a:t>
            </a:r>
          </a:p>
          <a:p>
            <a:r>
              <a:rPr lang="vi-VN" sz="2800" dirty="0" smtClean="0">
                <a:solidFill>
                  <a:srgbClr val="FF0000"/>
                </a:solidFill>
              </a:rPr>
              <a:t>Chuẩn bị bài:</a:t>
            </a:r>
          </a:p>
          <a:p>
            <a:pPr marL="285750" indent="-285750">
              <a:buFontTx/>
              <a:buChar char="-"/>
            </a:pPr>
            <a:r>
              <a:rPr lang="vi-VN" sz="2800" dirty="0" smtClean="0">
                <a:solidFill>
                  <a:schemeClr val="bg2"/>
                </a:solidFill>
              </a:rPr>
              <a:t>Tiếng Việt:</a:t>
            </a:r>
          </a:p>
          <a:p>
            <a:r>
              <a:rPr lang="vi-VN" sz="2800" dirty="0" smtClean="0"/>
              <a:t>+ Đọc và tập trả lời câu hỏi bài </a:t>
            </a:r>
            <a:r>
              <a:rPr lang="vi-VN" sz="2800" b="1" dirty="0" smtClean="0"/>
              <a:t>Bưu thiếp </a:t>
            </a:r>
            <a:r>
              <a:rPr lang="vi-VN" sz="2800" dirty="0" smtClean="0"/>
              <a:t>trang 61, 62.</a:t>
            </a:r>
          </a:p>
          <a:p>
            <a:r>
              <a:rPr lang="vi-VN" sz="2800" dirty="0" smtClean="0"/>
              <a:t>+ Quan sát tấm bưu thiếp trang 61 và nêu những điều em thấy trong tấm bưu thiếp đó.</a:t>
            </a:r>
          </a:p>
          <a:p>
            <a:r>
              <a:rPr lang="vi-VN" sz="2800" dirty="0" smtClean="0"/>
              <a:t>+ Tập làm 1 tấm bưu thiếp và gửi cho cô.</a:t>
            </a:r>
          </a:p>
          <a:p>
            <a:r>
              <a:rPr lang="vi-VN" sz="2800" dirty="0" smtClean="0"/>
              <a:t>+ Đọc </a:t>
            </a:r>
            <a:r>
              <a:rPr lang="vi-VN" sz="2800" dirty="0"/>
              <a:t>đoạn chính tả Ông tôi </a:t>
            </a:r>
            <a:r>
              <a:rPr lang="vi-VN" sz="2800" dirty="0" smtClean="0"/>
              <a:t>(trang 62) </a:t>
            </a:r>
            <a:r>
              <a:rPr lang="vi-VN" sz="2800" dirty="0"/>
              <a:t>5 </a:t>
            </a:r>
            <a:r>
              <a:rPr lang="vi-VN" sz="2800" dirty="0" smtClean="0"/>
              <a:t>lần và Luyện viết từ khó vào vở Ôn tiếng Việt: </a:t>
            </a:r>
            <a:r>
              <a:rPr lang="vi-VN" sz="2800" b="1" i="1" dirty="0" smtClean="0"/>
              <a:t>đã già, tha thẩn, xới đất, thầm mong</a:t>
            </a:r>
            <a:r>
              <a:rPr lang="vi-VN" sz="2800" dirty="0" smtClean="0"/>
              <a:t>. Mỗi từ viết 4 lần. </a:t>
            </a:r>
          </a:p>
          <a:p>
            <a:r>
              <a:rPr lang="vi-VN" sz="2800" dirty="0" smtClean="0"/>
              <a:t>- </a:t>
            </a:r>
            <a:r>
              <a:rPr lang="vi-VN" sz="2800" dirty="0" smtClean="0">
                <a:solidFill>
                  <a:schemeClr val="bg2"/>
                </a:solidFill>
              </a:rPr>
              <a:t>Toán: </a:t>
            </a:r>
            <a:r>
              <a:rPr lang="vi-VN" sz="2800" b="1" dirty="0" smtClean="0"/>
              <a:t>Bài toán liên quan đến phép cộng, phép trừ </a:t>
            </a:r>
            <a:r>
              <a:rPr lang="vi-VN" sz="2800" dirty="0" smtClean="0"/>
              <a:t>trang 42.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616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30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49" y="3262184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144115" y="622921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8036912" y="6229218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811" y="6125592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3 + 9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 – 6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 – 4 – 3 </a:t>
            </a:r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7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9, 5, 14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4962619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+ 5 = 14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5 + 9 = 14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14 - 5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14 - 9 = 5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3259</TotalTime>
  <Words>518</Words>
  <Application>Microsoft Office PowerPoint</Application>
  <PresentationFormat>Widescreen</PresentationFormat>
  <Paragraphs>101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HP001 4 hàng</vt:lpstr>
      <vt:lpstr>Times New Roman</vt:lpstr>
      <vt:lpstr>UTM Avo</vt:lpstr>
      <vt:lpstr>华康方圆体W7(P)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453</cp:revision>
  <dcterms:created xsi:type="dcterms:W3CDTF">2021-02-20T02:56:00Z</dcterms:created>
  <dcterms:modified xsi:type="dcterms:W3CDTF">2021-11-02T13:39:10Z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