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3" r:id="rId2"/>
  </p:sldMasterIdLst>
  <p:notesMasterIdLst>
    <p:notesMasterId r:id="rId19"/>
  </p:notesMasterIdLst>
  <p:sldIdLst>
    <p:sldId id="256" r:id="rId3"/>
    <p:sldId id="304" r:id="rId4"/>
    <p:sldId id="257" r:id="rId5"/>
    <p:sldId id="386" r:id="rId6"/>
    <p:sldId id="262" r:id="rId7"/>
    <p:sldId id="387" r:id="rId8"/>
    <p:sldId id="394" r:id="rId9"/>
    <p:sldId id="388" r:id="rId10"/>
    <p:sldId id="389" r:id="rId11"/>
    <p:sldId id="390" r:id="rId12"/>
    <p:sldId id="392" r:id="rId13"/>
    <p:sldId id="393" r:id="rId14"/>
    <p:sldId id="281" r:id="rId15"/>
    <p:sldId id="395" r:id="rId16"/>
    <p:sldId id="385" r:id="rId17"/>
    <p:sldId id="396" r:id="rId18"/>
  </p:sldIdLst>
  <p:sldSz cx="12192000" cy="6858000"/>
  <p:notesSz cx="6858000" cy="9144000"/>
  <p:custDataLst>
    <p:tags r:id="rId20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BAD"/>
    <a:srgbClr val="00FF00"/>
    <a:srgbClr val="0000FF"/>
    <a:srgbClr val="006600"/>
    <a:srgbClr val="FFFFCC"/>
    <a:srgbClr val="51B416"/>
    <a:srgbClr val="FF66CC"/>
    <a:srgbClr val="E6B9B8"/>
    <a:srgbClr val="FF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5114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4760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8350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22471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05093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20793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63017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03796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4096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24762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43558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30794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17826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21960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26064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83230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81290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87362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0207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31845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84572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91536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8661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3781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58265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21581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8452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58547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3444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7381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68122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81067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5"/>
              <a:buFont typeface="Calibri"/>
              <a:buNone/>
              <a:defRPr sz="5335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 sz="2665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5"/>
              <a:buNone/>
              <a:defRPr sz="2135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body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28" name="Google Shape;128;p30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2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2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9427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Char char="•"/>
              <a:defRPr sz="4265"/>
            </a:lvl1pPr>
            <a:lvl2pPr marL="914400" lvl="1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–"/>
              <a:defRPr sz="3734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4pPr>
            <a:lvl5pPr marL="2286000" lvl="4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»"/>
              <a:defRPr sz="2665"/>
            </a:lvl5pPr>
            <a:lvl6pPr marL="2743200" lvl="5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6pPr>
            <a:lvl7pPr marL="3200400" lvl="6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7pPr>
            <a:lvl8pPr marL="3657600" lvl="7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8pPr>
            <a:lvl9pPr marL="4114800" lvl="8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9pPr>
          </a:lstStyle>
          <a:p>
            <a:endParaRPr/>
          </a:p>
        </p:txBody>
      </p:sp>
      <p:sp>
        <p:nvSpPr>
          <p:cNvPr id="141" name="Google Shape;141;p32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2" name="Google Shape;142;p3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3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None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None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33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9" name="Google Shape;149;p3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4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3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5"/>
          <p:cNvSpPr txBox="1">
            <a:spLocks noGrp="1"/>
          </p:cNvSpPr>
          <p:nvPr>
            <p:ph type="title"/>
          </p:nvPr>
        </p:nvSpPr>
        <p:spPr>
          <a:xfrm rot="5400000">
            <a:off x="8016874" y="1028701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5"/>
          <p:cNvSpPr txBox="1">
            <a:spLocks noGrp="1"/>
          </p:cNvSpPr>
          <p:nvPr>
            <p:ph type="body" idx="1"/>
          </p:nvPr>
        </p:nvSpPr>
        <p:spPr>
          <a:xfrm rot="5400000">
            <a:off x="2428874" y="-1612900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724" r:id="rId2"/>
    <p:sldLayoutId id="2147483723" r:id="rId3"/>
    <p:sldLayoutId id="2147483722" r:id="rId4"/>
    <p:sldLayoutId id="2147483721" r:id="rId5"/>
    <p:sldLayoutId id="2147483720" r:id="rId6"/>
    <p:sldLayoutId id="2147483719" r:id="rId7"/>
    <p:sldLayoutId id="2147483718" r:id="rId8"/>
    <p:sldLayoutId id="2147483717" r:id="rId9"/>
    <p:sldLayoutId id="2147483716" r:id="rId10"/>
    <p:sldLayoutId id="2147483715" r:id="rId11"/>
    <p:sldLayoutId id="2147483714" r:id="rId12"/>
    <p:sldLayoutId id="2147483713" r:id="rId13"/>
    <p:sldLayoutId id="2147483712" r:id="rId14"/>
    <p:sldLayoutId id="2147483711" r:id="rId15"/>
    <p:sldLayoutId id="2147483710" r:id="rId16"/>
    <p:sldLayoutId id="2147483709" r:id="rId17"/>
    <p:sldLayoutId id="2147483708" r:id="rId18"/>
    <p:sldLayoutId id="2147483707" r:id="rId19"/>
    <p:sldLayoutId id="2147483706" r:id="rId20"/>
    <p:sldLayoutId id="2147483705" r:id="rId21"/>
    <p:sldLayoutId id="2147483704" r:id="rId22"/>
    <p:sldLayoutId id="2147483703" r:id="rId23"/>
    <p:sldLayoutId id="2147483702" r:id="rId24"/>
    <p:sldLayoutId id="2147483701" r:id="rId25"/>
    <p:sldLayoutId id="2147483700" r:id="rId26"/>
    <p:sldLayoutId id="2147483699" r:id="rId27"/>
    <p:sldLayoutId id="2147483698" r:id="rId28"/>
    <p:sldLayoutId id="2147483697" r:id="rId29"/>
    <p:sldLayoutId id="2147483696" r:id="rId30"/>
    <p:sldLayoutId id="2147483695" r:id="rId31"/>
    <p:sldLayoutId id="2147483667" r:id="rId32"/>
    <p:sldLayoutId id="2147483668" r:id="rId33"/>
    <p:sldLayoutId id="2147483669" r:id="rId34"/>
    <p:sldLayoutId id="2147483670" r:id="rId35"/>
    <p:sldLayoutId id="2147483671" r:id="rId36"/>
    <p:sldLayoutId id="2147483672" r:id="rId37"/>
    <p:sldLayoutId id="2147483673" r:id="rId38"/>
    <p:sldLayoutId id="2147483674" r:id="rId3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90;p7"/>
          <p:cNvSpPr txBox="1"/>
          <p:nvPr/>
        </p:nvSpPr>
        <p:spPr>
          <a:xfrm>
            <a:off x="4146182" y="1330217"/>
            <a:ext cx="5014596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3200" b="1" i="0" u="none" strike="noStrike" dirty="0" err="1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endParaRPr lang="en-US" sz="3200" b="1" i="0" u="none" strike="noStrike" dirty="0">
              <a:ln w="22225">
                <a:noFill/>
                <a:prstDash val="solid"/>
              </a:ln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ctr">
              <a:defRPr/>
            </a:pP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lang="en-US" sz="3200" b="1" spc="1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6192B290-4045-4630-92AC-8C3F8EB04E98}"/>
              </a:ext>
            </a:extLst>
          </p:cNvPr>
          <p:cNvSpPr txBox="1"/>
          <p:nvPr/>
        </p:nvSpPr>
        <p:spPr>
          <a:xfrm>
            <a:off x="4566309" y="3794222"/>
            <a:ext cx="330439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EF93AD-A7FB-44D9-A9E5-6D9D1C66FF4B}"/>
              </a:ext>
            </a:extLst>
          </p:cNvPr>
          <p:cNvSpPr txBox="1"/>
          <p:nvPr/>
        </p:nvSpPr>
        <p:spPr>
          <a:xfrm>
            <a:off x="6218504" y="4815913"/>
            <a:ext cx="254185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       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vi-VN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B499DC-E911-4005-8568-0612B951823B}"/>
              </a:ext>
            </a:extLst>
          </p:cNvPr>
          <p:cNvSpPr txBox="1"/>
          <p:nvPr/>
        </p:nvSpPr>
        <p:spPr>
          <a:xfrm>
            <a:off x="5063564" y="5467644"/>
            <a:ext cx="458894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</a:t>
            </a:r>
            <a:r>
              <a:rPr lang="vi-VN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 truyện</a:t>
            </a: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BBF1A05-7857-4B13-A889-93F547F2E4A8}"/>
              </a:ext>
            </a:extLst>
          </p:cNvPr>
          <p:cNvGrpSpPr/>
          <p:nvPr/>
        </p:nvGrpSpPr>
        <p:grpSpPr>
          <a:xfrm>
            <a:off x="1247887" y="423999"/>
            <a:ext cx="10015370" cy="1151078"/>
            <a:chOff x="-2195675" y="125793"/>
            <a:chExt cx="9956313" cy="1151078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741D734-4E1C-4315-AC7C-E0E885A6794F}"/>
                </a:ext>
              </a:extLst>
            </p:cNvPr>
            <p:cNvSpPr/>
            <p:nvPr/>
          </p:nvSpPr>
          <p:spPr>
            <a:xfrm>
              <a:off x="-2195675" y="125793"/>
              <a:ext cx="9956313" cy="1151078"/>
            </a:xfrm>
            <a:prstGeom prst="roundRect">
              <a:avLst>
                <a:gd name="adj" fmla="val 49773"/>
              </a:avLst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3377098-46BA-4732-A93C-1C8C3F06A8C3}"/>
                </a:ext>
              </a:extLst>
            </p:cNvPr>
            <p:cNvSpPr/>
            <p:nvPr/>
          </p:nvSpPr>
          <p:spPr>
            <a:xfrm>
              <a:off x="-2116407" y="383566"/>
              <a:ext cx="596710" cy="5627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1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65345BD-8EF1-4813-8492-0EA66AA9EC11}"/>
              </a:ext>
            </a:extLst>
          </p:cNvPr>
          <p:cNvSpPr txBox="1"/>
          <p:nvPr/>
        </p:nvSpPr>
        <p:spPr>
          <a:xfrm>
            <a:off x="2175002" y="533963"/>
            <a:ext cx="867066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16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Nam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A18C55D-6C28-424F-A315-B65263C007CA}"/>
              </a:ext>
            </a:extLst>
          </p:cNvPr>
          <p:cNvSpPr txBox="1"/>
          <p:nvPr/>
        </p:nvSpPr>
        <p:spPr>
          <a:xfrm>
            <a:off x="3049144" y="4286665"/>
            <a:ext cx="553264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A5B3AA0-C1DC-4631-855C-2AF481990028}"/>
              </a:ext>
            </a:extLst>
          </p:cNvPr>
          <p:cNvSpPr/>
          <p:nvPr/>
        </p:nvSpPr>
        <p:spPr>
          <a:xfrm>
            <a:off x="4382542" y="4815913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E2C3BD03-CAB9-4191-BF75-1127E2521465}"/>
              </a:ext>
            </a:extLst>
          </p:cNvPr>
          <p:cNvSpPr/>
          <p:nvPr/>
        </p:nvSpPr>
        <p:spPr>
          <a:xfrm>
            <a:off x="5617496" y="4815913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2F97206-F4AF-44FF-864E-EEEAC800A262}"/>
              </a:ext>
            </a:extLst>
          </p:cNvPr>
          <p:cNvSpPr/>
          <p:nvPr/>
        </p:nvSpPr>
        <p:spPr>
          <a:xfrm>
            <a:off x="6623029" y="4824340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FE6FF97-E369-487E-938C-293987DE90B5}"/>
              </a:ext>
            </a:extLst>
          </p:cNvPr>
          <p:cNvSpPr/>
          <p:nvPr/>
        </p:nvSpPr>
        <p:spPr>
          <a:xfrm>
            <a:off x="5026672" y="4832729"/>
            <a:ext cx="467633" cy="475627"/>
          </a:xfrm>
          <a:prstGeom prst="ellips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3F6570DF-7D4D-4FC1-9848-8324D80F6A9E}"/>
              </a:ext>
            </a:extLst>
          </p:cNvPr>
          <p:cNvSpPr/>
          <p:nvPr/>
        </p:nvSpPr>
        <p:spPr>
          <a:xfrm>
            <a:off x="6639807" y="5462430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A7F9F93-B18C-4FD1-B33A-A8330A412D90}"/>
              </a:ext>
            </a:extLst>
          </p:cNvPr>
          <p:cNvSpPr/>
          <p:nvPr/>
        </p:nvSpPr>
        <p:spPr>
          <a:xfrm>
            <a:off x="5032164" y="4833218"/>
            <a:ext cx="467633" cy="475627"/>
          </a:xfrm>
          <a:prstGeom prst="ellipse">
            <a:avLst/>
          </a:prstGeom>
          <a:solidFill>
            <a:srgbClr val="F8CBAD"/>
          </a:solidFill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20AE0B2-5AB7-4FAA-AE1E-B6D257FEB23A}"/>
              </a:ext>
            </a:extLst>
          </p:cNvPr>
          <p:cNvGrpSpPr/>
          <p:nvPr/>
        </p:nvGrpSpPr>
        <p:grpSpPr>
          <a:xfrm>
            <a:off x="4345425" y="4809163"/>
            <a:ext cx="677694" cy="541538"/>
            <a:chOff x="6062436" y="4386814"/>
            <a:chExt cx="677694" cy="541538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01D5FBA1-7604-4197-AA5B-C1EFC2E50B28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E7DFF31-388B-4879-9E2B-215D2861B243}"/>
                </a:ext>
              </a:extLst>
            </p:cNvPr>
            <p:cNvSpPr txBox="1"/>
            <p:nvPr/>
          </p:nvSpPr>
          <p:spPr>
            <a:xfrm>
              <a:off x="6062436" y="4386814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16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738C55D-6262-4875-B644-1703B9F26CE5}"/>
              </a:ext>
            </a:extLst>
          </p:cNvPr>
          <p:cNvGrpSpPr/>
          <p:nvPr/>
        </p:nvGrpSpPr>
        <p:grpSpPr>
          <a:xfrm>
            <a:off x="5619459" y="4810784"/>
            <a:ext cx="617811" cy="541538"/>
            <a:chOff x="6096000" y="4386814"/>
            <a:chExt cx="617811" cy="541538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C2FC6E13-F34D-4EDF-BECC-CA2F267B3659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919C7D9-286A-469E-AF95-C3709F6B5566}"/>
                </a:ext>
              </a:extLst>
            </p:cNvPr>
            <p:cNvSpPr txBox="1"/>
            <p:nvPr/>
          </p:nvSpPr>
          <p:spPr>
            <a:xfrm>
              <a:off x="6168972" y="4386814"/>
              <a:ext cx="5448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5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3F045A6-5CA7-44D0-9DE7-A387AD608D44}"/>
              </a:ext>
            </a:extLst>
          </p:cNvPr>
          <p:cNvGrpSpPr/>
          <p:nvPr/>
        </p:nvGrpSpPr>
        <p:grpSpPr>
          <a:xfrm>
            <a:off x="6596395" y="4819662"/>
            <a:ext cx="677694" cy="541538"/>
            <a:chOff x="6062436" y="4386814"/>
            <a:chExt cx="677694" cy="541538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D1B97003-3DF6-4AC8-92BC-6E23BEF9D300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DC369DE-7A61-4B2A-AF78-342CFF5DEAA2}"/>
                </a:ext>
              </a:extLst>
            </p:cNvPr>
            <p:cNvSpPr txBox="1"/>
            <p:nvPr/>
          </p:nvSpPr>
          <p:spPr>
            <a:xfrm>
              <a:off x="6062436" y="4386814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11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6384B6E-C6A2-470D-AC57-AA6E5ACC0F38}"/>
              </a:ext>
            </a:extLst>
          </p:cNvPr>
          <p:cNvGrpSpPr/>
          <p:nvPr/>
        </p:nvGrpSpPr>
        <p:grpSpPr>
          <a:xfrm>
            <a:off x="6614151" y="5463424"/>
            <a:ext cx="677694" cy="541538"/>
            <a:chOff x="6062436" y="4386814"/>
            <a:chExt cx="677694" cy="541538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D5311EBA-982E-4B4C-8174-5279AD824DFA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223326C-C089-432D-B5D3-B996DCFBC219}"/>
                </a:ext>
              </a:extLst>
            </p:cNvPr>
            <p:cNvSpPr txBox="1"/>
            <p:nvPr/>
          </p:nvSpPr>
          <p:spPr>
            <a:xfrm>
              <a:off x="6062436" y="4386814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11</a:t>
              </a:r>
            </a:p>
          </p:txBody>
        </p: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76902521-F18E-418A-B5BD-DA9BA7B8FC88}"/>
              </a:ext>
            </a:extLst>
          </p:cNvPr>
          <p:cNvSpPr/>
          <p:nvPr/>
        </p:nvSpPr>
        <p:spPr>
          <a:xfrm>
            <a:off x="3968268" y="1870735"/>
            <a:ext cx="4216009" cy="1627829"/>
          </a:xfrm>
          <a:prstGeom prst="roundRect">
            <a:avLst>
              <a:gd name="adj" fmla="val 1140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16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Cho:       5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E5AB89A0-0995-4A2B-84CE-14FF74DB8478}"/>
              </a:ext>
            </a:extLst>
          </p:cNvPr>
          <p:cNvSpPr/>
          <p:nvPr/>
        </p:nvSpPr>
        <p:spPr>
          <a:xfrm>
            <a:off x="5349986" y="2968752"/>
            <a:ext cx="469062" cy="45482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5DDDBDC2-E3CB-4D4D-95FD-3F6B7CFD45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39302" y="2687362"/>
            <a:ext cx="2206213" cy="3932732"/>
          </a:xfrm>
          <a:prstGeom prst="rect">
            <a:avLst/>
          </a:prstGeom>
        </p:spPr>
      </p:pic>
      <p:cxnSp>
        <p:nvCxnSpPr>
          <p:cNvPr id="41" name="Straight Connector 40"/>
          <p:cNvCxnSpPr/>
          <p:nvPr/>
        </p:nvCxnSpPr>
        <p:spPr>
          <a:xfrm>
            <a:off x="2241035" y="1244480"/>
            <a:ext cx="613954" cy="261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033478" y="1225711"/>
            <a:ext cx="1614237" cy="448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9091924" y="1061696"/>
            <a:ext cx="130628" cy="35415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551503" y="715553"/>
            <a:ext cx="743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s</a:t>
            </a:r>
            <a:r>
              <a:rPr lang="vi-VN" sz="2800" b="1" dirty="0" smtClean="0">
                <a:solidFill>
                  <a:srgbClr val="FF0000"/>
                </a:solidFill>
              </a:rPr>
              <a:t>ố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280801" y="986548"/>
            <a:ext cx="743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</a:rPr>
              <a:t>là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13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21" grpId="0"/>
      <p:bldP spid="2" grpId="0" animBg="1"/>
      <p:bldP spid="28" grpId="0" animBg="1"/>
      <p:bldP spid="29" grpId="0" animBg="1"/>
      <p:bldP spid="3" grpId="0" animBg="1"/>
      <p:bldP spid="30" grpId="0" animBg="1"/>
      <p:bldP spid="32" grpId="0" animBg="1"/>
      <p:bldP spid="39" grpId="0" animBg="1"/>
      <p:bldP spid="40" grpId="0" animBg="1"/>
      <p:bldP spid="48" grpId="0"/>
      <p:bldP spid="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2811596-760F-40A4-ACC9-CA26D48B35E8}"/>
              </a:ext>
            </a:extLst>
          </p:cNvPr>
          <p:cNvSpPr/>
          <p:nvPr/>
        </p:nvSpPr>
        <p:spPr>
          <a:xfrm>
            <a:off x="3954865" y="1741951"/>
            <a:ext cx="4608222" cy="1706862"/>
          </a:xfrm>
          <a:prstGeom prst="roundRect">
            <a:avLst>
              <a:gd name="adj" fmla="val 1140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 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bay</a:t>
            </a:r>
          </a:p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bay</a:t>
            </a:r>
          </a:p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92B290-4045-4630-92AC-8C3F8EB04E98}"/>
              </a:ext>
            </a:extLst>
          </p:cNvPr>
          <p:cNvSpPr txBox="1"/>
          <p:nvPr/>
        </p:nvSpPr>
        <p:spPr>
          <a:xfrm>
            <a:off x="4480247" y="3931630"/>
            <a:ext cx="330439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EF93AD-A7FB-44D9-A9E5-6D9D1C66FF4B}"/>
              </a:ext>
            </a:extLst>
          </p:cNvPr>
          <p:cNvSpPr txBox="1"/>
          <p:nvPr/>
        </p:nvSpPr>
        <p:spPr>
          <a:xfrm>
            <a:off x="6132442" y="4953321"/>
            <a:ext cx="254185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       (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B499DC-E911-4005-8568-0612B951823B}"/>
              </a:ext>
            </a:extLst>
          </p:cNvPr>
          <p:cNvSpPr txBox="1"/>
          <p:nvPr/>
        </p:nvSpPr>
        <p:spPr>
          <a:xfrm>
            <a:off x="5062860" y="5657723"/>
            <a:ext cx="458894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bay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BBF1A05-7857-4B13-A889-93F547F2E4A8}"/>
              </a:ext>
            </a:extLst>
          </p:cNvPr>
          <p:cNvGrpSpPr/>
          <p:nvPr/>
        </p:nvGrpSpPr>
        <p:grpSpPr>
          <a:xfrm>
            <a:off x="1501367" y="403429"/>
            <a:ext cx="9606579" cy="1051196"/>
            <a:chOff x="-2195675" y="125793"/>
            <a:chExt cx="9956313" cy="1151078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741D734-4E1C-4315-AC7C-E0E885A6794F}"/>
                </a:ext>
              </a:extLst>
            </p:cNvPr>
            <p:cNvSpPr/>
            <p:nvPr/>
          </p:nvSpPr>
          <p:spPr>
            <a:xfrm>
              <a:off x="-2195675" y="125793"/>
              <a:ext cx="9956313" cy="1151078"/>
            </a:xfrm>
            <a:prstGeom prst="roundRect">
              <a:avLst>
                <a:gd name="adj" fmla="val 49773"/>
              </a:avLst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3377098-46BA-4732-A93C-1C8C3F06A8C3}"/>
                </a:ext>
              </a:extLst>
            </p:cNvPr>
            <p:cNvSpPr/>
            <p:nvPr/>
          </p:nvSpPr>
          <p:spPr>
            <a:xfrm>
              <a:off x="-2116407" y="383566"/>
              <a:ext cx="596710" cy="5627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2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65345BD-8EF1-4813-8492-0EA66AA9EC11}"/>
              </a:ext>
            </a:extLst>
          </p:cNvPr>
          <p:cNvSpPr txBox="1"/>
          <p:nvPr/>
        </p:nvSpPr>
        <p:spPr>
          <a:xfrm>
            <a:off x="2315081" y="478755"/>
            <a:ext cx="88466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bay,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bay?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A18C55D-6C28-424F-A315-B65263C007CA}"/>
              </a:ext>
            </a:extLst>
          </p:cNvPr>
          <p:cNvSpPr txBox="1"/>
          <p:nvPr/>
        </p:nvSpPr>
        <p:spPr>
          <a:xfrm>
            <a:off x="2561987" y="4412711"/>
            <a:ext cx="74853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A5B3AA0-C1DC-4631-855C-2AF481990028}"/>
              </a:ext>
            </a:extLst>
          </p:cNvPr>
          <p:cNvSpPr/>
          <p:nvPr/>
        </p:nvSpPr>
        <p:spPr>
          <a:xfrm>
            <a:off x="4260968" y="4953321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E2C3BD03-CAB9-4191-BF75-1127E2521465}"/>
              </a:ext>
            </a:extLst>
          </p:cNvPr>
          <p:cNvSpPr/>
          <p:nvPr/>
        </p:nvSpPr>
        <p:spPr>
          <a:xfrm>
            <a:off x="5531434" y="4953321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2F97206-F4AF-44FF-864E-EEEAC800A262}"/>
              </a:ext>
            </a:extLst>
          </p:cNvPr>
          <p:cNvSpPr/>
          <p:nvPr/>
        </p:nvSpPr>
        <p:spPr>
          <a:xfrm>
            <a:off x="6536967" y="4961748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FE6FF97-E369-487E-938C-293987DE90B5}"/>
              </a:ext>
            </a:extLst>
          </p:cNvPr>
          <p:cNvSpPr/>
          <p:nvPr/>
        </p:nvSpPr>
        <p:spPr>
          <a:xfrm>
            <a:off x="4940610" y="4970137"/>
            <a:ext cx="467633" cy="475627"/>
          </a:xfrm>
          <a:prstGeom prst="ellips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3F6570DF-7D4D-4FC1-9848-8324D80F6A9E}"/>
              </a:ext>
            </a:extLst>
          </p:cNvPr>
          <p:cNvSpPr/>
          <p:nvPr/>
        </p:nvSpPr>
        <p:spPr>
          <a:xfrm>
            <a:off x="6553745" y="5599838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A7F9F93-B18C-4FD1-B33A-A8330A412D90}"/>
              </a:ext>
            </a:extLst>
          </p:cNvPr>
          <p:cNvSpPr/>
          <p:nvPr/>
        </p:nvSpPr>
        <p:spPr>
          <a:xfrm>
            <a:off x="4946102" y="4970626"/>
            <a:ext cx="467633" cy="475627"/>
          </a:xfrm>
          <a:prstGeom prst="ellipse">
            <a:avLst/>
          </a:prstGeom>
          <a:solidFill>
            <a:srgbClr val="F8CBAD"/>
          </a:solidFill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20AE0B2-5AB7-4FAA-AE1E-B6D257FEB23A}"/>
              </a:ext>
            </a:extLst>
          </p:cNvPr>
          <p:cNvGrpSpPr/>
          <p:nvPr/>
        </p:nvGrpSpPr>
        <p:grpSpPr>
          <a:xfrm>
            <a:off x="4250892" y="4946340"/>
            <a:ext cx="754063" cy="543109"/>
            <a:chOff x="6083468" y="4385243"/>
            <a:chExt cx="754063" cy="543109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01D5FBA1-7604-4197-AA5B-C1EFC2E50B28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E7DFF31-388B-4879-9E2B-215D2861B243}"/>
                </a:ext>
              </a:extLst>
            </p:cNvPr>
            <p:cNvSpPr txBox="1"/>
            <p:nvPr/>
          </p:nvSpPr>
          <p:spPr>
            <a:xfrm>
              <a:off x="6083468" y="4385243"/>
              <a:ext cx="7540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11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738C55D-6262-4875-B644-1703B9F26CE5}"/>
              </a:ext>
            </a:extLst>
          </p:cNvPr>
          <p:cNvGrpSpPr/>
          <p:nvPr/>
        </p:nvGrpSpPr>
        <p:grpSpPr>
          <a:xfrm>
            <a:off x="5533397" y="4948192"/>
            <a:ext cx="617811" cy="541538"/>
            <a:chOff x="6096000" y="4386814"/>
            <a:chExt cx="617811" cy="541538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C2FC6E13-F34D-4EDF-BECC-CA2F267B3659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919C7D9-286A-469E-AF95-C3709F6B5566}"/>
                </a:ext>
              </a:extLst>
            </p:cNvPr>
            <p:cNvSpPr txBox="1"/>
            <p:nvPr/>
          </p:nvSpPr>
          <p:spPr>
            <a:xfrm>
              <a:off x="6168972" y="4386814"/>
              <a:ext cx="5448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2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3F045A6-5CA7-44D0-9DE7-A387AD608D44}"/>
              </a:ext>
            </a:extLst>
          </p:cNvPr>
          <p:cNvGrpSpPr/>
          <p:nvPr/>
        </p:nvGrpSpPr>
        <p:grpSpPr>
          <a:xfrm>
            <a:off x="6510333" y="4957070"/>
            <a:ext cx="677694" cy="541538"/>
            <a:chOff x="6062436" y="4386814"/>
            <a:chExt cx="677694" cy="541538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D1B97003-3DF6-4AC8-92BC-6E23BEF9D300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DC369DE-7A61-4B2A-AF78-342CFF5DEAA2}"/>
                </a:ext>
              </a:extLst>
            </p:cNvPr>
            <p:cNvSpPr txBox="1"/>
            <p:nvPr/>
          </p:nvSpPr>
          <p:spPr>
            <a:xfrm>
              <a:off x="6062436" y="4386814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9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6384B6E-C6A2-470D-AC57-AA6E5ACC0F38}"/>
              </a:ext>
            </a:extLst>
          </p:cNvPr>
          <p:cNvGrpSpPr/>
          <p:nvPr/>
        </p:nvGrpSpPr>
        <p:grpSpPr>
          <a:xfrm>
            <a:off x="6528089" y="5600832"/>
            <a:ext cx="677694" cy="541538"/>
            <a:chOff x="6062436" y="4386814"/>
            <a:chExt cx="677694" cy="541538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D5311EBA-982E-4B4C-8174-5279AD824DFA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223326C-C089-432D-B5D3-B996DCFBC219}"/>
                </a:ext>
              </a:extLst>
            </p:cNvPr>
            <p:cNvSpPr txBox="1"/>
            <p:nvPr/>
          </p:nvSpPr>
          <p:spPr>
            <a:xfrm>
              <a:off x="6062436" y="4386814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12</a:t>
              </a:r>
            </a:p>
          </p:txBody>
        </p:sp>
      </p:grp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D7E658BB-676B-431A-81A2-3319D07670C4}"/>
              </a:ext>
            </a:extLst>
          </p:cNvPr>
          <p:cNvSpPr/>
          <p:nvPr/>
        </p:nvSpPr>
        <p:spPr>
          <a:xfrm>
            <a:off x="4784749" y="1791701"/>
            <a:ext cx="469062" cy="45482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FE0714AA-56AE-4B33-AB36-34A8769AB01D}"/>
              </a:ext>
            </a:extLst>
          </p:cNvPr>
          <p:cNvSpPr/>
          <p:nvPr/>
        </p:nvSpPr>
        <p:spPr>
          <a:xfrm>
            <a:off x="5137307" y="2325286"/>
            <a:ext cx="469062" cy="45482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8D511ADA-8816-4DD6-8AB7-57257AEB52CA}"/>
              </a:ext>
            </a:extLst>
          </p:cNvPr>
          <p:cNvSpPr/>
          <p:nvPr/>
        </p:nvSpPr>
        <p:spPr>
          <a:xfrm>
            <a:off x="5531434" y="2882301"/>
            <a:ext cx="469062" cy="45482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3444B85-289E-45D4-B287-9DB631E8B99A}"/>
              </a:ext>
            </a:extLst>
          </p:cNvPr>
          <p:cNvGrpSpPr/>
          <p:nvPr/>
        </p:nvGrpSpPr>
        <p:grpSpPr>
          <a:xfrm>
            <a:off x="4771759" y="1794219"/>
            <a:ext cx="654726" cy="461665"/>
            <a:chOff x="6078922" y="4392778"/>
            <a:chExt cx="591744" cy="417256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8D1F9B90-8B53-4A3A-AA9B-9B4144AFF09F}"/>
                </a:ext>
              </a:extLst>
            </p:cNvPr>
            <p:cNvSpPr/>
            <p:nvPr/>
          </p:nvSpPr>
          <p:spPr>
            <a:xfrm>
              <a:off x="6095997" y="4396172"/>
              <a:ext cx="410583" cy="388879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824DE64-EF4F-4009-BCEA-7EF22CEAB0BD}"/>
                </a:ext>
              </a:extLst>
            </p:cNvPr>
            <p:cNvSpPr txBox="1"/>
            <p:nvPr/>
          </p:nvSpPr>
          <p:spPr>
            <a:xfrm>
              <a:off x="6078922" y="4392778"/>
              <a:ext cx="591744" cy="417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11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3B5E177-9BC2-4AEC-89C8-66DB2728D4CB}"/>
              </a:ext>
            </a:extLst>
          </p:cNvPr>
          <p:cNvGrpSpPr/>
          <p:nvPr/>
        </p:nvGrpSpPr>
        <p:grpSpPr>
          <a:xfrm>
            <a:off x="5152699" y="2339826"/>
            <a:ext cx="711139" cy="461665"/>
            <a:chOff x="6095997" y="4392778"/>
            <a:chExt cx="642730" cy="417256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C57AA30C-F0CD-4DBB-B055-6E9C6FA7439F}"/>
                </a:ext>
              </a:extLst>
            </p:cNvPr>
            <p:cNvSpPr/>
            <p:nvPr/>
          </p:nvSpPr>
          <p:spPr>
            <a:xfrm>
              <a:off x="6095997" y="4396172"/>
              <a:ext cx="410583" cy="388879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15A051A-83A2-4FDB-A579-F53DDC0DF872}"/>
                </a:ext>
              </a:extLst>
            </p:cNvPr>
            <p:cNvSpPr txBox="1"/>
            <p:nvPr/>
          </p:nvSpPr>
          <p:spPr>
            <a:xfrm>
              <a:off x="6146983" y="4392778"/>
              <a:ext cx="591744" cy="417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2</a:t>
              </a:r>
            </a:p>
          </p:txBody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2A8E577E-CD93-4DC8-A320-C257CA5BF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39302" y="2687362"/>
            <a:ext cx="2206213" cy="393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96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6" grpId="0"/>
      <p:bldP spid="17" grpId="0"/>
      <p:bldP spid="21" grpId="0"/>
      <p:bldP spid="2" grpId="0" animBg="1"/>
      <p:bldP spid="28" grpId="0" animBg="1"/>
      <p:bldP spid="29" grpId="0" animBg="1"/>
      <p:bldP spid="3" grpId="0" animBg="1"/>
      <p:bldP spid="30" grpId="0" animBg="1"/>
      <p:bldP spid="32" grpId="0" animBg="1"/>
      <p:bldP spid="40" grpId="0" animBg="1"/>
      <p:bldP spid="41" grpId="0" animBg="1"/>
      <p:bldP spid="4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90;p7"/>
          <p:cNvSpPr txBox="1"/>
          <p:nvPr/>
        </p:nvSpPr>
        <p:spPr>
          <a:xfrm>
            <a:off x="3204249" y="1418666"/>
            <a:ext cx="8155827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HOẠT ĐỘNG VẬN DỤNG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745B62-B15F-433A-9647-B70E4EC2D7C8}"/>
              </a:ext>
            </a:extLst>
          </p:cNvPr>
          <p:cNvSpPr txBox="1"/>
          <p:nvPr/>
        </p:nvSpPr>
        <p:spPr>
          <a:xfrm>
            <a:off x="3672971" y="2635623"/>
            <a:ext cx="72183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</a:rPr>
              <a:t>Hãy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nêu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một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bài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toán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trong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thực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tế</a:t>
            </a:r>
            <a:r>
              <a:rPr lang="en-US" sz="2800" b="1" dirty="0">
                <a:solidFill>
                  <a:schemeClr val="bg1"/>
                </a:solidFill>
              </a:rPr>
              <a:t>, </a:t>
            </a:r>
            <a:r>
              <a:rPr lang="en-US" sz="2800" b="1" dirty="0" err="1">
                <a:solidFill>
                  <a:schemeClr val="bg1"/>
                </a:solidFill>
              </a:rPr>
              <a:t>có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liên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quan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đến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phép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cộng</a:t>
            </a:r>
            <a:r>
              <a:rPr lang="en-US" sz="2800" b="1" dirty="0">
                <a:solidFill>
                  <a:schemeClr val="bg1"/>
                </a:solidFill>
              </a:rPr>
              <a:t>, </a:t>
            </a:r>
            <a:r>
              <a:rPr lang="en-US" sz="2800" b="1" dirty="0" err="1">
                <a:solidFill>
                  <a:schemeClr val="bg1"/>
                </a:solidFill>
              </a:rPr>
              <a:t>phép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trừ</a:t>
            </a:r>
            <a:r>
              <a:rPr lang="en-US" sz="2800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0976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680"/>
            <a:ext cx="12192000" cy="67746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453D94-F8CB-485B-B2FA-40FF6754D10B}"/>
              </a:ext>
            </a:extLst>
          </p:cNvPr>
          <p:cNvSpPr txBox="1"/>
          <p:nvPr/>
        </p:nvSpPr>
        <p:spPr>
          <a:xfrm>
            <a:off x="2830985" y="3304435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</a:rPr>
              <a:t>Bài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học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hôm</a:t>
            </a:r>
            <a:r>
              <a:rPr lang="en-US" sz="3600" b="1" dirty="0">
                <a:solidFill>
                  <a:srgbClr val="FFFF00"/>
                </a:solidFill>
              </a:rPr>
              <a:t> nay </a:t>
            </a:r>
            <a:r>
              <a:rPr lang="en-US" sz="3600" b="1" dirty="0" err="1">
                <a:solidFill>
                  <a:srgbClr val="FFFF00"/>
                </a:solidFill>
              </a:rPr>
              <a:t>em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biết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thêm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được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điều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gì</a:t>
            </a:r>
            <a:r>
              <a:rPr lang="en-US" sz="3600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043646" y="3304435"/>
            <a:ext cx="5930537" cy="12003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 smtClean="0">
                <a:solidFill>
                  <a:srgbClr val="C00000"/>
                </a:solidFill>
              </a:rPr>
              <a:t>Giải bài toán liên quan đến phép trừ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746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D3F467-6705-4C18-9FD1-748EC63802DD}"/>
              </a:ext>
            </a:extLst>
          </p:cNvPr>
          <p:cNvSpPr txBox="1"/>
          <p:nvPr/>
        </p:nvSpPr>
        <p:spPr>
          <a:xfrm>
            <a:off x="3097296" y="3553550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</a:rPr>
              <a:t>Để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có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thể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làm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tốt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các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bài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tập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trên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em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nhắn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bạn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điều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gì</a:t>
            </a:r>
            <a:r>
              <a:rPr lang="en-US" sz="3600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709064" y="2622093"/>
            <a:ext cx="7045235" cy="30632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600" b="1" dirty="0" smtClean="0">
                <a:solidFill>
                  <a:srgbClr val="FFFF00"/>
                </a:solidFill>
              </a:rPr>
              <a:t>Giải bài toán liên quan đến phép trừ theo 3 bước:</a:t>
            </a:r>
          </a:p>
          <a:p>
            <a:pPr algn="just"/>
            <a:r>
              <a:rPr lang="vi-VN" sz="3600" b="1" dirty="0" smtClean="0">
                <a:solidFill>
                  <a:schemeClr val="tx1"/>
                </a:solidFill>
              </a:rPr>
              <a:t>Bước 1: </a:t>
            </a:r>
            <a:r>
              <a:rPr lang="vi-VN" sz="3600" b="1" dirty="0" smtClean="0">
                <a:solidFill>
                  <a:srgbClr val="C00000"/>
                </a:solidFill>
              </a:rPr>
              <a:t>Viết lời giải</a:t>
            </a:r>
          </a:p>
          <a:p>
            <a:pPr algn="just"/>
            <a:r>
              <a:rPr lang="vi-VN" sz="3600" b="1" dirty="0" smtClean="0">
                <a:solidFill>
                  <a:schemeClr val="tx1"/>
                </a:solidFill>
              </a:rPr>
              <a:t>Bước 2: </a:t>
            </a:r>
            <a:r>
              <a:rPr lang="vi-VN" sz="3600" b="1" dirty="0" smtClean="0">
                <a:solidFill>
                  <a:srgbClr val="C00000"/>
                </a:solidFill>
              </a:rPr>
              <a:t>Viết phép tính</a:t>
            </a:r>
          </a:p>
          <a:p>
            <a:pPr algn="just"/>
            <a:r>
              <a:rPr lang="vi-VN" sz="3600" b="1" dirty="0" smtClean="0">
                <a:solidFill>
                  <a:schemeClr val="tx1"/>
                </a:solidFill>
              </a:rPr>
              <a:t>Bước 3: </a:t>
            </a:r>
            <a:r>
              <a:rPr lang="vi-VN" sz="3600" b="1" dirty="0" smtClean="0">
                <a:solidFill>
                  <a:srgbClr val="C00000"/>
                </a:solidFill>
              </a:rPr>
              <a:t>Viết đáp số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86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0;p7">
            <a:extLst>
              <a:ext uri="{FF2B5EF4-FFF2-40B4-BE49-F238E27FC236}">
                <a16:creationId xmlns:a16="http://schemas.microsoft.com/office/drawing/2014/main" id="{271B6753-F31C-4A20-8DE2-32985CD964D7}"/>
              </a:ext>
            </a:extLst>
          </p:cNvPr>
          <p:cNvSpPr txBox="1"/>
          <p:nvPr/>
        </p:nvSpPr>
        <p:spPr>
          <a:xfrm>
            <a:off x="698485" y="-98162"/>
            <a:ext cx="10039183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DẶN 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DÒ</a:t>
            </a:r>
            <a:r>
              <a:rPr lang="vi-VN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thứ năm ngày 4/11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2777" y="613955"/>
            <a:ext cx="996696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/>
              <a:t>Gửi Azota:</a:t>
            </a:r>
          </a:p>
          <a:p>
            <a:pPr marL="285750" indent="-285750">
              <a:buFontTx/>
              <a:buChar char="-"/>
            </a:pPr>
            <a:r>
              <a:rPr lang="vi-VN" sz="2400" dirty="0" smtClean="0"/>
              <a:t>Bài 4,5 vở BT tiếng Việt trang 37.</a:t>
            </a:r>
          </a:p>
          <a:p>
            <a:pPr marL="285750" indent="-285750">
              <a:buFontTx/>
              <a:buChar char="-"/>
            </a:pPr>
            <a:r>
              <a:rPr lang="vi-VN" sz="2400" dirty="0" smtClean="0"/>
              <a:t>Bài 3,4 vở BT Toán trang 36.</a:t>
            </a:r>
          </a:p>
          <a:p>
            <a:pPr marL="285750" indent="-285750">
              <a:buFontTx/>
              <a:buChar char="-"/>
            </a:pPr>
            <a:r>
              <a:rPr lang="vi-VN" sz="2400" dirty="0" smtClean="0"/>
              <a:t>Viết lại bài 3,4 vào vở Ôn toán (trình bày như bài 1,2 hôm qua học)</a:t>
            </a:r>
          </a:p>
          <a:p>
            <a:r>
              <a:rPr lang="vi-VN" sz="2400" dirty="0" smtClean="0"/>
              <a:t>Chuẩn bị bài:</a:t>
            </a:r>
          </a:p>
          <a:p>
            <a:pPr marL="285750" indent="-285750">
              <a:buFontTx/>
              <a:buChar char="-"/>
            </a:pPr>
            <a:r>
              <a:rPr lang="vi-VN" sz="2400" dirty="0" smtClean="0"/>
              <a:t>Tiếng Việt: </a:t>
            </a:r>
          </a:p>
          <a:p>
            <a:r>
              <a:rPr lang="vi-VN" sz="2400" dirty="0" smtClean="0"/>
              <a:t>+ Chuẩn bị bài 6 SGK trang 64,65.</a:t>
            </a:r>
          </a:p>
          <a:p>
            <a:r>
              <a:rPr lang="vi-VN" sz="2400" dirty="0" smtClean="0"/>
              <a:t>+ Chuẩn bị bài THƠ về gia đình để viết vào Phiếu đọc sách.</a:t>
            </a:r>
          </a:p>
          <a:p>
            <a:r>
              <a:rPr lang="vi-VN" sz="2400" dirty="0" smtClean="0"/>
              <a:t>+ Chia sẻ điều e sẽ viết trong bưu thiếp tặng người thân.</a:t>
            </a:r>
          </a:p>
          <a:p>
            <a:pPr marL="285750" indent="-285750">
              <a:buFontTx/>
              <a:buChar char="-"/>
            </a:pPr>
            <a:r>
              <a:rPr lang="vi-VN" sz="2400" dirty="0" smtClean="0"/>
              <a:t>Toán: bài Luyện tập SGK trang 44,45.</a:t>
            </a:r>
          </a:p>
          <a:p>
            <a:pPr marL="285750" indent="-285750">
              <a:buFontTx/>
              <a:buChar char="-"/>
            </a:pPr>
            <a:r>
              <a:rPr lang="vi-VN" sz="2400" dirty="0" smtClean="0"/>
              <a:t>Làm bài 4,5 SGK trang 45 vào vở ôn toán.</a:t>
            </a:r>
          </a:p>
          <a:p>
            <a:r>
              <a:rPr lang="vi-VN" sz="2400" dirty="0" smtClean="0"/>
              <a:t>Viết đúng cách trình bày bài </a:t>
            </a:r>
            <a:r>
              <a:rPr lang="vi-VN" sz="2400" dirty="0"/>
              <a:t>toán </a:t>
            </a:r>
            <a:r>
              <a:rPr lang="vi-VN" sz="2400" dirty="0" smtClean="0"/>
              <a:t>giải:</a:t>
            </a:r>
          </a:p>
          <a:p>
            <a:pPr marL="285750" indent="-285750">
              <a:buFontTx/>
              <a:buChar char="-"/>
            </a:pPr>
            <a:r>
              <a:rPr lang="vi-VN" sz="2400" dirty="0" smtClean="0"/>
              <a:t>Viết Bài giải (lùi 5 ô)</a:t>
            </a:r>
          </a:p>
          <a:p>
            <a:pPr marL="285750" indent="-285750">
              <a:buFontTx/>
              <a:buChar char="-"/>
            </a:pPr>
            <a:r>
              <a:rPr lang="vi-VN" sz="2400" dirty="0" smtClean="0"/>
              <a:t>Bước 1: Viết lời giải (lùi 2 ô)</a:t>
            </a:r>
          </a:p>
          <a:p>
            <a:pPr marL="285750" indent="-285750">
              <a:buFontTx/>
              <a:buChar char="-"/>
            </a:pPr>
            <a:r>
              <a:rPr lang="vi-VN" sz="2400" dirty="0" smtClean="0"/>
              <a:t>Bước 2; Viết phép tính (lùi 3 ô)</a:t>
            </a:r>
          </a:p>
          <a:p>
            <a:pPr marL="285750" indent="-285750">
              <a:buFontTx/>
              <a:buChar char="-"/>
            </a:pPr>
            <a:r>
              <a:rPr lang="vi-VN" sz="2400" dirty="0" smtClean="0"/>
              <a:t>Bước 3: Viết đáp số (lùi 4 ô)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24971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0;p7">
            <a:extLst>
              <a:ext uri="{FF2B5EF4-FFF2-40B4-BE49-F238E27FC236}">
                <a16:creationId xmlns:a16="http://schemas.microsoft.com/office/drawing/2014/main" id="{271B6753-F31C-4A20-8DE2-32985CD964D7}"/>
              </a:ext>
            </a:extLst>
          </p:cNvPr>
          <p:cNvSpPr txBox="1"/>
          <p:nvPr/>
        </p:nvSpPr>
        <p:spPr>
          <a:xfrm>
            <a:off x="724611" y="13064"/>
            <a:ext cx="10039183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DẶN 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DÒ</a:t>
            </a:r>
            <a:r>
              <a:rPr lang="vi-VN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thứ năm ngày 4/11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2777" y="613955"/>
            <a:ext cx="996696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FF0000"/>
                </a:solidFill>
              </a:rPr>
              <a:t>Gửi Azota:</a:t>
            </a:r>
          </a:p>
          <a:p>
            <a:pPr marL="285750" indent="-285750">
              <a:buFontTx/>
              <a:buChar char="-"/>
            </a:pPr>
            <a:r>
              <a:rPr lang="vi-VN" sz="2400" dirty="0" smtClean="0"/>
              <a:t>Bài 4,5 vở BT tiếng Việt trang 37.</a:t>
            </a:r>
          </a:p>
          <a:p>
            <a:pPr marL="285750" indent="-285750">
              <a:buFontTx/>
              <a:buChar char="-"/>
            </a:pPr>
            <a:r>
              <a:rPr lang="vi-VN" sz="2400" dirty="0" smtClean="0"/>
              <a:t>Bài 3,4 vở BT Toán trang 36.</a:t>
            </a:r>
          </a:p>
          <a:p>
            <a:pPr marL="285750" indent="-285750">
              <a:buFontTx/>
              <a:buChar char="-"/>
            </a:pPr>
            <a:r>
              <a:rPr lang="vi-VN" sz="2400" dirty="0" smtClean="0"/>
              <a:t>Viết lại bài 3,4 vào vở Ôn toán (trình bày như bài 1,2 đã học)</a:t>
            </a:r>
          </a:p>
          <a:p>
            <a:r>
              <a:rPr lang="vi-VN" sz="2400" dirty="0" smtClean="0">
                <a:solidFill>
                  <a:srgbClr val="FF0000"/>
                </a:solidFill>
              </a:rPr>
              <a:t>Chuẩn bị bài:</a:t>
            </a:r>
          </a:p>
          <a:p>
            <a:pPr marL="285750" indent="-285750">
              <a:buFontTx/>
              <a:buChar char="-"/>
            </a:pPr>
            <a:r>
              <a:rPr lang="vi-VN" sz="2400" dirty="0" smtClean="0"/>
              <a:t>Tiếng Việt: </a:t>
            </a:r>
          </a:p>
          <a:p>
            <a:r>
              <a:rPr lang="vi-VN" sz="2400" dirty="0" smtClean="0"/>
              <a:t>+ Chuẩn bị bài 6 SGK trang 64,65.</a:t>
            </a:r>
          </a:p>
          <a:p>
            <a:r>
              <a:rPr lang="vi-VN" sz="2400" dirty="0" smtClean="0"/>
              <a:t>+ Chuẩn bị </a:t>
            </a:r>
            <a:r>
              <a:rPr lang="vi-VN" sz="2400" b="1" dirty="0" smtClean="0"/>
              <a:t>bài THƠ </a:t>
            </a:r>
            <a:r>
              <a:rPr lang="vi-VN" sz="2400" dirty="0" smtClean="0"/>
              <a:t>về gia đình để viết vào Phiếu đọc sách.</a:t>
            </a:r>
          </a:p>
          <a:p>
            <a:r>
              <a:rPr lang="vi-VN" sz="2400" dirty="0" smtClean="0"/>
              <a:t>+ Chia sẻ điều e sẽ viết trong bưu thiếp tặng người thân.</a:t>
            </a:r>
          </a:p>
          <a:p>
            <a:pPr marL="285750" indent="-285750">
              <a:buFontTx/>
              <a:buChar char="-"/>
            </a:pPr>
            <a:r>
              <a:rPr lang="vi-VN" sz="2400" dirty="0" smtClean="0"/>
              <a:t>Toán: bài </a:t>
            </a:r>
            <a:r>
              <a:rPr lang="vi-VN" sz="2400" dirty="0" smtClean="0">
                <a:solidFill>
                  <a:schemeClr val="accent1"/>
                </a:solidFill>
              </a:rPr>
              <a:t>Luyện tập </a:t>
            </a:r>
            <a:r>
              <a:rPr lang="vi-VN" sz="2400" dirty="0" smtClean="0"/>
              <a:t>SGK trang 44,45.</a:t>
            </a:r>
          </a:p>
          <a:p>
            <a:pPr marL="285750" indent="-285750">
              <a:buFontTx/>
              <a:buChar char="-"/>
            </a:pPr>
            <a:r>
              <a:rPr lang="vi-VN" sz="2400" dirty="0" smtClean="0"/>
              <a:t>Làm bài 4,5 SGK trang 45 vào vở ôn toán.</a:t>
            </a:r>
          </a:p>
          <a:p>
            <a:r>
              <a:rPr lang="vi-VN" sz="2400" dirty="0" smtClean="0"/>
              <a:t>Viết đúng cách trình bày bài </a:t>
            </a:r>
            <a:r>
              <a:rPr lang="vi-VN" sz="2400" dirty="0"/>
              <a:t>toán </a:t>
            </a:r>
            <a:r>
              <a:rPr lang="vi-VN" sz="2400" dirty="0" smtClean="0"/>
              <a:t>giải:</a:t>
            </a:r>
          </a:p>
          <a:p>
            <a:pPr marL="285750" indent="-285750">
              <a:buFontTx/>
              <a:buChar char="-"/>
            </a:pPr>
            <a:r>
              <a:rPr lang="vi-VN" sz="2400" dirty="0" smtClean="0">
                <a:solidFill>
                  <a:schemeClr val="accent1"/>
                </a:solidFill>
              </a:rPr>
              <a:t>Viết </a:t>
            </a:r>
            <a:r>
              <a:rPr lang="vi-VN" sz="2400" b="1" i="1" dirty="0" smtClean="0">
                <a:solidFill>
                  <a:schemeClr val="accent1"/>
                </a:solidFill>
              </a:rPr>
              <a:t>Bài giải </a:t>
            </a:r>
            <a:r>
              <a:rPr lang="vi-VN" sz="2400" dirty="0" smtClean="0">
                <a:solidFill>
                  <a:schemeClr val="accent1"/>
                </a:solidFill>
              </a:rPr>
              <a:t>(lùi 5 ô)</a:t>
            </a:r>
          </a:p>
          <a:p>
            <a:pPr marL="285750" indent="-285750">
              <a:buFontTx/>
              <a:buChar char="-"/>
            </a:pPr>
            <a:r>
              <a:rPr lang="vi-VN" sz="2400" dirty="0" smtClean="0">
                <a:solidFill>
                  <a:schemeClr val="accent1"/>
                </a:solidFill>
              </a:rPr>
              <a:t>Bước 1: Viết lời giải (lùi 2 ô)</a:t>
            </a:r>
          </a:p>
          <a:p>
            <a:pPr marL="285750" indent="-285750">
              <a:buFontTx/>
              <a:buChar char="-"/>
            </a:pPr>
            <a:r>
              <a:rPr lang="vi-VN" sz="2400" dirty="0" smtClean="0">
                <a:solidFill>
                  <a:schemeClr val="accent1"/>
                </a:solidFill>
              </a:rPr>
              <a:t>Bước 2; Viết phép tính (lùi 3 ô)</a:t>
            </a:r>
          </a:p>
          <a:p>
            <a:pPr marL="285750" indent="-285750">
              <a:buFontTx/>
              <a:buChar char="-"/>
            </a:pPr>
            <a:r>
              <a:rPr lang="vi-VN" sz="2400" dirty="0" smtClean="0">
                <a:solidFill>
                  <a:schemeClr val="accent1"/>
                </a:solidFill>
              </a:rPr>
              <a:t>Bước 3: Viết đáp số (lùi 4 ô)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692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7725"/>
          <a:stretch/>
        </p:blipFill>
        <p:spPr>
          <a:xfrm>
            <a:off x="1255844" y="-13063"/>
            <a:ext cx="8747138" cy="68701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3" r="-1"/>
          <a:stretch/>
        </p:blipFill>
        <p:spPr>
          <a:xfrm>
            <a:off x="9292200" y="-185738"/>
            <a:ext cx="2886075" cy="44256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2914649"/>
            <a:ext cx="3246030" cy="4333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7982" y="327478"/>
            <a:ext cx="7344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4 hàng" panose="020B0603050302020204" pitchFamily="34" charset="0"/>
              </a:rPr>
              <a:t>Thứ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năm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ngày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vi-VN" sz="2800" b="1" dirty="0">
                <a:latin typeface="HP001 4 hàng" panose="020B0603050302020204" pitchFamily="34" charset="0"/>
              </a:rPr>
              <a:t>4</a:t>
            </a:r>
            <a:r>
              <a:rPr lang="en-US" sz="2800" b="1" dirty="0" smtClean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tháng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smtClean="0">
                <a:latin typeface="HP001 4 hàng" panose="020B0603050302020204" pitchFamily="34" charset="0"/>
              </a:rPr>
              <a:t>1</a:t>
            </a:r>
            <a:r>
              <a:rPr lang="vi-VN" sz="2800" b="1" dirty="0" smtClean="0">
                <a:latin typeface="HP001 4 hàng" panose="020B0603050302020204" pitchFamily="34" charset="0"/>
              </a:rPr>
              <a:t>1</a:t>
            </a:r>
            <a:r>
              <a:rPr lang="en-US" sz="2800" b="1" dirty="0" smtClean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năm</a:t>
            </a:r>
            <a:r>
              <a:rPr lang="en-US" sz="2800" b="1" dirty="0">
                <a:latin typeface="HP001 4 hàng" panose="020B0603050302020204" pitchFamily="34" charset="0"/>
              </a:rPr>
              <a:t> 2021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67608" y="921092"/>
            <a:ext cx="6849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4 hàng" panose="020B0603050302020204" pitchFamily="34" charset="0"/>
              </a:rPr>
              <a:t>Toán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96889" y="1298089"/>
            <a:ext cx="45892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latin typeface="HP001 4 hàng" panose="020B0603050302020204" pitchFamily="34" charset="0"/>
              </a:rPr>
              <a:t>Bài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toán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liên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quan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đến</a:t>
            </a:r>
            <a:endParaRPr lang="en-US" sz="2800" b="1" dirty="0">
              <a:latin typeface="HP001 4 hàng" panose="020B06030503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BFEC2B-7268-4D1D-8B4B-8D0712BB88AB}"/>
              </a:ext>
            </a:extLst>
          </p:cNvPr>
          <p:cNvSpPr txBox="1"/>
          <p:nvPr/>
        </p:nvSpPr>
        <p:spPr>
          <a:xfrm>
            <a:off x="5782048" y="1501289"/>
            <a:ext cx="33199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HP001 4 hàng" panose="020B0603050302020204" pitchFamily="34" charset="0"/>
              </a:rPr>
              <a:t>phép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công</a:t>
            </a:r>
            <a:r>
              <a:rPr lang="en-US" sz="2800" b="1" dirty="0">
                <a:latin typeface="HP001 4 hàng" panose="020B0603050302020204" pitchFamily="34" charset="0"/>
              </a:rPr>
              <a:t>, </a:t>
            </a:r>
            <a:r>
              <a:rPr lang="en-US" sz="2800" b="1" dirty="0" err="1">
                <a:latin typeface="HP001 4 hàng" panose="020B0603050302020204" pitchFamily="34" charset="0"/>
              </a:rPr>
              <a:t>phép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trừ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9568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"/>
          <p:cNvSpPr txBox="1"/>
          <p:nvPr/>
        </p:nvSpPr>
        <p:spPr>
          <a:xfrm>
            <a:off x="4171578" y="3129753"/>
            <a:ext cx="356307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KHỞI ĐỘNG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9E9C220B-6BC3-44E9-98EE-25544C8448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218317" y="1331068"/>
            <a:ext cx="2922944" cy="5210355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42DF9B41-B106-4888-88EE-C1539E67D100}"/>
              </a:ext>
            </a:extLst>
          </p:cNvPr>
          <p:cNvSpPr/>
          <p:nvPr/>
        </p:nvSpPr>
        <p:spPr>
          <a:xfrm>
            <a:off x="2370350" y="107776"/>
            <a:ext cx="7451299" cy="871370"/>
          </a:xfrm>
          <a:prstGeom prst="roundRect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BCFDBB9-7B45-4D22-BA1E-A586A96DF6D8}"/>
              </a:ext>
            </a:extLst>
          </p:cNvPr>
          <p:cNvGrpSpPr/>
          <p:nvPr/>
        </p:nvGrpSpPr>
        <p:grpSpPr>
          <a:xfrm>
            <a:off x="1894276" y="5080351"/>
            <a:ext cx="8045789" cy="1767711"/>
            <a:chOff x="3311943" y="4479636"/>
            <a:chExt cx="6191971" cy="1754908"/>
          </a:xfrm>
          <a:solidFill>
            <a:schemeClr val="accent6">
              <a:lumMod val="50000"/>
            </a:schemeClr>
          </a:solidFill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E436E54C-BFC5-4D5C-BA15-A0EF39D6A817}"/>
                </a:ext>
              </a:extLst>
            </p:cNvPr>
            <p:cNvSpPr/>
            <p:nvPr/>
          </p:nvSpPr>
          <p:spPr>
            <a:xfrm>
              <a:off x="3914109" y="4620673"/>
              <a:ext cx="4987637" cy="1613871"/>
            </a:xfrm>
            <a:prstGeom prst="roundRect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44453DAF-11DC-478E-9EA1-998DA9750F5D}"/>
                </a:ext>
              </a:extLst>
            </p:cNvPr>
            <p:cNvSpPr/>
            <p:nvPr/>
          </p:nvSpPr>
          <p:spPr>
            <a:xfrm>
              <a:off x="3311943" y="4479636"/>
              <a:ext cx="6191971" cy="443346"/>
            </a:xfrm>
            <a:prstGeom prst="roundRect">
              <a:avLst>
                <a:gd name="adj" fmla="val 47874"/>
              </a:avLst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08628355-3C7D-4F65-9B22-443319C39A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621" t="14731" r="24550" b="16022"/>
          <a:stretch/>
        </p:blipFill>
        <p:spPr>
          <a:xfrm rot="448628">
            <a:off x="8573353" y="2540070"/>
            <a:ext cx="138547" cy="206941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108BE08-4ECA-4733-A432-4CC2B35C3E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565" t="14487" r="28865" b="16266"/>
          <a:stretch/>
        </p:blipFill>
        <p:spPr>
          <a:xfrm rot="688478">
            <a:off x="8720925" y="2618318"/>
            <a:ext cx="131112" cy="206941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D2A98CC-1E0D-41DA-AB22-8F7779A00E1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284" t="14731" r="33887" b="16022"/>
          <a:stretch/>
        </p:blipFill>
        <p:spPr>
          <a:xfrm rot="21285740">
            <a:off x="8209401" y="2585316"/>
            <a:ext cx="138545" cy="206941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60CD29F-62A1-43A9-8756-7696F1F00E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167" t="14731" r="38394" b="16022"/>
          <a:stretch/>
        </p:blipFill>
        <p:spPr>
          <a:xfrm rot="20612001">
            <a:off x="7748558" y="2855767"/>
            <a:ext cx="184728" cy="206941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BCC1174-4596-4A3A-AA36-79DA6C504C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337" t="14731" r="43546" b="16022"/>
          <a:stretch/>
        </p:blipFill>
        <p:spPr>
          <a:xfrm rot="1123389">
            <a:off x="8810457" y="2711917"/>
            <a:ext cx="175492" cy="206941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0E0A5D9-2EBD-4CD8-9B08-D3BFE1B555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001" t="14731" r="48814" b="16022"/>
          <a:stretch/>
        </p:blipFill>
        <p:spPr>
          <a:xfrm rot="20319159">
            <a:off x="7662565" y="2928490"/>
            <a:ext cx="120073" cy="206941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55C51E1-8443-488A-9CBA-BA0B5CB3DD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967" t="14731" r="52560" b="16022"/>
          <a:stretch/>
        </p:blipFill>
        <p:spPr>
          <a:xfrm rot="20768668">
            <a:off x="7897074" y="2637187"/>
            <a:ext cx="157019" cy="206941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91C948A-D55E-498E-BA4F-95FDF86FADD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527" t="14731" r="57338" b="16022"/>
          <a:stretch/>
        </p:blipFill>
        <p:spPr>
          <a:xfrm rot="162521">
            <a:off x="8369172" y="2652174"/>
            <a:ext cx="204680" cy="206941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8361EF5-4E55-4025-A672-ECBF066459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981" t="14289" r="73666" b="20404"/>
          <a:stretch/>
        </p:blipFill>
        <p:spPr>
          <a:xfrm rot="20966308">
            <a:off x="7997184" y="2630676"/>
            <a:ext cx="180983" cy="207132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2EA01AE-6D38-449A-8825-A911F943333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5653" t="14730" r="19839" b="16023"/>
          <a:stretch/>
        </p:blipFill>
        <p:spPr>
          <a:xfrm>
            <a:off x="8335883" y="2500599"/>
            <a:ext cx="116845" cy="2313295"/>
          </a:xfrm>
          <a:prstGeom prst="rect">
            <a:avLst/>
          </a:prstGeom>
        </p:spPr>
      </p:pic>
      <p:sp>
        <p:nvSpPr>
          <p:cNvPr id="15" name="Flowchart: Manual Operation 14">
            <a:extLst>
              <a:ext uri="{FF2B5EF4-FFF2-40B4-BE49-F238E27FC236}">
                <a16:creationId xmlns:a16="http://schemas.microsoft.com/office/drawing/2014/main" id="{63E2D001-9FD0-4CDD-BCD2-B2AE1910EF08}"/>
              </a:ext>
            </a:extLst>
          </p:cNvPr>
          <p:cNvSpPr/>
          <p:nvPr/>
        </p:nvSpPr>
        <p:spPr>
          <a:xfrm>
            <a:off x="7648283" y="3952853"/>
            <a:ext cx="1261693" cy="1063774"/>
          </a:xfrm>
          <a:prstGeom prst="flowChartManualOperatio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90227B4-4671-450E-B42E-67912E0D65F8}"/>
              </a:ext>
            </a:extLst>
          </p:cNvPr>
          <p:cNvGrpSpPr/>
          <p:nvPr/>
        </p:nvGrpSpPr>
        <p:grpSpPr>
          <a:xfrm>
            <a:off x="7509820" y="1581858"/>
            <a:ext cx="468010" cy="2313295"/>
            <a:chOff x="4347517" y="1312861"/>
            <a:chExt cx="468010" cy="2313295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F6161988-9EB1-4FE3-AD86-660F2EFFA2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5167" t="14731" r="38394" b="16022"/>
            <a:stretch/>
          </p:blipFill>
          <p:spPr>
            <a:xfrm rot="20612001">
              <a:off x="4347517" y="1484375"/>
              <a:ext cx="184728" cy="2069410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6BFCF398-5107-44CD-89E3-F8F5556809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8981" t="14289" r="73666" b="20404"/>
            <a:stretch/>
          </p:blipFill>
          <p:spPr>
            <a:xfrm rot="21373999">
              <a:off x="4478258" y="1442938"/>
              <a:ext cx="180983" cy="2071328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502F89F3-26FC-43F0-901A-4DDABD105E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5653" t="14730" r="19839" b="16023"/>
            <a:stretch/>
          </p:blipFill>
          <p:spPr>
            <a:xfrm rot="707926">
              <a:off x="4698682" y="1312861"/>
              <a:ext cx="116845" cy="2313295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AF5EA42-3FCE-40ED-A863-F3301D4B6444}"/>
              </a:ext>
            </a:extLst>
          </p:cNvPr>
          <p:cNvGrpSpPr/>
          <p:nvPr/>
        </p:nvGrpSpPr>
        <p:grpSpPr>
          <a:xfrm>
            <a:off x="7151881" y="5055571"/>
            <a:ext cx="2429164" cy="1006764"/>
            <a:chOff x="2244437" y="1071418"/>
            <a:chExt cx="2429164" cy="1006764"/>
          </a:xfrm>
        </p:grpSpPr>
        <p:sp>
          <p:nvSpPr>
            <p:cNvPr id="19" name="Speech Bubble: Oval 18">
              <a:extLst>
                <a:ext uri="{FF2B5EF4-FFF2-40B4-BE49-F238E27FC236}">
                  <a16:creationId xmlns:a16="http://schemas.microsoft.com/office/drawing/2014/main" id="{6F6131CF-7DC0-4A1F-BDF2-7699DA430EE1}"/>
                </a:ext>
              </a:extLst>
            </p:cNvPr>
            <p:cNvSpPr/>
            <p:nvPr/>
          </p:nvSpPr>
          <p:spPr>
            <a:xfrm>
              <a:off x="2244437" y="1071418"/>
              <a:ext cx="2429164" cy="1006764"/>
            </a:xfrm>
            <a:prstGeom prst="wedgeEllipseCallout">
              <a:avLst>
                <a:gd name="adj1" fmla="val -11683"/>
                <a:gd name="adj2" fmla="val 47710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0C67A07-1EE1-43F7-B826-C8EE051AE41E}"/>
                </a:ext>
              </a:extLst>
            </p:cNvPr>
            <p:cNvSpPr txBox="1"/>
            <p:nvPr/>
          </p:nvSpPr>
          <p:spPr>
            <a:xfrm>
              <a:off x="2523793" y="1220857"/>
              <a:ext cx="1870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10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chiếc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bút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chì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màu</a:t>
              </a:r>
              <a:endPara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7" name="Oval 46">
            <a:extLst>
              <a:ext uri="{FF2B5EF4-FFF2-40B4-BE49-F238E27FC236}">
                <a16:creationId xmlns:a16="http://schemas.microsoft.com/office/drawing/2014/main" id="{6AFB38D7-B699-4AD7-B940-5F0B20540697}"/>
              </a:ext>
            </a:extLst>
          </p:cNvPr>
          <p:cNvSpPr/>
          <p:nvPr/>
        </p:nvSpPr>
        <p:spPr>
          <a:xfrm>
            <a:off x="7214382" y="2276131"/>
            <a:ext cx="2284620" cy="1911519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E023886E-FC47-432B-A62D-5C29229B36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3166" y="1423534"/>
            <a:ext cx="542770" cy="1096692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733867" y="4443993"/>
            <a:ext cx="2299063" cy="62149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FF0000"/>
                </a:solidFill>
              </a:rPr>
              <a:t>Bạn Linh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102004" y="4813894"/>
            <a:ext cx="424967" cy="89075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35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59259E-6 L -0.25 -2.59259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44444E-6 L -0.24779 -0.0009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96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7" grpId="0" animBg="1"/>
      <p:bldP spid="4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90;p7"/>
          <p:cNvSpPr txBox="1"/>
          <p:nvPr/>
        </p:nvSpPr>
        <p:spPr>
          <a:xfrm>
            <a:off x="2978338" y="2343824"/>
            <a:ext cx="885572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KHÁM PHÁ KIẾN THỨC MỚI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65345BD-8EF1-4813-8492-0EA66AA9EC11}"/>
              </a:ext>
            </a:extLst>
          </p:cNvPr>
          <p:cNvSpPr txBox="1"/>
          <p:nvPr/>
        </p:nvSpPr>
        <p:spPr>
          <a:xfrm>
            <a:off x="1379769" y="1076870"/>
            <a:ext cx="935915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Linh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1D6176A-4555-4327-B278-30CB46CEA319}"/>
              </a:ext>
            </a:extLst>
          </p:cNvPr>
          <p:cNvGrpSpPr/>
          <p:nvPr/>
        </p:nvGrpSpPr>
        <p:grpSpPr>
          <a:xfrm>
            <a:off x="1383348" y="37420"/>
            <a:ext cx="9133241" cy="1062538"/>
            <a:chOff x="1488020" y="109832"/>
            <a:chExt cx="9133241" cy="106253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0B2D239-7EE6-4F9E-885D-918A0DFC65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4688" b="38125" l="12344" r="84531">
                          <a14:foregroundMark x1="18750" y1="27813" x2="18750" y2="27813"/>
                          <a14:foregroundMark x1="14844" y1="33125" x2="14844" y2="33125"/>
                          <a14:foregroundMark x1="80469" y1="28281" x2="80469" y2="28281"/>
                          <a14:foregroundMark x1="81406" y1="19219" x2="81406" y2="19219"/>
                          <a14:foregroundMark x1="23438" y1="36094" x2="23438" y2="36094"/>
                          <a14:foregroundMark x1="22188" y1="35781" x2="33594" y2="35469"/>
                          <a14:foregroundMark x1="33594" y1="35469" x2="77500" y2="35469"/>
                          <a14:foregroundMark x1="77500" y1="35469" x2="83750" y2="25625"/>
                          <a14:foregroundMark x1="83750" y1="25625" x2="82031" y2="15156"/>
                          <a14:foregroundMark x1="82031" y1="15156" x2="22188" y2="14688"/>
                          <a14:foregroundMark x1="18255" y1="17899" x2="17344" y2="20781"/>
                          <a14:foregroundMark x1="13594" y1="33281" x2="21094" y2="29844"/>
                          <a14:foregroundMark x1="21094" y1="29844" x2="17969" y2="33125"/>
                          <a14:foregroundMark x1="22656" y1="30000" x2="22656" y2="30000"/>
                          <a14:foregroundMark x1="18906" y1="35156" x2="18906" y2="35156"/>
                          <a14:foregroundMark x1="16094" y1="35938" x2="16094" y2="35938"/>
                          <a14:foregroundMark x1="18438" y1="35469" x2="18438" y2="35469"/>
                          <a14:foregroundMark x1="18438" y1="37188" x2="18438" y2="37188"/>
                          <a14:foregroundMark x1="12969" y1="36719" x2="12969" y2="36719"/>
                          <a14:foregroundMark x1="15000" y1="37188" x2="15000" y2="37188"/>
                          <a14:foregroundMark x1="14063" y1="35938" x2="14063" y2="35938"/>
                          <a14:foregroundMark x1="13281" y1="36719" x2="13281" y2="36719"/>
                          <a14:foregroundMark x1="12344" y1="33906" x2="12344" y2="33906"/>
                          <a14:foregroundMark x1="17031" y1="19375" x2="17031" y2="33125"/>
                          <a14:foregroundMark x1="20000" y1="34844" x2="35781" y2="34688"/>
                          <a14:foregroundMark x1="35781" y1="34688" x2="78438" y2="34688"/>
                          <a14:foregroundMark x1="79844" y1="17969" x2="65156" y2="17969"/>
                          <a14:foregroundMark x1="20156" y1="17188" x2="81406" y2="17188"/>
                          <a14:foregroundMark x1="36406" y1="14688" x2="83906" y2="16406"/>
                          <a14:foregroundMark x1="83906" y1="16406" x2="83906" y2="16875"/>
                          <a14:foregroundMark x1="38125" y1="14219" x2="84375" y2="15625"/>
                          <a14:foregroundMark x1="84375" y1="15625" x2="84531" y2="15781"/>
                          <a14:backgroundMark x1="19219" y1="15781" x2="19219" y2="15781"/>
                          <a14:backgroundMark x1="19219" y1="15781" x2="19219" y2="15781"/>
                          <a14:backgroundMark x1="18906" y1="15781" x2="18906" y2="15781"/>
                          <a14:backgroundMark x1="18750" y1="16406" x2="18750" y2="16406"/>
                          <a14:backgroundMark x1="19375" y1="14688" x2="18906" y2="15625"/>
                          <a14:backgroundMark x1="18906" y1="15937" x2="18594" y2="15937"/>
                          <a14:backgroundMark x1="17969" y1="16875" x2="18906" y2="16875"/>
                        </a14:backgroundRemoval>
                      </a14:imgEffect>
                    </a14:imgLayer>
                  </a14:imgProps>
                </a:ext>
              </a:extLst>
            </a:blip>
            <a:srcRect l="11579" t="12587" r="13430" b="58764"/>
            <a:stretch/>
          </p:blipFill>
          <p:spPr>
            <a:xfrm>
              <a:off x="1488020" y="109832"/>
              <a:ext cx="9133241" cy="1062538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1D955BC-4DB9-435F-8505-1AE5611002D8}"/>
                </a:ext>
              </a:extLst>
            </p:cNvPr>
            <p:cNvSpPr/>
            <p:nvPr/>
          </p:nvSpPr>
          <p:spPr>
            <a:xfrm>
              <a:off x="2800757" y="281811"/>
              <a:ext cx="6726521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</a:rPr>
                <a:t>BÀI TOÁN LIÊN QUAN ĐẾN PHÉP </a:t>
              </a:r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</a:rPr>
                <a:t>TRỪ</a:t>
              </a:r>
              <a:endPara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endParaRP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2811596-760F-40A4-ACC9-CA26D48B35E8}"/>
              </a:ext>
            </a:extLst>
          </p:cNvPr>
          <p:cNvSpPr/>
          <p:nvPr/>
        </p:nvSpPr>
        <p:spPr>
          <a:xfrm>
            <a:off x="3878626" y="2275612"/>
            <a:ext cx="4216009" cy="1627829"/>
          </a:xfrm>
          <a:prstGeom prst="roundRect">
            <a:avLst>
              <a:gd name="adj" fmla="val 1140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10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3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92B290-4045-4630-92AC-8C3F8EB04E98}"/>
              </a:ext>
            </a:extLst>
          </p:cNvPr>
          <p:cNvSpPr txBox="1"/>
          <p:nvPr/>
        </p:nvSpPr>
        <p:spPr>
          <a:xfrm>
            <a:off x="4297774" y="4039950"/>
            <a:ext cx="33043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B43E05-7FFE-4D92-B09D-016CBF20535C}"/>
              </a:ext>
            </a:extLst>
          </p:cNvPr>
          <p:cNvSpPr txBox="1"/>
          <p:nvPr/>
        </p:nvSpPr>
        <p:spPr>
          <a:xfrm>
            <a:off x="2207300" y="4535662"/>
            <a:ext cx="74853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5C703E-5D3D-4BCA-8D01-4A4E4831DCBB}"/>
              </a:ext>
            </a:extLst>
          </p:cNvPr>
          <p:cNvSpPr txBox="1"/>
          <p:nvPr/>
        </p:nvSpPr>
        <p:spPr>
          <a:xfrm>
            <a:off x="4081977" y="5092257"/>
            <a:ext cx="22062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– 3 = 7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EF93AD-A7FB-44D9-A9E5-6D9D1C66FF4B}"/>
              </a:ext>
            </a:extLst>
          </p:cNvPr>
          <p:cNvSpPr txBox="1"/>
          <p:nvPr/>
        </p:nvSpPr>
        <p:spPr>
          <a:xfrm>
            <a:off x="5949969" y="5077893"/>
            <a:ext cx="14056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B499DC-E911-4005-8568-0612B951823B}"/>
              </a:ext>
            </a:extLst>
          </p:cNvPr>
          <p:cNvSpPr txBox="1"/>
          <p:nvPr/>
        </p:nvSpPr>
        <p:spPr>
          <a:xfrm>
            <a:off x="4672358" y="5691884"/>
            <a:ext cx="45111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7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AFC7B0C-5CCD-4DAD-92CB-C031C23094FC}"/>
              </a:ext>
            </a:extLst>
          </p:cNvPr>
          <p:cNvSpPr/>
          <p:nvPr/>
        </p:nvSpPr>
        <p:spPr>
          <a:xfrm>
            <a:off x="5206554" y="3373629"/>
            <a:ext cx="469062" cy="45482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BDA139E-C4B6-4CEF-97EB-AD3D76F6DB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303912" y="2804465"/>
            <a:ext cx="2206213" cy="3932732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3448594" y="1489166"/>
            <a:ext cx="3592286" cy="130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100971" y="1547391"/>
            <a:ext cx="2415618" cy="65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878626" y="1962168"/>
            <a:ext cx="4403225" cy="103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71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65345BD-8EF1-4813-8492-0EA66AA9EC11}"/>
              </a:ext>
            </a:extLst>
          </p:cNvPr>
          <p:cNvSpPr txBox="1"/>
          <p:nvPr/>
        </p:nvSpPr>
        <p:spPr>
          <a:xfrm>
            <a:off x="1379769" y="1076870"/>
            <a:ext cx="935915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Linh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vi-VN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1D6176A-4555-4327-B278-30CB46CEA319}"/>
              </a:ext>
            </a:extLst>
          </p:cNvPr>
          <p:cNvGrpSpPr/>
          <p:nvPr/>
        </p:nvGrpSpPr>
        <p:grpSpPr>
          <a:xfrm>
            <a:off x="1383348" y="37420"/>
            <a:ext cx="9133241" cy="1062538"/>
            <a:chOff x="1488020" y="109832"/>
            <a:chExt cx="9133241" cy="106253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0B2D239-7EE6-4F9E-885D-918A0DFC65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688" b="38125" l="12344" r="84531">
                          <a14:foregroundMark x1="18750" y1="27813" x2="18750" y2="27813"/>
                          <a14:foregroundMark x1="14844" y1="33125" x2="14844" y2="33125"/>
                          <a14:foregroundMark x1="80469" y1="28281" x2="80469" y2="28281"/>
                          <a14:foregroundMark x1="81406" y1="19219" x2="81406" y2="19219"/>
                          <a14:foregroundMark x1="23438" y1="36094" x2="23438" y2="36094"/>
                          <a14:foregroundMark x1="22188" y1="35781" x2="33594" y2="35469"/>
                          <a14:foregroundMark x1="33594" y1="35469" x2="77500" y2="35469"/>
                          <a14:foregroundMark x1="77500" y1="35469" x2="83750" y2="25625"/>
                          <a14:foregroundMark x1="83750" y1="25625" x2="82031" y2="15156"/>
                          <a14:foregroundMark x1="82031" y1="15156" x2="22188" y2="14688"/>
                          <a14:foregroundMark x1="18255" y1="17899" x2="17344" y2="20781"/>
                          <a14:foregroundMark x1="13594" y1="33281" x2="21094" y2="29844"/>
                          <a14:foregroundMark x1="21094" y1="29844" x2="17969" y2="33125"/>
                          <a14:foregroundMark x1="22656" y1="30000" x2="22656" y2="30000"/>
                          <a14:foregroundMark x1="18906" y1="35156" x2="18906" y2="35156"/>
                          <a14:foregroundMark x1="16094" y1="35938" x2="16094" y2="35938"/>
                          <a14:foregroundMark x1="18438" y1="35469" x2="18438" y2="35469"/>
                          <a14:foregroundMark x1="18438" y1="37188" x2="18438" y2="37188"/>
                          <a14:foregroundMark x1="12969" y1="36719" x2="12969" y2="36719"/>
                          <a14:foregroundMark x1="15000" y1="37188" x2="15000" y2="37188"/>
                          <a14:foregroundMark x1="14063" y1="35938" x2="14063" y2="35938"/>
                          <a14:foregroundMark x1="13281" y1="36719" x2="13281" y2="36719"/>
                          <a14:foregroundMark x1="12344" y1="33906" x2="12344" y2="33906"/>
                          <a14:foregroundMark x1="17031" y1="19375" x2="17031" y2="33125"/>
                          <a14:foregroundMark x1="20000" y1="34844" x2="35781" y2="34688"/>
                          <a14:foregroundMark x1="35781" y1="34688" x2="78438" y2="34688"/>
                          <a14:foregroundMark x1="79844" y1="17969" x2="65156" y2="17969"/>
                          <a14:foregroundMark x1="20156" y1="17188" x2="81406" y2="17188"/>
                          <a14:foregroundMark x1="36406" y1="14688" x2="83906" y2="16406"/>
                          <a14:foregroundMark x1="83906" y1="16406" x2="83906" y2="16875"/>
                          <a14:foregroundMark x1="38125" y1="14219" x2="84375" y2="15625"/>
                          <a14:foregroundMark x1="84375" y1="15625" x2="84531" y2="15781"/>
                          <a14:backgroundMark x1="19219" y1="15781" x2="19219" y2="15781"/>
                          <a14:backgroundMark x1="19219" y1="15781" x2="19219" y2="15781"/>
                          <a14:backgroundMark x1="18906" y1="15781" x2="18906" y2="15781"/>
                          <a14:backgroundMark x1="18750" y1="16406" x2="18750" y2="16406"/>
                          <a14:backgroundMark x1="19375" y1="14688" x2="18906" y2="15625"/>
                          <a14:backgroundMark x1="18906" y1="15937" x2="18594" y2="15937"/>
                          <a14:backgroundMark x1="17969" y1="16875" x2="18906" y2="16875"/>
                        </a14:backgroundRemoval>
                      </a14:imgEffect>
                    </a14:imgLayer>
                  </a14:imgProps>
                </a:ext>
              </a:extLst>
            </a:blip>
            <a:srcRect l="11579" t="12587" r="13430" b="58764"/>
            <a:stretch/>
          </p:blipFill>
          <p:spPr>
            <a:xfrm>
              <a:off x="1488020" y="109832"/>
              <a:ext cx="9133241" cy="1062538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1D955BC-4DB9-435F-8505-1AE5611002D8}"/>
                </a:ext>
              </a:extLst>
            </p:cNvPr>
            <p:cNvSpPr/>
            <p:nvPr/>
          </p:nvSpPr>
          <p:spPr>
            <a:xfrm>
              <a:off x="2800757" y="281811"/>
              <a:ext cx="6726521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</a:rPr>
                <a:t>BÀI TOÁN LIÊN QUAN ĐẾN PHÉP </a:t>
              </a:r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</a:rPr>
                <a:t>TRỪ</a:t>
              </a:r>
              <a:endPara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endParaRP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2811596-760F-40A4-ACC9-CA26D48B35E8}"/>
              </a:ext>
            </a:extLst>
          </p:cNvPr>
          <p:cNvSpPr/>
          <p:nvPr/>
        </p:nvSpPr>
        <p:spPr>
          <a:xfrm>
            <a:off x="3878626" y="2275612"/>
            <a:ext cx="4216009" cy="1627829"/>
          </a:xfrm>
          <a:prstGeom prst="roundRect">
            <a:avLst>
              <a:gd name="adj" fmla="val 1140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10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3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92B290-4045-4630-92AC-8C3F8EB04E98}"/>
              </a:ext>
            </a:extLst>
          </p:cNvPr>
          <p:cNvSpPr txBox="1"/>
          <p:nvPr/>
        </p:nvSpPr>
        <p:spPr>
          <a:xfrm>
            <a:off x="4297774" y="4039950"/>
            <a:ext cx="33043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B43E05-7FFE-4D92-B09D-016CBF20535C}"/>
              </a:ext>
            </a:extLst>
          </p:cNvPr>
          <p:cNvSpPr txBox="1"/>
          <p:nvPr/>
        </p:nvSpPr>
        <p:spPr>
          <a:xfrm>
            <a:off x="2207300" y="4535662"/>
            <a:ext cx="74853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5C703E-5D3D-4BCA-8D01-4A4E4831DCBB}"/>
              </a:ext>
            </a:extLst>
          </p:cNvPr>
          <p:cNvSpPr txBox="1"/>
          <p:nvPr/>
        </p:nvSpPr>
        <p:spPr>
          <a:xfrm>
            <a:off x="4081977" y="5092257"/>
            <a:ext cx="22062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– 3 = 7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EF93AD-A7FB-44D9-A9E5-6D9D1C66FF4B}"/>
              </a:ext>
            </a:extLst>
          </p:cNvPr>
          <p:cNvSpPr txBox="1"/>
          <p:nvPr/>
        </p:nvSpPr>
        <p:spPr>
          <a:xfrm>
            <a:off x="5949969" y="5077893"/>
            <a:ext cx="14056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B499DC-E911-4005-8568-0612B951823B}"/>
              </a:ext>
            </a:extLst>
          </p:cNvPr>
          <p:cNvSpPr txBox="1"/>
          <p:nvPr/>
        </p:nvSpPr>
        <p:spPr>
          <a:xfrm>
            <a:off x="4672358" y="5691884"/>
            <a:ext cx="45111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7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vi-VN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AFC7B0C-5CCD-4DAD-92CB-C031C23094FC}"/>
              </a:ext>
            </a:extLst>
          </p:cNvPr>
          <p:cNvSpPr/>
          <p:nvPr/>
        </p:nvSpPr>
        <p:spPr>
          <a:xfrm>
            <a:off x="5206554" y="3373629"/>
            <a:ext cx="469062" cy="45482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BDA139E-C4B6-4CEF-97EB-AD3D76F6DB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03912" y="2804465"/>
            <a:ext cx="2206213" cy="393273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1379769" y="1797268"/>
            <a:ext cx="613954" cy="261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133298" y="1823394"/>
            <a:ext cx="6747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8420650" y="1631806"/>
            <a:ext cx="130628" cy="35415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133298" y="1336457"/>
            <a:ext cx="743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s</a:t>
            </a:r>
            <a:r>
              <a:rPr lang="vi-VN" sz="2800" b="1" dirty="0" smtClean="0">
                <a:solidFill>
                  <a:srgbClr val="FF0000"/>
                </a:solidFill>
              </a:rPr>
              <a:t>ố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538554" y="1517414"/>
            <a:ext cx="743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</a:rPr>
              <a:t>là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89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3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1D6176A-4555-4327-B278-30CB46CEA319}"/>
              </a:ext>
            </a:extLst>
          </p:cNvPr>
          <p:cNvGrpSpPr/>
          <p:nvPr/>
        </p:nvGrpSpPr>
        <p:grpSpPr>
          <a:xfrm>
            <a:off x="1420011" y="120804"/>
            <a:ext cx="9133241" cy="1062538"/>
            <a:chOff x="1488020" y="109832"/>
            <a:chExt cx="9133241" cy="106253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0B2D239-7EE6-4F9E-885D-918A0DFC65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4688" b="38125" l="12344" r="84531">
                          <a14:foregroundMark x1="18750" y1="27813" x2="18750" y2="27813"/>
                          <a14:foregroundMark x1="14844" y1="33125" x2="14844" y2="33125"/>
                          <a14:foregroundMark x1="80469" y1="28281" x2="80469" y2="28281"/>
                          <a14:foregroundMark x1="81406" y1="19219" x2="81406" y2="19219"/>
                          <a14:foregroundMark x1="23438" y1="36094" x2="23438" y2="36094"/>
                          <a14:foregroundMark x1="22188" y1="35781" x2="33594" y2="35469"/>
                          <a14:foregroundMark x1="33594" y1="35469" x2="77500" y2="35469"/>
                          <a14:foregroundMark x1="77500" y1="35469" x2="83750" y2="25625"/>
                          <a14:foregroundMark x1="83750" y1="25625" x2="82031" y2="15156"/>
                          <a14:foregroundMark x1="82031" y1="15156" x2="22188" y2="14688"/>
                          <a14:foregroundMark x1="18255" y1="17899" x2="17344" y2="20781"/>
                          <a14:foregroundMark x1="13594" y1="33281" x2="21094" y2="29844"/>
                          <a14:foregroundMark x1="21094" y1="29844" x2="17969" y2="33125"/>
                          <a14:foregroundMark x1="22656" y1="30000" x2="22656" y2="30000"/>
                          <a14:foregroundMark x1="18906" y1="35156" x2="18906" y2="35156"/>
                          <a14:foregroundMark x1="16094" y1="35938" x2="16094" y2="35938"/>
                          <a14:foregroundMark x1="18438" y1="35469" x2="18438" y2="35469"/>
                          <a14:foregroundMark x1="18438" y1="37188" x2="18438" y2="37188"/>
                          <a14:foregroundMark x1="12969" y1="36719" x2="12969" y2="36719"/>
                          <a14:foregroundMark x1="15000" y1="37188" x2="15000" y2="37188"/>
                          <a14:foregroundMark x1="14063" y1="35938" x2="14063" y2="35938"/>
                          <a14:foregroundMark x1="13281" y1="36719" x2="13281" y2="36719"/>
                          <a14:foregroundMark x1="12344" y1="33906" x2="12344" y2="33906"/>
                          <a14:foregroundMark x1="17031" y1="19375" x2="17031" y2="33125"/>
                          <a14:foregroundMark x1="20000" y1="34844" x2="35781" y2="34688"/>
                          <a14:foregroundMark x1="35781" y1="34688" x2="78438" y2="34688"/>
                          <a14:foregroundMark x1="79844" y1="17969" x2="65156" y2="17969"/>
                          <a14:foregroundMark x1="20156" y1="17188" x2="81406" y2="17188"/>
                          <a14:foregroundMark x1="36406" y1="14688" x2="83906" y2="16406"/>
                          <a14:foregroundMark x1="83906" y1="16406" x2="83906" y2="16875"/>
                          <a14:foregroundMark x1="38125" y1="14219" x2="84375" y2="15625"/>
                          <a14:foregroundMark x1="84375" y1="15625" x2="84531" y2="15781"/>
                          <a14:backgroundMark x1="19219" y1="15781" x2="19219" y2="15781"/>
                          <a14:backgroundMark x1="19219" y1="15781" x2="19219" y2="15781"/>
                          <a14:backgroundMark x1="18906" y1="15781" x2="18906" y2="15781"/>
                          <a14:backgroundMark x1="18750" y1="16406" x2="18750" y2="16406"/>
                          <a14:backgroundMark x1="19375" y1="14688" x2="18906" y2="15625"/>
                          <a14:backgroundMark x1="18906" y1="15937" x2="18594" y2="15937"/>
                          <a14:backgroundMark x1="17969" y1="16875" x2="18906" y2="16875"/>
                        </a14:backgroundRemoval>
                      </a14:imgEffect>
                    </a14:imgLayer>
                  </a14:imgProps>
                </a:ext>
              </a:extLst>
            </a:blip>
            <a:srcRect l="11579" t="12587" r="13430" b="58764"/>
            <a:stretch/>
          </p:blipFill>
          <p:spPr>
            <a:xfrm>
              <a:off x="1488020" y="109832"/>
              <a:ext cx="9133241" cy="1062538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1D955BC-4DB9-435F-8505-1AE5611002D8}"/>
                </a:ext>
              </a:extLst>
            </p:cNvPr>
            <p:cNvSpPr/>
            <p:nvPr/>
          </p:nvSpPr>
          <p:spPr>
            <a:xfrm>
              <a:off x="2683737" y="281811"/>
              <a:ext cx="6960560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</a:rPr>
                <a:t>BÀI TOÁN LIÊN QUAN ĐẾN PHÉP CỘNG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0EB78914-2CB2-4BDE-A67D-1DF67376584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3451" r="53839" b="45113"/>
          <a:stretch/>
        </p:blipFill>
        <p:spPr>
          <a:xfrm>
            <a:off x="6109083" y="4219004"/>
            <a:ext cx="1593307" cy="246454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192B290-4045-4630-92AC-8C3F8EB04E98}"/>
              </a:ext>
            </a:extLst>
          </p:cNvPr>
          <p:cNvSpPr txBox="1"/>
          <p:nvPr/>
        </p:nvSpPr>
        <p:spPr>
          <a:xfrm>
            <a:off x="4542142" y="1267115"/>
            <a:ext cx="33043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B43E05-7FFE-4D92-B09D-016CBF20535C}"/>
              </a:ext>
            </a:extLst>
          </p:cNvPr>
          <p:cNvSpPr txBox="1"/>
          <p:nvPr/>
        </p:nvSpPr>
        <p:spPr>
          <a:xfrm>
            <a:off x="2451668" y="1762827"/>
            <a:ext cx="74853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5C703E-5D3D-4BCA-8D01-4A4E4831DCBB}"/>
              </a:ext>
            </a:extLst>
          </p:cNvPr>
          <p:cNvSpPr txBox="1"/>
          <p:nvPr/>
        </p:nvSpPr>
        <p:spPr>
          <a:xfrm>
            <a:off x="4145176" y="2345594"/>
            <a:ext cx="22062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– 3 = 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EF93AD-A7FB-44D9-A9E5-6D9D1C66FF4B}"/>
              </a:ext>
            </a:extLst>
          </p:cNvPr>
          <p:cNvSpPr txBox="1"/>
          <p:nvPr/>
        </p:nvSpPr>
        <p:spPr>
          <a:xfrm>
            <a:off x="5986631" y="2345594"/>
            <a:ext cx="14056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B499DC-E911-4005-8568-0612B951823B}"/>
              </a:ext>
            </a:extLst>
          </p:cNvPr>
          <p:cNvSpPr txBox="1"/>
          <p:nvPr/>
        </p:nvSpPr>
        <p:spPr>
          <a:xfrm>
            <a:off x="5049359" y="2894867"/>
            <a:ext cx="43850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7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vi-VN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A004387-DCA5-489E-90B6-F79B03980B2C}"/>
              </a:ext>
            </a:extLst>
          </p:cNvPr>
          <p:cNvGrpSpPr/>
          <p:nvPr/>
        </p:nvGrpSpPr>
        <p:grpSpPr>
          <a:xfrm>
            <a:off x="772608" y="4219004"/>
            <a:ext cx="3372568" cy="1262106"/>
            <a:chOff x="-5218" y="3270326"/>
            <a:chExt cx="5000894" cy="892884"/>
          </a:xfrm>
        </p:grpSpPr>
        <p:sp>
          <p:nvSpPr>
            <p:cNvPr id="8" name="Speech Bubble: Rectangle with Corners Rounded 7">
              <a:extLst>
                <a:ext uri="{FF2B5EF4-FFF2-40B4-BE49-F238E27FC236}">
                  <a16:creationId xmlns:a16="http://schemas.microsoft.com/office/drawing/2014/main" id="{96EDFB5F-DCD2-4245-B5B1-2F0B5D8209C7}"/>
                </a:ext>
              </a:extLst>
            </p:cNvPr>
            <p:cNvSpPr/>
            <p:nvPr/>
          </p:nvSpPr>
          <p:spPr>
            <a:xfrm>
              <a:off x="156952" y="3270326"/>
              <a:ext cx="4784829" cy="892884"/>
            </a:xfrm>
            <a:prstGeom prst="wedgeRoundRectCallout">
              <a:avLst>
                <a:gd name="adj1" fmla="val 56756"/>
                <a:gd name="adj2" fmla="val -9981"/>
                <a:gd name="adj3" fmla="val 16667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7BF00CD-9F02-4D1E-B54D-32D4311AC066}"/>
                </a:ext>
              </a:extLst>
            </p:cNvPr>
            <p:cNvSpPr txBox="1"/>
            <p:nvPr/>
          </p:nvSpPr>
          <p:spPr>
            <a:xfrm>
              <a:off x="-5218" y="3345013"/>
              <a:ext cx="5000894" cy="718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bày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toán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lời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văn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chúng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ta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phải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mấy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bước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0FA310A-D374-48D6-8B2A-AFCDF44E5CA4}"/>
              </a:ext>
            </a:extLst>
          </p:cNvPr>
          <p:cNvGrpSpPr/>
          <p:nvPr/>
        </p:nvGrpSpPr>
        <p:grpSpPr>
          <a:xfrm>
            <a:off x="8480870" y="3964719"/>
            <a:ext cx="3395572" cy="1631230"/>
            <a:chOff x="475410" y="3270326"/>
            <a:chExt cx="4520266" cy="1154023"/>
          </a:xfrm>
        </p:grpSpPr>
        <p:sp>
          <p:nvSpPr>
            <p:cNvPr id="26" name="Speech Bubble: Rectangle with Corners Rounded 25">
              <a:extLst>
                <a:ext uri="{FF2B5EF4-FFF2-40B4-BE49-F238E27FC236}">
                  <a16:creationId xmlns:a16="http://schemas.microsoft.com/office/drawing/2014/main" id="{8C5E391E-B547-4095-BB9B-709C810744C8}"/>
                </a:ext>
              </a:extLst>
            </p:cNvPr>
            <p:cNvSpPr/>
            <p:nvPr/>
          </p:nvSpPr>
          <p:spPr>
            <a:xfrm>
              <a:off x="523796" y="3270326"/>
              <a:ext cx="4412474" cy="1154023"/>
            </a:xfrm>
            <a:prstGeom prst="wedgeRoundRectCallout">
              <a:avLst>
                <a:gd name="adj1" fmla="val -61096"/>
                <a:gd name="adj2" fmla="val -9601"/>
                <a:gd name="adj3" fmla="val 16667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B81DA50-21D8-452F-B8C5-B425EF77194E}"/>
                </a:ext>
              </a:extLst>
            </p:cNvPr>
            <p:cNvSpPr txBox="1"/>
            <p:nvPr/>
          </p:nvSpPr>
          <p:spPr>
            <a:xfrm>
              <a:off x="475410" y="3345013"/>
              <a:ext cx="4520266" cy="936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Phải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bước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lvl="2"/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-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lời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2"/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-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2"/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-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đáp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endPara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8C8EFAB3-0FB4-40C5-8AA6-8F5A852972EF}"/>
              </a:ext>
            </a:extLst>
          </p:cNvPr>
          <p:cNvSpPr txBox="1"/>
          <p:nvPr/>
        </p:nvSpPr>
        <p:spPr>
          <a:xfrm>
            <a:off x="1034525" y="1793604"/>
            <a:ext cx="1417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</a:rPr>
              <a:t>Bước</a:t>
            </a:r>
            <a:r>
              <a:rPr lang="en-US" sz="2400" b="1" dirty="0">
                <a:solidFill>
                  <a:srgbClr val="0000FF"/>
                </a:solidFill>
              </a:rPr>
              <a:t> 1: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27BFAAE-2803-4C55-9052-999AC1DE4118}"/>
              </a:ext>
            </a:extLst>
          </p:cNvPr>
          <p:cNvSpPr txBox="1"/>
          <p:nvPr/>
        </p:nvSpPr>
        <p:spPr>
          <a:xfrm>
            <a:off x="1034525" y="2408754"/>
            <a:ext cx="1417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</a:rPr>
              <a:t>Bước</a:t>
            </a:r>
            <a:r>
              <a:rPr lang="en-US" sz="2400" b="1" dirty="0">
                <a:solidFill>
                  <a:srgbClr val="0000FF"/>
                </a:solidFill>
              </a:rPr>
              <a:t> 2: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672260A-F7EB-4FD2-AE63-DBDDCB6C5035}"/>
              </a:ext>
            </a:extLst>
          </p:cNvPr>
          <p:cNvSpPr txBox="1"/>
          <p:nvPr/>
        </p:nvSpPr>
        <p:spPr>
          <a:xfrm>
            <a:off x="1034524" y="2993126"/>
            <a:ext cx="1417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</a:rPr>
              <a:t>Bước</a:t>
            </a:r>
            <a:r>
              <a:rPr lang="en-US" sz="2400" b="1" dirty="0">
                <a:solidFill>
                  <a:srgbClr val="0000FF"/>
                </a:solidFill>
              </a:rPr>
              <a:t> 3: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739BDDB-ED4D-4440-ACC9-3435E575D66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35673"/>
          <a:stretch/>
        </p:blipFill>
        <p:spPr>
          <a:xfrm flipH="1">
            <a:off x="4045033" y="4219004"/>
            <a:ext cx="2149304" cy="246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27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29" grpId="0"/>
      <p:bldP spid="30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90;p7"/>
          <p:cNvSpPr txBox="1"/>
          <p:nvPr/>
        </p:nvSpPr>
        <p:spPr>
          <a:xfrm>
            <a:off x="2978338" y="2343824"/>
            <a:ext cx="885572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 THỰC HÀNH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04523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432937206"/>
</p:tagLst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3089</TotalTime>
  <Words>867</Words>
  <Application>Microsoft Office PowerPoint</Application>
  <PresentationFormat>Widescreen</PresentationFormat>
  <Paragraphs>144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HP001 4 hàng</vt:lpstr>
      <vt:lpstr>Times New Roman</vt:lpstr>
      <vt:lpstr>UTM Avo</vt:lpstr>
      <vt:lpstr>UTM Cookies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Admin</cp:lastModifiedBy>
  <cp:revision>473</cp:revision>
  <dcterms:created xsi:type="dcterms:W3CDTF">2021-02-20T02:56:00Z</dcterms:created>
  <dcterms:modified xsi:type="dcterms:W3CDTF">2021-11-04T12:54:13Z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