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304" r:id="rId6"/>
    <p:sldId id="257" r:id="rId7"/>
    <p:sldId id="386" r:id="rId8"/>
    <p:sldId id="262" r:id="rId9"/>
    <p:sldId id="387" r:id="rId10"/>
    <p:sldId id="388" r:id="rId11"/>
    <p:sldId id="389" r:id="rId12"/>
    <p:sldId id="390" r:id="rId13"/>
    <p:sldId id="392" r:id="rId14"/>
    <p:sldId id="281" r:id="rId15"/>
    <p:sldId id="385" r:id="rId16"/>
    <p:sldId id="393" r:id="rId17"/>
    <p:sldId id="397" r:id="rId18"/>
    <p:sldId id="396" r:id="rId19"/>
  </p:sldIdLst>
  <p:sldSz cx="12192000" cy="6858000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 panose="020F0502020204030204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5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5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/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/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/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/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110" algn="l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5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/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None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None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 panose="020F0502020204030204"/>
              <a:buNone/>
              <a:defRPr sz="5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11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Char char="•"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65455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Char char="–"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–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»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5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3954865" y="1741951"/>
            <a:ext cx="4070549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-3451" r="53839" b="45113"/>
          <a:stretch>
            <a:fillRect/>
          </a:stretch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3555" y="5657897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máy tính.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47887" y="423999"/>
            <a:ext cx="10133286" cy="1151078"/>
            <a:chOff x="-2195675" y="125793"/>
            <a:chExt cx="9956313" cy="1151078"/>
          </a:xfrm>
        </p:grpSpPr>
        <p:sp>
          <p:nvSpPr>
            <p:cNvPr id="19" name="Rectangle: Rounded Corners 18"/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  <a:endParaRPr lang="en-US" sz="24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92621" y="584039"/>
            <a:ext cx="9502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4260968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63424" y="4956789"/>
            <a:ext cx="544839" cy="532660"/>
            <a:chOff x="6096000" y="4395692"/>
            <a:chExt cx="544839" cy="532660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7850" y="4395692"/>
              <a:ext cx="439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  <a:endParaRPr lang="en-US" sz="28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/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  <a:endParaRPr lang="en-US" sz="28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/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  <a:endParaRPr lang="en-US" sz="28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10333" y="5613479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/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  <a:endParaRPr lang="en-US" sz="2800" b="1" dirty="0"/>
            </a:p>
          </p:txBody>
        </p:sp>
      </p:grpSp>
      <p:sp>
        <p:nvSpPr>
          <p:cNvPr id="40" name="Rectangle: Rounded Corners 39"/>
          <p:cNvSpPr/>
          <p:nvPr/>
        </p:nvSpPr>
        <p:spPr>
          <a:xfrm>
            <a:off x="4784749" y="17917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5137307" y="232528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5531434" y="28823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790653" y="1794219"/>
            <a:ext cx="711139" cy="461665"/>
            <a:chOff x="6095997" y="4392778"/>
            <a:chExt cx="642730" cy="417256"/>
          </a:xfrm>
        </p:grpSpPr>
        <p:sp>
          <p:nvSpPr>
            <p:cNvPr id="47" name="Rectangle: Rounded Corners 46"/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9</a:t>
              </a:r>
              <a:endParaRPr lang="en-US" sz="24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152699" y="2339826"/>
            <a:ext cx="711139" cy="461665"/>
            <a:chOff x="6095997" y="4392778"/>
            <a:chExt cx="642730" cy="417256"/>
          </a:xfrm>
        </p:grpSpPr>
        <p:sp>
          <p:nvSpPr>
            <p:cNvPr id="50" name="Rectangle: Rounded Corners 49"/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</a:t>
              </a:r>
              <a:endParaRPr lang="en-US" sz="2400" b="1" dirty="0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3208842" y="1169276"/>
            <a:ext cx="669362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548265" y="1188726"/>
            <a:ext cx="1431114" cy="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932115" y="922632"/>
            <a:ext cx="574206" cy="53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l</a:t>
            </a:r>
            <a:r>
              <a:rPr lang="vi-VN" sz="2800" b="1" dirty="0" smtClean="0">
                <a:solidFill>
                  <a:srgbClr val="FF0000"/>
                </a:solidFill>
              </a:rPr>
              <a:t>à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0828445" y="992367"/>
            <a:ext cx="119102" cy="353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875242" y="707740"/>
            <a:ext cx="64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s</a:t>
            </a:r>
            <a:r>
              <a:rPr lang="vi-VN" sz="2800" b="1" dirty="0" smtClean="0">
                <a:solidFill>
                  <a:srgbClr val="FF0000"/>
                </a:solidFill>
              </a:rPr>
              <a:t>ố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  <p:bldP spid="53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/>
          <p:cNvSpPr txBox="1"/>
          <p:nvPr/>
        </p:nvSpPr>
        <p:spPr>
          <a:xfrm>
            <a:off x="1828516" y="1163446"/>
            <a:ext cx="836240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vi-V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 bước làm toán giải: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6366" y="2504661"/>
            <a:ext cx="79645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(câu trả lời)</a:t>
            </a:r>
            <a:endParaRPr lang="en-US" sz="4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4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4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r="7725"/>
          <a:stretch>
            <a:fillRect/>
          </a:stretch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19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1</a:t>
            </a:r>
            <a:r>
              <a:rPr lang="en-US" alt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0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2023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1969" y="1297261"/>
            <a:ext cx="458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liên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đến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0633" y="1495978"/>
            <a:ext cx="3319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c</a:t>
            </a:r>
            <a:r>
              <a:rPr 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ộ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ng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trừ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0099" y="2116047"/>
            <a:ext cx="1298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Bài 1.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090" y="2712085"/>
            <a:ext cx="347218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(5 ô )</a:t>
            </a:r>
            <a:r>
              <a:rPr lang="en-US" alt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Bài giải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2735" y="3295015"/>
            <a:ext cx="736917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(2 ô )</a:t>
            </a:r>
            <a:r>
              <a:rPr lang="en-US" alt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Hai bạn có tất cả số chiếc bút màu là: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5490" y="3910965"/>
            <a:ext cx="431990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(3 ô) </a:t>
            </a:r>
            <a:r>
              <a:rPr lang="en-US" alt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10 + 9 = 19 </a:t>
            </a:r>
            <a:r>
              <a:rPr 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(</a:t>
            </a:r>
            <a:r>
              <a:rPr 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chiếc</a:t>
            </a:r>
            <a:r>
              <a:rPr 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1290" y="4499610"/>
            <a:ext cx="552831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(4 ô) </a:t>
            </a:r>
            <a:r>
              <a:rPr lang="en-US" alt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Đáp số: 19 </a:t>
            </a:r>
            <a:r>
              <a:rPr 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chiếc bút màu</a:t>
            </a:r>
            <a:r>
              <a:rPr 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7982" y="5129092"/>
            <a:ext cx="1298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Bài 2.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9173" y="5704432"/>
            <a:ext cx="2529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Bài giải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22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r="7725"/>
          <a:stretch>
            <a:fillRect/>
          </a:stretch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>
            <a:fillRect/>
          </a:stretch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tư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vi-VN" sz="2800" b="1" dirty="0" smtClean="0">
                <a:latin typeface="HP001 4 hàng" panose="020B0603050302020204" pitchFamily="34" charset="0"/>
              </a:rPr>
              <a:t>3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1</a:t>
            </a:r>
            <a:r>
              <a:rPr lang="vi-VN" sz="2800" b="1" dirty="0" smtClean="0"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4386" y="1304219"/>
            <a:ext cx="458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liên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quan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đến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9545" y="1503863"/>
            <a:ext cx="3319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công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trừ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723515" y="2693679"/>
            <a:ext cx="3704958" cy="4121442"/>
            <a:chOff x="1409351" y="1368279"/>
            <a:chExt cx="3704958" cy="41214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186" t="18792" r="48853" b="18792"/>
            <a:stretch>
              <a:fillRect/>
            </a:stretch>
          </p:blipFill>
          <p:spPr>
            <a:xfrm>
              <a:off x="1409351" y="1368279"/>
              <a:ext cx="3045204" cy="4121442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3487206" y="1368279"/>
              <a:ext cx="1627103" cy="2138371"/>
              <a:chOff x="3294259" y="1284426"/>
              <a:chExt cx="1627103" cy="213837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174" b="95217" l="6977" r="87597">
                            <a14:foregroundMark x1="38760" y1="6087" x2="38760" y2="6087"/>
                            <a14:foregroundMark x1="58915" y1="6087" x2="58915" y2="6087"/>
                            <a14:foregroundMark x1="10078" y1="27826" x2="10078" y2="27826"/>
                            <a14:foregroundMark x1="9302" y1="26522" x2="6977" y2="26522"/>
                            <a14:foregroundMark x1="68217" y1="5217" x2="68217" y2="5217"/>
                            <a14:foregroundMark x1="51163" y1="4348" x2="51163" y2="4348"/>
                            <a14:foregroundMark x1="41860" y1="4348" x2="41860" y2="4348"/>
                            <a14:foregroundMark x1="87597" y1="29565" x2="87597" y2="29565"/>
                            <a14:foregroundMark x1="87597" y1="23043" x2="87597" y2="23043"/>
                            <a14:foregroundMark x1="86047" y1="23913" x2="86047" y2="23913"/>
                            <a14:foregroundMark x1="62791" y1="3478" x2="62791" y2="3478"/>
                            <a14:foregroundMark x1="50388" y1="2174" x2="50388" y2="2174"/>
                            <a14:foregroundMark x1="58140" y1="91739" x2="58140" y2="91739"/>
                            <a14:foregroundMark x1="57364" y1="95217" x2="57364" y2="95217"/>
                            <a14:foregroundMark x1="55814" y1="45217" x2="55814" y2="45217"/>
                            <a14:foregroundMark x1="54264" y1="42174" x2="54264" y2="4217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536225">
                <a:off x="4203887" y="1367014"/>
                <a:ext cx="690105" cy="179490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4259" y="1284426"/>
                <a:ext cx="1627103" cy="2138371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6711900" y="2428612"/>
            <a:ext cx="3582176" cy="4429388"/>
            <a:chOff x="5914162" y="1214306"/>
            <a:chExt cx="3582176" cy="44293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50039" t="16746" r="1508" b="16174"/>
            <a:stretch>
              <a:fillRect/>
            </a:stretch>
          </p:blipFill>
          <p:spPr>
            <a:xfrm>
              <a:off x="6543032" y="1214306"/>
              <a:ext cx="2953306" cy="44293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415711">
              <a:off x="5914162" y="1279134"/>
              <a:ext cx="1627103" cy="213837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041634" y="1343828"/>
            <a:ext cx="2429164" cy="1006764"/>
            <a:chOff x="2244437" y="1071418"/>
            <a:chExt cx="2429164" cy="1006764"/>
          </a:xfrm>
        </p:grpSpPr>
        <p:sp>
          <p:nvSpPr>
            <p:cNvPr id="19" name="Speech Bubble: Oval 18"/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15405"/>
                <a:gd name="adj2" fmla="val 797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23793" y="1220857"/>
              <a:ext cx="18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614152" y="1196431"/>
            <a:ext cx="2429164" cy="1301558"/>
            <a:chOff x="2244437" y="1071418"/>
            <a:chExt cx="2429164" cy="1006764"/>
          </a:xfrm>
        </p:grpSpPr>
        <p:sp>
          <p:nvSpPr>
            <p:cNvPr id="23" name="Speech Bubble: Oval 22"/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8218"/>
                <a:gd name="adj2" fmla="val 6721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58093" y="1219174"/>
              <a:ext cx="2001851" cy="78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: Rounded Corners 24"/>
          <p:cNvSpPr/>
          <p:nvPr/>
        </p:nvSpPr>
        <p:spPr>
          <a:xfrm>
            <a:off x="2488766" y="218068"/>
            <a:ext cx="7451299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750153" y="2307001"/>
            <a:ext cx="3584643" cy="260055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7754" y="1241936"/>
            <a:ext cx="667284" cy="116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6830" y="1355321"/>
            <a:ext cx="9606577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 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>
              <a:fillRect/>
            </a:stretch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  <a:endPara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0" name="Rectangle: Rounded Corners 9"/>
          <p:cNvSpPr/>
          <p:nvPr/>
        </p:nvSpPr>
        <p:spPr>
          <a:xfrm>
            <a:off x="1108038" y="2963298"/>
            <a:ext cx="3646842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   : 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:    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-3451" r="53839" b="45113"/>
          <a:stretch>
            <a:fillRect/>
          </a:stretch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2940" y="2522512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2466" y="3018224"/>
            <a:ext cx="7485341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0670" y="3479889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6820" y="3465530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1065" y="3957852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vi-V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1051" y="2024745"/>
            <a:ext cx="669362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561525" y="2097135"/>
            <a:ext cx="1708806" cy="6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70795" y="1839595"/>
            <a:ext cx="1218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l</a:t>
            </a:r>
            <a:r>
              <a:rPr lang="vi-VN" sz="2800" b="1" dirty="0" smtClean="0">
                <a:solidFill>
                  <a:srgbClr val="FF0000"/>
                </a:solidFill>
              </a:rPr>
              <a:t>à</a:t>
            </a:r>
            <a:r>
              <a:rPr lang="en-US" altLang="vi-VN" sz="2800" b="1" dirty="0" smtClean="0">
                <a:solidFill>
                  <a:srgbClr val="FF0000"/>
                </a:solidFill>
              </a:rPr>
              <a:t> :</a:t>
            </a:r>
            <a:endParaRPr lang="en-US" altLang="vi-VN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947462" y="1924041"/>
            <a:ext cx="119102" cy="353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89843" y="1661048"/>
            <a:ext cx="64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s</a:t>
            </a:r>
            <a:r>
              <a:rPr lang="vi-VN" sz="2800" b="1" dirty="0" smtClean="0">
                <a:solidFill>
                  <a:srgbClr val="FF0000"/>
                </a:solidFill>
              </a:rPr>
              <a:t>ố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  <p:bldP spid="15" grpId="0"/>
      <p:bldP spid="16" grpId="0"/>
      <p:bldP spid="17" grpId="0"/>
      <p:bldP spid="1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>
              <a:fillRect/>
            </a:stretch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  <a:endPara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-3451" r="53839" b="45113"/>
          <a:stretch>
            <a:fillRect/>
          </a:stretch>
        </p:blipFill>
        <p:spPr>
          <a:xfrm>
            <a:off x="4324660" y="4470398"/>
            <a:ext cx="1869677" cy="21853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42142" y="1267115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1668" y="1762827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5176" y="2345594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6631" y="2302009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1782" y="2905780"/>
            <a:ext cx="3930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vi-VN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8703" t="4988" b="26564"/>
          <a:stretch>
            <a:fillRect/>
          </a:stretch>
        </p:blipFill>
        <p:spPr>
          <a:xfrm>
            <a:off x="6303077" y="4307461"/>
            <a:ext cx="2069053" cy="23482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25158" y="4219488"/>
            <a:ext cx="3372568" cy="1262106"/>
            <a:chOff x="-5218" y="3270326"/>
            <a:chExt cx="5000894" cy="892884"/>
          </a:xfrm>
        </p:grpSpPr>
        <p:sp>
          <p:nvSpPr>
            <p:cNvPr id="8" name="Speech Bubble: Rectangle with Corners Rounded 7"/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318952" y="3964719"/>
            <a:ext cx="3711130" cy="1631230"/>
            <a:chOff x="259861" y="3270326"/>
            <a:chExt cx="4940344" cy="1154023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9861" y="3395952"/>
              <a:ext cx="4940344" cy="93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34525" y="179360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1: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4525" y="240875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2: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4524" y="2993126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3: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3954865" y="2002097"/>
            <a:ext cx="4242815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-3451" r="53839" b="45113"/>
          <a:stretch>
            <a:fillRect/>
          </a:stretch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47887" y="423999"/>
            <a:ext cx="10015370" cy="1151078"/>
            <a:chOff x="-2195675" y="125793"/>
            <a:chExt cx="9956313" cy="1151078"/>
          </a:xfrm>
        </p:grpSpPr>
        <p:sp>
          <p:nvSpPr>
            <p:cNvPr id="19" name="Rectangle: Rounded Corners 18"/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  <a:endParaRPr lang="en-US" sz="24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56680" y="522484"/>
            <a:ext cx="9606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4296480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59363" y="4946571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10</a:t>
              </a:r>
              <a:endParaRPr lang="en-US" sz="28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/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  <a:endParaRPr lang="en-US" sz="28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/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  <a:endParaRPr lang="en-US" sz="28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/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  <a:endParaRPr lang="en-US" sz="2800" b="1" dirty="0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2116987" y="1190773"/>
            <a:ext cx="669362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655930" y="1190773"/>
            <a:ext cx="1708806" cy="6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87777" y="963125"/>
            <a:ext cx="64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l</a:t>
            </a:r>
            <a:r>
              <a:rPr lang="vi-VN" sz="2800" b="1" dirty="0" smtClean="0">
                <a:solidFill>
                  <a:srgbClr val="FF0000"/>
                </a:solidFill>
              </a:rPr>
              <a:t>à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9928226" y="1047827"/>
            <a:ext cx="119102" cy="353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32442" y="701516"/>
            <a:ext cx="64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s</a:t>
            </a:r>
            <a:r>
              <a:rPr lang="vi-VN" sz="2800" b="1" dirty="0" smtClean="0">
                <a:solidFill>
                  <a:srgbClr val="FF0000"/>
                </a:solidFill>
              </a:rPr>
              <a:t>ố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/>
      <p:bldP spid="46" grpId="0"/>
    </p:bldLst>
  </p:timing>
</p:sld>
</file>

<file path=ppt/tags/tag1.xml><?xml version="1.0" encoding="utf-8"?>
<p:tagLst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1842</Words>
  <Application>WPS Presentation</Application>
  <PresentationFormat>Widescreen</PresentationFormat>
  <Paragraphs>200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Arial</vt:lpstr>
      <vt:lpstr>Calibri</vt:lpstr>
      <vt:lpstr>Times New Roman</vt:lpstr>
      <vt:lpstr>Times New Roman</vt:lpstr>
      <vt:lpstr>HP001 4 hàng</vt:lpstr>
      <vt:lpstr>UTM Cookies</vt:lpstr>
      <vt:lpstr>Segoe Print</vt:lpstr>
      <vt:lpstr>UTM Avo</vt:lpstr>
      <vt:lpstr>Microsoft YaHei</vt:lpstr>
      <vt:lpstr>Arial Unicode MS</vt:lpstr>
      <vt:lpstr>1_Office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476</cp:revision>
  <dcterms:created xsi:type="dcterms:W3CDTF">2021-02-20T02:56:00Z</dcterms:created>
  <dcterms:modified xsi:type="dcterms:W3CDTF">2023-10-25T07:55:47Z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1033-12.2.0.13266</vt:lpwstr>
  </property>
  <property fmtid="{D5CDD505-2E9C-101B-9397-08002B2CF9AE}" pid="3" name="ICV">
    <vt:lpwstr>16631787420249A1B1884CEE73B552ED_12</vt:lpwstr>
  </property>
</Properties>
</file>