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8" r:id="rId4"/>
  </p:sldMasterIdLst>
  <p:notesMasterIdLst>
    <p:notesMasterId r:id="rId6"/>
  </p:notesMasterIdLst>
  <p:sldIdLst>
    <p:sldId id="286" r:id="rId5"/>
    <p:sldId id="287" r:id="rId7"/>
    <p:sldId id="280" r:id="rId8"/>
    <p:sldId id="282" r:id="rId9"/>
    <p:sldId id="283" r:id="rId10"/>
    <p:sldId id="288" r:id="rId11"/>
    <p:sldId id="284" r:id="rId12"/>
    <p:sldId id="289" r:id="rId13"/>
    <p:sldId id="305" r:id="rId14"/>
    <p:sldId id="304" r:id="rId15"/>
    <p:sldId id="290" r:id="rId16"/>
    <p:sldId id="291" r:id="rId17"/>
    <p:sldId id="292" r:id="rId18"/>
    <p:sldId id="293" r:id="rId19"/>
    <p:sldId id="294" r:id="rId20"/>
    <p:sldId id="295" r:id="rId21"/>
    <p:sldId id="279" r:id="rId22"/>
    <p:sldId id="297" r:id="rId23"/>
    <p:sldId id="298" r:id="rId24"/>
    <p:sldId id="296" r:id="rId25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4E2E"/>
    <a:srgbClr val="FDDDD7"/>
    <a:srgbClr val="EDC04B"/>
    <a:srgbClr val="33CCCC"/>
    <a:srgbClr val="DDF8F7"/>
    <a:srgbClr val="BCEFEE"/>
    <a:srgbClr val="F8D8F4"/>
    <a:srgbClr val="E8EFFE"/>
    <a:srgbClr val="FF33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4050" autoAdjust="0"/>
  </p:normalViewPr>
  <p:slideViewPr>
    <p:cSldViewPr snapToGrid="0">
      <p:cViewPr varScale="1">
        <p:scale>
          <a:sx n="61" d="100"/>
          <a:sy n="61" d="100"/>
        </p:scale>
        <p:origin x="-48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13D7A-751E-45F1-B7B5-CE39D864DD7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D012D-C5F0-4DE9-8B1D-263A5CC1F5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D012D-C5F0-4DE9-8B1D-263A5CC1F55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0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8" Type="http://schemas.openxmlformats.org/officeDocument/2006/relationships/image" Target="../media/image39.png"/><Relationship Id="rId17" Type="http://schemas.openxmlformats.org/officeDocument/2006/relationships/image" Target="../media/image38.png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3" Type="http://schemas.openxmlformats.org/officeDocument/2006/relationships/image" Target="../media/image52.png"/><Relationship Id="rId12" Type="http://schemas.openxmlformats.org/officeDocument/2006/relationships/image" Target="../media/image51.pn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>
            <a:fillRect/>
          </a:stretch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/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>
            <a:fillRect/>
          </a:stretch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/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>
            <a:fillRect/>
          </a:stretch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>
            <a:fillRect/>
          </a:stretch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>
            <a:fillRect/>
          </a:stretch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>
            <a:fillRect/>
          </a:stretch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/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>
            <a:fillRect/>
          </a:stretch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13" name="矩形 1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>
              <a:fillRect/>
            </a:stretch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7" y="6465812"/>
            <a:ext cx="1094204" cy="33855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400" dirty="0">
                <a:solidFill>
                  <a:schemeClr val="accent4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400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400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400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1" y="6465810"/>
            <a:ext cx="1620444" cy="40010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6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6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" name="组合 31" hidden="1"/>
          <p:cNvGrpSpPr>
            <a:grpSpLocks noChangeAspect="1"/>
          </p:cNvGrpSpPr>
          <p:nvPr/>
        </p:nvGrpSpPr>
        <p:grpSpPr>
          <a:xfrm>
            <a:off x="9591190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6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1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1400" dirty="0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p:transition spd="slow"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42C1-72EE-4233-8253-C4363E24EB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B00DE-693B-4287-BAEB-0F05FF6E709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>
                <a:solidFill>
                  <a:srgbClr val="7F7F7F">
                    <a:tint val="75000"/>
                  </a:srgbClr>
                </a:solidFill>
              </a:rPr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>
                <a:solidFill>
                  <a:srgbClr val="7F7F7F">
                    <a:tint val="75000"/>
                  </a:srgbClr>
                </a:solidFill>
              </a:rPr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png"/><Relationship Id="rId2" Type="http://schemas.openxmlformats.org/officeDocument/2006/relationships/image" Target="../media/image69.GIF"/><Relationship Id="rId1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72.png"/><Relationship Id="rId1" Type="http://schemas.openxmlformats.org/officeDocument/2006/relationships/image" Target="../media/image7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8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media" Target="../media/media1.mp3"/><Relationship Id="rId4" Type="http://schemas.openxmlformats.org/officeDocument/2006/relationships/video" Target="../media/media1.mp3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8.png"/><Relationship Id="rId3" Type="http://schemas.microsoft.com/office/2007/relationships/media" Target="../media/media1.mp3"/><Relationship Id="rId2" Type="http://schemas.openxmlformats.org/officeDocument/2006/relationships/video" Target="../media/media1.mp3"/><Relationship Id="rId1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8.png"/><Relationship Id="rId3" Type="http://schemas.microsoft.com/office/2007/relationships/media" Target="../media/media1.mp3"/><Relationship Id="rId2" Type="http://schemas.openxmlformats.org/officeDocument/2006/relationships/video" Target="../media/media1.mp3"/><Relationship Id="rId1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4928495">
            <a:hlinkClick r:id="" action="ppaction://media"/>
          </p:cNvPr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  <p:sp>
        <p:nvSpPr>
          <p:cNvPr id="16" name="文本框 7"/>
          <p:cNvSpPr txBox="1"/>
          <p:nvPr/>
        </p:nvSpPr>
        <p:spPr>
          <a:xfrm>
            <a:off x="1113053" y="914663"/>
            <a:ext cx="955261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2021</a:t>
            </a:r>
            <a:endParaRPr kumimoji="0" lang="en-US" altLang="zh-CN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Tiếng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việt</a:t>
            </a:r>
            <a:endParaRPr lang="en-US" altLang="zh-CN" sz="4800" b="1" dirty="0" smtClean="0">
              <a:solidFill>
                <a:schemeClr val="tx2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giữa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kì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</a:t>
            </a:r>
            <a:endParaRPr lang="en-US" altLang="zh-CN" sz="4800" b="1" dirty="0" smtClean="0">
              <a:solidFill>
                <a:schemeClr val="tx2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4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"/>
            <a:ext cx="12192000" cy="6701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82"/>
    </mc:Choice>
    <mc:Fallback>
      <p:transition spd="slow" advTm="2668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7973" y="2538887"/>
            <a:ext cx="2911913" cy="2902311"/>
            <a:chOff x="1024185" y="3484265"/>
            <a:chExt cx="2120203" cy="21704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/>
            <a:srcRect l="47172" t="6750" r="5815" b="19225"/>
            <a:stretch>
              <a:fillRect/>
            </a:stretch>
          </p:blipFill>
          <p:spPr>
            <a:xfrm>
              <a:off x="1024185" y="3484265"/>
              <a:ext cx="2120203" cy="217044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27240" y="3728241"/>
              <a:ext cx="806747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kern="0" dirty="0" err="1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5400" b="1" kern="0" dirty="0" err="1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ự</a:t>
              </a:r>
              <a:r>
                <a:rPr lang="en-US" sz="5400" b="1" kern="0" dirty="0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5400" b="1" kern="0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5400" b="1" kern="0" dirty="0" err="1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5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32137" y="2338067"/>
            <a:ext cx="4869784" cy="4124726"/>
            <a:chOff x="4089113" y="3329939"/>
            <a:chExt cx="4112807" cy="3084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9113" y="3329939"/>
              <a:ext cx="4112807" cy="308460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960736" y="3637764"/>
              <a:ext cx="312777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kern="0" dirty="0" err="1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5400" b="1" kern="0" dirty="0" err="1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oạt</a:t>
              </a:r>
              <a:r>
                <a:rPr lang="en-US" sz="5400" b="1" kern="0" dirty="0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kern="0" dirty="0" err="1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5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845199" y="2338067"/>
            <a:ext cx="4111384" cy="3108676"/>
            <a:chOff x="8845199" y="3329939"/>
            <a:chExt cx="3037943" cy="232477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976" t="25193" r="25789" b="32770"/>
            <a:stretch>
              <a:fillRect/>
            </a:stretch>
          </p:blipFill>
          <p:spPr>
            <a:xfrm>
              <a:off x="8845199" y="3329939"/>
              <a:ext cx="2572379" cy="232477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024667" y="4530005"/>
              <a:ext cx="285847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kern="0" dirty="0" err="1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5400" b="1" kern="0" dirty="0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kern="0" dirty="0" err="1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54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7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5400" b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5400" b="1" kern="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5400" b="1" kern="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b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kern="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-81915" y="0"/>
            <a:ext cx="12273915" cy="67392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5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3a. Chỉ s</a:t>
            </a:r>
            <a:r>
              <a:rPr lang="en-US" sz="5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sz="5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( người, con vật, đồ vật, cây cối ): bác sĩ, bàn ghế, cây cam, con mèo...</a:t>
            </a:r>
            <a:endParaRPr lang="en-US" sz="5400" b="1" kern="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chỉ hoạt động : đánh cầu lông, đá bóng, nhảy dây, chơi cờ vua...</a:t>
            </a:r>
            <a:endParaRPr lang="en-US" sz="5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Chỉ đặc điểm  ( màu sắc, hình dáng, tình cảm, tính tình) :vàng, cao, yêu thương, hiền lành...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0" y="1005213"/>
            <a:ext cx="8725546" cy="4124726"/>
            <a:chOff x="4089113" y="3329939"/>
            <a:chExt cx="4112807" cy="30846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089113" y="3329939"/>
              <a:ext cx="4112807" cy="308460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960736" y="3637764"/>
              <a:ext cx="1936701" cy="8976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 b="1" kern="0" dirty="0" err="1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7200" b="1" kern="0" dirty="0" err="1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oạt</a:t>
              </a:r>
              <a:r>
                <a:rPr lang="en-US" sz="7200" b="1" kern="0" dirty="0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kern="0" dirty="0" err="1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7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17735" y="464948"/>
            <a:ext cx="6456611" cy="5827363"/>
            <a:chOff x="8845199" y="3329939"/>
            <a:chExt cx="2572379" cy="23247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976" t="25193" r="25789" b="32770"/>
            <a:stretch>
              <a:fillRect/>
            </a:stretch>
          </p:blipFill>
          <p:spPr>
            <a:xfrm>
              <a:off x="8845199" y="3329939"/>
              <a:ext cx="2572379" cy="232477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253126" y="4530005"/>
              <a:ext cx="1493936" cy="4788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200" b="1" kern="0" dirty="0" err="1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7200" b="1" kern="0" dirty="0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kern="0" dirty="0" err="1" smtClean="0">
                  <a:solidFill>
                    <a:schemeClr val="accent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7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7"/>
          <p:cNvSpPr txBox="1"/>
          <p:nvPr/>
        </p:nvSpPr>
        <p:spPr>
          <a:xfrm>
            <a:off x="0" y="-119684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2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5400" b="1" kern="0" dirty="0">
              <a:solidFill>
                <a:srgbClr val="F74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0652" y="5628029"/>
            <a:ext cx="2891069" cy="857303"/>
          </a:xfrm>
          <a:prstGeom prst="rect">
            <a:avLst/>
          </a:prstGeom>
          <a:gradFill>
            <a:gsLst>
              <a:gs pos="0">
                <a:srgbClr val="000082"/>
              </a:gs>
              <a:gs pos="43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15460" y="5651266"/>
            <a:ext cx="3267474" cy="857303"/>
          </a:xfrm>
          <a:prstGeom prst="rect">
            <a:avLst/>
          </a:prstGeom>
          <a:gradFill>
            <a:gsLst>
              <a:gs pos="0">
                <a:srgbClr val="000082"/>
              </a:gs>
              <a:gs pos="43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98195" y="5615035"/>
            <a:ext cx="3416769" cy="857303"/>
          </a:xfrm>
          <a:prstGeom prst="rect">
            <a:avLst/>
          </a:prstGeom>
          <a:gradFill>
            <a:gsLst>
              <a:gs pos="0">
                <a:srgbClr val="000082"/>
              </a:gs>
              <a:gs pos="43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1180860" y="155600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74162" y="15239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34020" y="152174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 animBg="1"/>
      <p:bldP spid="27" grpId="0" animBg="1"/>
      <p:bldP spid="28" grpId="0" animBg="1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/>
          <p:cNvSpPr txBox="1"/>
          <p:nvPr/>
        </p:nvSpPr>
        <p:spPr>
          <a:xfrm>
            <a:off x="0" y="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0" y="1239965"/>
            <a:ext cx="4672266" cy="1056025"/>
          </a:xfrm>
          <a:prstGeom prst="roundRect">
            <a:avLst>
              <a:gd name="adj" fmla="val 36733"/>
            </a:avLst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800" b="1" kern="0" dirty="0">
              <a:solidFill>
                <a:srgbClr val="F74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873830"/>
            <a:ext cx="6085496" cy="1056025"/>
          </a:xfrm>
          <a:prstGeom prst="roundRect">
            <a:avLst>
              <a:gd name="adj" fmla="val 36733"/>
            </a:avLst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kern="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2957050"/>
            <a:ext cx="5117432" cy="845808"/>
            <a:chOff x="1459964" y="3549006"/>
            <a:chExt cx="5117432" cy="845808"/>
          </a:xfrm>
        </p:grpSpPr>
        <p:sp>
          <p:nvSpPr>
            <p:cNvPr id="10" name="Rectangle: Rounded Corners 43"/>
            <p:cNvSpPr/>
            <p:nvPr/>
          </p:nvSpPr>
          <p:spPr>
            <a:xfrm>
              <a:off x="1459964" y="3549006"/>
              <a:ext cx="5117432" cy="838985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DDF8F7"/>
            </a:solidFill>
            <a:ln w="12700" cap="flat" cmpd="sng" algn="ctr">
              <a:solidFill>
                <a:srgbClr val="33CC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4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23744" y="3563817"/>
              <a:ext cx="475001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Bố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thủy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thủ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80441" y="2909123"/>
            <a:ext cx="6951744" cy="958101"/>
            <a:chOff x="1844974" y="3677343"/>
            <a:chExt cx="6951744" cy="958101"/>
          </a:xfrm>
        </p:grpSpPr>
        <p:sp>
          <p:nvSpPr>
            <p:cNvPr id="13" name="Rectangle: Rounded Corners 43"/>
            <p:cNvSpPr/>
            <p:nvPr/>
          </p:nvSpPr>
          <p:spPr>
            <a:xfrm>
              <a:off x="1844974" y="3677343"/>
              <a:ext cx="6811559" cy="957024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DDF8F7"/>
            </a:solidFill>
            <a:ln w="12700" cap="flat" cmpd="sng" algn="ctr">
              <a:solidFill>
                <a:srgbClr val="33CC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4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96458" y="3804447"/>
              <a:ext cx="680026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bé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đang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chơi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xếp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28" y="4154611"/>
            <a:ext cx="6061588" cy="978863"/>
            <a:chOff x="1844974" y="3677343"/>
            <a:chExt cx="6061588" cy="978863"/>
          </a:xfrm>
        </p:grpSpPr>
        <p:sp>
          <p:nvSpPr>
            <p:cNvPr id="16" name="Rectangle: Rounded Corners 43"/>
            <p:cNvSpPr/>
            <p:nvPr/>
          </p:nvSpPr>
          <p:spPr>
            <a:xfrm>
              <a:off x="1844974" y="3677343"/>
              <a:ext cx="6061588" cy="978863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DDF8F7"/>
            </a:solidFill>
            <a:ln w="12700" cap="flat" cmpd="sng" algn="ctr">
              <a:solidFill>
                <a:srgbClr val="33CC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4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96458" y="3804447"/>
              <a:ext cx="584006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Mẹ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đang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làm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bánh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5437970"/>
            <a:ext cx="6421149" cy="994916"/>
            <a:chOff x="1844974" y="3677343"/>
            <a:chExt cx="6421149" cy="994916"/>
          </a:xfrm>
        </p:grpSpPr>
        <p:sp>
          <p:nvSpPr>
            <p:cNvPr id="19" name="Rectangle: Rounded Corners 43"/>
            <p:cNvSpPr/>
            <p:nvPr/>
          </p:nvSpPr>
          <p:spPr>
            <a:xfrm>
              <a:off x="1844974" y="3677343"/>
              <a:ext cx="6352674" cy="994916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DDF8F7"/>
            </a:solidFill>
            <a:ln w="12700" cap="flat" cmpd="sng" algn="ctr">
              <a:solidFill>
                <a:srgbClr val="33CC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48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96458" y="3804447"/>
              <a:ext cx="626966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Anh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trai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sinh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viên</a:t>
              </a:r>
              <a:r>
                <a:rPr lang="en-US" sz="48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0"/>
            <a:ext cx="5487312" cy="898358"/>
            <a:chOff x="1010307" y="2503442"/>
            <a:chExt cx="5487312" cy="898358"/>
          </a:xfrm>
        </p:grpSpPr>
        <p:grpSp>
          <p:nvGrpSpPr>
            <p:cNvPr id="10" name="Group 9"/>
            <p:cNvGrpSpPr/>
            <p:nvPr/>
          </p:nvGrpSpPr>
          <p:grpSpPr>
            <a:xfrm>
              <a:off x="1010307" y="2503442"/>
              <a:ext cx="5487312" cy="898358"/>
              <a:chOff x="1107064" y="247999"/>
              <a:chExt cx="10118655" cy="206971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107064" y="247999"/>
                <a:ext cx="9436593" cy="20697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347037" y="2611339"/>
              <a:ext cx="48609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Bố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thủy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thủ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228814" y="0"/>
            <a:ext cx="6963186" cy="962526"/>
            <a:chOff x="6779079" y="2626122"/>
            <a:chExt cx="6963186" cy="817922"/>
          </a:xfrm>
        </p:grpSpPr>
        <p:grpSp>
          <p:nvGrpSpPr>
            <p:cNvPr id="46" name="Group 45"/>
            <p:cNvGrpSpPr/>
            <p:nvPr/>
          </p:nvGrpSpPr>
          <p:grpSpPr>
            <a:xfrm>
              <a:off x="6779079" y="2626122"/>
              <a:ext cx="6963186" cy="809043"/>
              <a:chOff x="1107064" y="247999"/>
              <a:chExt cx="12840181" cy="1863939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107064" y="247999"/>
                <a:ext cx="12840181" cy="1863939"/>
              </a:xfrm>
              <a:prstGeom prst="rect">
                <a:avLst/>
              </a:prstGeom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6992678" y="2674603"/>
              <a:ext cx="661431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bé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đang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chơi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xếp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1" y="1009245"/>
            <a:ext cx="6272463" cy="982152"/>
            <a:chOff x="1012095" y="5655570"/>
            <a:chExt cx="6272463" cy="982152"/>
          </a:xfrm>
        </p:grpSpPr>
        <p:grpSp>
          <p:nvGrpSpPr>
            <p:cNvPr id="52" name="Group 51"/>
            <p:cNvGrpSpPr/>
            <p:nvPr/>
          </p:nvGrpSpPr>
          <p:grpSpPr>
            <a:xfrm>
              <a:off x="1012095" y="5655570"/>
              <a:ext cx="6272463" cy="982152"/>
              <a:chOff x="899989" y="284958"/>
              <a:chExt cx="11566481" cy="2262762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99989" y="284958"/>
                <a:ext cx="11566481" cy="2262762"/>
              </a:xfrm>
              <a:prstGeom prst="rect">
                <a:avLst/>
              </a:prstGeom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1394279" y="5743830"/>
              <a:ext cx="571823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Mẹ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đang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làm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bánh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0" y="1129779"/>
            <a:ext cx="12825807" cy="1830397"/>
            <a:chOff x="-390753" y="5363736"/>
            <a:chExt cx="12825807" cy="1830397"/>
          </a:xfrm>
        </p:grpSpPr>
        <p:grpSp>
          <p:nvGrpSpPr>
            <p:cNvPr id="60" name="Group 59"/>
            <p:cNvGrpSpPr/>
            <p:nvPr/>
          </p:nvGrpSpPr>
          <p:grpSpPr>
            <a:xfrm>
              <a:off x="-390753" y="5363736"/>
              <a:ext cx="12825807" cy="1830397"/>
              <a:chOff x="-12425190" y="359923"/>
              <a:chExt cx="23650909" cy="4217018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-12425190" y="2502503"/>
                <a:ext cx="11888873" cy="2074438"/>
              </a:xfrm>
              <a:prstGeom prst="rect">
                <a:avLst/>
              </a:prstGeom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-282267" y="6263866"/>
              <a:ext cx="611096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Anh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trai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sinh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viên</a:t>
              </a:r>
              <a:r>
                <a:rPr lang="en-US" sz="4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32476" y="2889219"/>
            <a:ext cx="3729777" cy="1915255"/>
            <a:chOff x="7677065" y="5107341"/>
            <a:chExt cx="3729777" cy="1915255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065" y="5306469"/>
              <a:ext cx="3572962" cy="1716127"/>
            </a:xfrm>
            <a:prstGeom prst="rect">
              <a:avLst/>
            </a:prstGeom>
          </p:spPr>
        </p:pic>
        <p:sp>
          <p:nvSpPr>
            <p:cNvPr id="75" name="文本框 7"/>
            <p:cNvSpPr txBox="1"/>
            <p:nvPr/>
          </p:nvSpPr>
          <p:spPr>
            <a:xfrm>
              <a:off x="8783236" y="5649772"/>
              <a:ext cx="2061275" cy="977801"/>
            </a:xfrm>
            <a:prstGeom prst="roundRect">
              <a:avLst>
                <a:gd name="adj" fmla="val 36733"/>
              </a:avLst>
            </a:prstGeom>
            <a:solidFill>
              <a:srgbClr val="EDC04B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文本框 7"/>
            <p:cNvSpPr txBox="1"/>
            <p:nvPr/>
          </p:nvSpPr>
          <p:spPr>
            <a:xfrm>
              <a:off x="8189907" y="5107341"/>
              <a:ext cx="3216935" cy="1838265"/>
            </a:xfrm>
            <a:prstGeom prst="roundRect">
              <a:avLst>
                <a:gd name="adj" fmla="val 36733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4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endParaRPr 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851688" y="4956649"/>
            <a:ext cx="3559220" cy="1927228"/>
            <a:chOff x="7616211" y="5023482"/>
            <a:chExt cx="3559220" cy="1829070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6211" y="5163386"/>
              <a:ext cx="3193821" cy="1689166"/>
            </a:xfrm>
            <a:prstGeom prst="rect">
              <a:avLst/>
            </a:prstGeom>
          </p:spPr>
        </p:pic>
        <p:sp>
          <p:nvSpPr>
            <p:cNvPr id="81" name="文本框 7"/>
            <p:cNvSpPr txBox="1"/>
            <p:nvPr/>
          </p:nvSpPr>
          <p:spPr>
            <a:xfrm>
              <a:off x="8716361" y="5518579"/>
              <a:ext cx="1704216" cy="928000"/>
            </a:xfrm>
            <a:prstGeom prst="roundRect">
              <a:avLst>
                <a:gd name="adj" fmla="val 36733"/>
              </a:avLst>
            </a:prstGeom>
            <a:solidFill>
              <a:srgbClr val="EDC04B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文本框 7"/>
            <p:cNvSpPr txBox="1"/>
            <p:nvPr/>
          </p:nvSpPr>
          <p:spPr>
            <a:xfrm>
              <a:off x="7647208" y="5023482"/>
              <a:ext cx="3528223" cy="1744638"/>
            </a:xfrm>
            <a:prstGeom prst="roundRect">
              <a:avLst>
                <a:gd name="adj" fmla="val 36733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4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4400" b="1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400" b="1" kern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4400" b="1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4369E-6 -3.52601E-6 L 0.30327 0.3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1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386E-6 2.89017E-6 L 0.44332 0.727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" y="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38 0.00462 L 0.0069 0.6781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3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7 0.10174 L 0.29246 0.238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" y="6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Nội dung"/>
          <p:cNvSpPr txBox="1"/>
          <p:nvPr/>
        </p:nvSpPr>
        <p:spPr>
          <a:xfrm>
            <a:off x="6862763" y="-224588"/>
            <a:ext cx="8047056" cy="10374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3739159" cy="81560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6"/>
          <p:cNvSpPr/>
          <p:nvPr/>
        </p:nvSpPr>
        <p:spPr>
          <a:xfrm>
            <a:off x="943891" y="3778239"/>
            <a:ext cx="3372300" cy="902370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8" rIns="121917" bIns="60958">
            <a:spAutoFit/>
          </a:bodyPr>
          <a:lstStyle/>
          <a:p>
            <a:pPr algn="ctr" defTabSz="457200">
              <a:defRPr/>
            </a:pPr>
            <a:r>
              <a:rPr lang="en-US" sz="45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Ai </a:t>
            </a:r>
            <a:r>
              <a:rPr lang="en-US" sz="45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</a:t>
            </a:r>
            <a:r>
              <a:rPr lang="en-US" sz="4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gì</a:t>
            </a:r>
            <a:r>
              <a:rPr lang="en-US" sz="45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6"/>
          <p:cNvSpPr/>
          <p:nvPr/>
        </p:nvSpPr>
        <p:spPr>
          <a:xfrm>
            <a:off x="7664668" y="3796774"/>
            <a:ext cx="3372300" cy="902370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7" tIns="60958" rIns="121917" bIns="60958">
            <a:spAutoFit/>
          </a:bodyPr>
          <a:lstStyle/>
          <a:p>
            <a:pPr algn="ctr" defTabSz="457200">
              <a:defRPr/>
            </a:pPr>
            <a:r>
              <a:rPr lang="en-US" sz="45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Ai </a:t>
            </a:r>
            <a:r>
              <a:rPr lang="en-US" sz="45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làm</a:t>
            </a:r>
            <a:r>
              <a:rPr lang="en-US" sz="4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45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gì</a:t>
            </a:r>
            <a:r>
              <a:rPr lang="en-US" sz="45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/>
          <p:cNvSpPr/>
          <p:nvPr/>
        </p:nvSpPr>
        <p:spPr>
          <a:xfrm>
            <a:off x="2409373" y="2867964"/>
            <a:ext cx="449943" cy="91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4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Down 10"/>
          <p:cNvSpPr/>
          <p:nvPr/>
        </p:nvSpPr>
        <p:spPr>
          <a:xfrm>
            <a:off x="8959231" y="2804913"/>
            <a:ext cx="449943" cy="910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4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770477"/>
            <a:ext cx="5487312" cy="828104"/>
            <a:chOff x="1010307" y="2552023"/>
            <a:chExt cx="5487312" cy="828104"/>
          </a:xfrm>
        </p:grpSpPr>
        <p:sp>
          <p:nvSpPr>
            <p:cNvPr id="16" name="Rectangle 15"/>
            <p:cNvSpPr/>
            <p:nvPr/>
          </p:nvSpPr>
          <p:spPr>
            <a:xfrm>
              <a:off x="1238247" y="2552023"/>
              <a:ext cx="5259372" cy="7034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10307" y="2595297"/>
              <a:ext cx="513347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4500" b="1" dirty="0" err="1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Bố</a:t>
              </a:r>
              <a:r>
                <a:rPr lang="en-US" sz="4500" b="1" dirty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500" b="1" dirty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sz="4500" b="1" dirty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thủy</a:t>
              </a:r>
              <a:r>
                <a:rPr lang="en-US" sz="4500" b="1" dirty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thủ</a:t>
              </a:r>
              <a:r>
                <a:rPr lang="en-US" sz="4500" b="1" dirty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89984" y="794989"/>
            <a:ext cx="6755375" cy="1854578"/>
            <a:chOff x="5988965" y="1802154"/>
            <a:chExt cx="6755375" cy="1575959"/>
          </a:xfrm>
        </p:grpSpPr>
        <p:sp>
          <p:nvSpPr>
            <p:cNvPr id="21" name="Rectangle 20"/>
            <p:cNvSpPr/>
            <p:nvPr/>
          </p:nvSpPr>
          <p:spPr>
            <a:xfrm>
              <a:off x="7007019" y="2674704"/>
              <a:ext cx="5259372" cy="7034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988965" y="1802154"/>
              <a:ext cx="6755375" cy="6669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500" b="1" dirty="0" err="1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500" b="1" dirty="0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bé</a:t>
              </a:r>
              <a:r>
                <a:rPr lang="en-US" sz="4500" b="1" dirty="0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đang</a:t>
              </a:r>
              <a:r>
                <a:rPr lang="en-US" sz="4500" b="1" dirty="0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chơi</a:t>
              </a:r>
              <a:r>
                <a:rPr lang="en-US" sz="4500" b="1" dirty="0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xếp</a:t>
              </a:r>
              <a:r>
                <a:rPr lang="en-US" sz="4500" b="1" dirty="0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lang="en-US" sz="4500" b="1" dirty="0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86062" y="1683469"/>
            <a:ext cx="5843266" cy="840551"/>
            <a:chOff x="880935" y="5688109"/>
            <a:chExt cx="5843266" cy="840551"/>
          </a:xfrm>
        </p:grpSpPr>
        <p:sp>
          <p:nvSpPr>
            <p:cNvPr id="26" name="Rectangle 25"/>
            <p:cNvSpPr/>
            <p:nvPr/>
          </p:nvSpPr>
          <p:spPr>
            <a:xfrm>
              <a:off x="1352331" y="5688109"/>
              <a:ext cx="5259372" cy="7034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80935" y="5743830"/>
              <a:ext cx="5843266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500" b="1" dirty="0" err="1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Mẹ</a:t>
              </a:r>
              <a:r>
                <a:rPr lang="en-US" sz="4500" b="1" dirty="0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em</a:t>
              </a:r>
              <a:r>
                <a:rPr lang="en-US" sz="4500" b="1" dirty="0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đang</a:t>
              </a:r>
              <a:r>
                <a:rPr lang="en-US" sz="4500" b="1" dirty="0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làm</a:t>
              </a:r>
              <a:r>
                <a:rPr lang="en-US" sz="4500" b="1" dirty="0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bánh</a:t>
              </a:r>
              <a:r>
                <a:rPr lang="en-US" sz="4500" b="1" dirty="0" smtClean="0"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276250" y="2541484"/>
            <a:ext cx="3637773" cy="703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-48127" y="1741150"/>
            <a:ext cx="763604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Anh</a:t>
            </a:r>
            <a:r>
              <a:rPr lang="en-US" sz="45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trai</a:t>
            </a:r>
            <a:r>
              <a:rPr lang="en-US" sz="45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sz="45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là</a:t>
            </a:r>
            <a:r>
              <a:rPr lang="en-US" sz="45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sinh</a:t>
            </a:r>
            <a:r>
              <a:rPr lang="en-US" sz="45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viên</a:t>
            </a:r>
            <a:r>
              <a:rPr lang="en-US" sz="4500" b="1" dirty="0" smtClean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6805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4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9315" y="1270861"/>
            <a:ext cx="8338087" cy="2898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079 0.0560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/>
          <p:cNvSpPr txBox="1"/>
          <p:nvPr/>
        </p:nvSpPr>
        <p:spPr>
          <a:xfrm>
            <a:off x="0" y="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/>
            <a:r>
              <a:rPr lang="en-US" altLang="zh-CN" sz="5400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5400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Mỗi</a:t>
            </a:r>
            <a:r>
              <a:rPr lang="en-US" altLang="zh-CN" sz="5400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5400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ngữ</a:t>
            </a:r>
            <a:r>
              <a:rPr lang="en-US" altLang="zh-CN" sz="5400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dưới</a:t>
            </a:r>
            <a:r>
              <a:rPr lang="en-US" altLang="zh-CN" sz="5400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5400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5400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5400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5400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endParaRPr lang="en-US" altLang="zh-CN" sz="5400" dirty="0" smtClean="0">
              <a:solidFill>
                <a:srgbClr val="F74E2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914400" indent="-914400" algn="just"/>
            <a:r>
              <a:rPr lang="en-US" altLang="zh-CN" sz="5400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5400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?</a:t>
            </a:r>
            <a:endParaRPr lang="zh-CN" altLang="en-US" sz="5400" dirty="0">
              <a:solidFill>
                <a:srgbClr val="F74E2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1355" y="1696856"/>
            <a:ext cx="6227031" cy="923330"/>
            <a:chOff x="932480" y="2197827"/>
            <a:chExt cx="6227031" cy="923330"/>
          </a:xfrm>
        </p:grpSpPr>
        <p:sp>
          <p:nvSpPr>
            <p:cNvPr id="4" name="Rectangle: Rounded Corners 43"/>
            <p:cNvSpPr/>
            <p:nvPr/>
          </p:nvSpPr>
          <p:spPr>
            <a:xfrm>
              <a:off x="932480" y="2271859"/>
              <a:ext cx="6227031" cy="838985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BDEEFF"/>
            </a:solidFill>
            <a:ln w="12700" cap="flat" cmpd="sng" algn="ctr">
              <a:solidFill>
                <a:srgbClr val="65C4E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54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07942" y="2197827"/>
              <a:ext cx="507061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rán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dô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má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phính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9478" y="2980429"/>
            <a:ext cx="8614908" cy="989478"/>
            <a:chOff x="1204816" y="3182723"/>
            <a:chExt cx="8614908" cy="989478"/>
          </a:xfrm>
        </p:grpSpPr>
        <p:sp>
          <p:nvSpPr>
            <p:cNvPr id="7" name="Rectangle: Rounded Corners 43"/>
            <p:cNvSpPr/>
            <p:nvPr/>
          </p:nvSpPr>
          <p:spPr>
            <a:xfrm>
              <a:off x="1265603" y="3223080"/>
              <a:ext cx="8554121" cy="94912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DDDD7"/>
            </a:solidFill>
            <a:ln w="12700" cap="flat" cmpd="sng" algn="ctr">
              <a:solidFill>
                <a:srgbClr val="F74E2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54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204816" y="3182723"/>
              <a:ext cx="86004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n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ụ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cười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hiền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hậu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giọng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ấm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áp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8224" y="4303617"/>
            <a:ext cx="7447007" cy="1019497"/>
            <a:chOff x="1844974" y="3677343"/>
            <a:chExt cx="7447007" cy="1019497"/>
          </a:xfrm>
        </p:grpSpPr>
        <p:sp>
          <p:nvSpPr>
            <p:cNvPr id="10" name="Rectangle: Rounded Corners 43"/>
            <p:cNvSpPr/>
            <p:nvPr/>
          </p:nvSpPr>
          <p:spPr>
            <a:xfrm>
              <a:off x="1844974" y="3677343"/>
              <a:ext cx="7429489" cy="1019497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F8D8F4"/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54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96458" y="3690144"/>
              <a:ext cx="729552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m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ắt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đen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lay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láy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bụng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phệ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3219" y="5535386"/>
            <a:ext cx="8480599" cy="971137"/>
            <a:chOff x="563474" y="4694468"/>
            <a:chExt cx="8480599" cy="971137"/>
          </a:xfrm>
        </p:grpSpPr>
        <p:sp>
          <p:nvSpPr>
            <p:cNvPr id="13" name="Rectangle: Rounded Corners 43"/>
            <p:cNvSpPr/>
            <p:nvPr/>
          </p:nvSpPr>
          <p:spPr>
            <a:xfrm>
              <a:off x="563474" y="4694468"/>
              <a:ext cx="8477310" cy="971137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54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0272" y="4741453"/>
              <a:ext cx="82638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k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hông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dáng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màu</a:t>
              </a:r>
              <a:r>
                <a:rPr lang="en-US" sz="54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sắc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7"/>
          <p:cNvSpPr txBox="1"/>
          <p:nvPr/>
        </p:nvSpPr>
        <p:spPr>
          <a:xfrm>
            <a:off x="0" y="797615"/>
            <a:ext cx="11486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8280" lvl="0" indent="-208280" algn="just">
              <a:buFont typeface="Arial" panose="020B0604020202020204" pitchFamily="34" charset="0"/>
              <a:buChar char="•"/>
              <a:defRPr/>
            </a:pP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kern="0" dirty="0" smtClean="0">
              <a:solidFill>
                <a:srgbClr val="F74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8280" lvl="0" indent="-208280" algn="just">
              <a:buFont typeface="Arial" panose="020B0604020202020204" pitchFamily="34" charset="0"/>
              <a:buChar char="•"/>
              <a:defRPr/>
            </a:pP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kern="0" dirty="0" smtClean="0">
                <a:solidFill>
                  <a:srgbClr val="F74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kern="0" dirty="0">
              <a:solidFill>
                <a:srgbClr val="F74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571286"/>
            <a:ext cx="11187678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kern="0" dirty="0" smtClean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5400" kern="0" dirty="0" smtClean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kern="0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kern="0" dirty="0" smtClean="0">
              <a:solidFill>
                <a:schemeClr val="accent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" y="0"/>
            <a:ext cx="8053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0457" y="0"/>
            <a:ext cx="6901543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5"/>
          <p:cNvSpPr/>
          <p:nvPr/>
        </p:nvSpPr>
        <p:spPr>
          <a:xfrm>
            <a:off x="2361958" y="5022722"/>
            <a:ext cx="23160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Út</a:t>
            </a:r>
            <a:r>
              <a:rPr lang="en-US" sz="6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Tin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0" y="261807"/>
            <a:ext cx="4410376" cy="3216179"/>
            <a:chOff x="-2205188" y="2098442"/>
            <a:chExt cx="4410376" cy="3216179"/>
          </a:xfrm>
        </p:grpSpPr>
        <p:grpSp>
          <p:nvGrpSpPr>
            <p:cNvPr id="57" name="Group 56"/>
            <p:cNvGrpSpPr/>
            <p:nvPr/>
          </p:nvGrpSpPr>
          <p:grpSpPr>
            <a:xfrm>
              <a:off x="-2205188" y="2098442"/>
              <a:ext cx="4410376" cy="3216179"/>
              <a:chOff x="7363195" y="2485320"/>
              <a:chExt cx="4410376" cy="3216179"/>
            </a:xfrm>
          </p:grpSpPr>
          <p:sp>
            <p:nvSpPr>
              <p:cNvPr id="58" name="Freeform: Shape 57"/>
              <p:cNvSpPr/>
              <p:nvPr/>
            </p:nvSpPr>
            <p:spPr>
              <a:xfrm flipH="1">
                <a:off x="7376963" y="2631727"/>
                <a:ext cx="4396608" cy="3069772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ctangle: Rounded Corners 37"/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-1957877" y="2648275"/>
              <a:ext cx="3328155" cy="1938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6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</a:t>
              </a:r>
              <a:r>
                <a:rPr lang="en-US" sz="60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rán</a:t>
              </a:r>
              <a:r>
                <a:rPr lang="en-US" sz="6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dô</a:t>
              </a:r>
              <a:r>
                <a:rPr lang="en-US" sz="6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, </a:t>
              </a:r>
              <a:endParaRPr lang="en-US" sz="6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  <a:p>
              <a:r>
                <a:rPr lang="en-US" sz="60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má</a:t>
              </a:r>
              <a:r>
                <a:rPr lang="en-US" sz="6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phính</a:t>
              </a:r>
              <a:endPara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nhacth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2808392" y="81970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3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3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45" y="5768465"/>
            <a:ext cx="1165674" cy="76944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514" y="6360106"/>
            <a:ext cx="1638365" cy="47266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-1" y="-228089"/>
            <a:ext cx="6580415" cy="3085590"/>
            <a:chOff x="-2205188" y="2098442"/>
            <a:chExt cx="4628599" cy="1967705"/>
          </a:xfrm>
        </p:grpSpPr>
        <p:grpSp>
          <p:nvGrpSpPr>
            <p:cNvPr id="57" name="Group 56"/>
            <p:cNvGrpSpPr/>
            <p:nvPr/>
          </p:nvGrpSpPr>
          <p:grpSpPr>
            <a:xfrm>
              <a:off x="-2205188" y="2098442"/>
              <a:ext cx="4628599" cy="1967705"/>
              <a:chOff x="7363195" y="2485320"/>
              <a:chExt cx="4628599" cy="1967705"/>
            </a:xfrm>
          </p:grpSpPr>
          <p:sp>
            <p:nvSpPr>
              <p:cNvPr id="58" name="Freeform: Shape 57"/>
              <p:cNvSpPr/>
              <p:nvPr/>
            </p:nvSpPr>
            <p:spPr>
              <a:xfrm flipH="1">
                <a:off x="7376962" y="2696125"/>
                <a:ext cx="4614832" cy="1756900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/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-2028742" y="2449034"/>
              <a:ext cx="4288246" cy="1128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nụ</a:t>
              </a:r>
              <a:r>
                <a:rPr lang="en-US" sz="6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cười</a:t>
              </a:r>
              <a:r>
                <a:rPr lang="en-US" sz="6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hiền</a:t>
              </a:r>
              <a:r>
                <a:rPr lang="en-US" sz="6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hậu</a:t>
              </a:r>
              <a:r>
                <a:rPr lang="en-US" sz="6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, </a:t>
              </a:r>
              <a:endParaRPr lang="en-US" sz="6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sz="60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giọng</a:t>
              </a:r>
              <a:r>
                <a:rPr lang="en-US" sz="60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ấm</a:t>
              </a:r>
              <a:r>
                <a:rPr lang="en-US" sz="6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áp</a:t>
              </a:r>
              <a:endParaRPr lang="en-US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289443" y="3607104"/>
            <a:ext cx="21291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</a:t>
            </a:r>
            <a:r>
              <a:rPr lang="en-US" sz="6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tôi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662058" y="0"/>
            <a:ext cx="5304176" cy="6858000"/>
            <a:chOff x="3762049" y="-144477"/>
            <a:chExt cx="4667901" cy="619211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2049" y="-144477"/>
              <a:ext cx="4667901" cy="61921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8" name="Oval 47"/>
            <p:cNvSpPr/>
            <p:nvPr/>
          </p:nvSpPr>
          <p:spPr>
            <a:xfrm>
              <a:off x="7927942" y="395926"/>
              <a:ext cx="406125" cy="386499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</a:endParaRPr>
            </a:p>
          </p:txBody>
        </p:sp>
      </p:grpSp>
      <p:pic>
        <p:nvPicPr>
          <p:cNvPr id="66" name="nhactha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2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3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0" y="206456"/>
            <a:ext cx="5672380" cy="2490249"/>
            <a:chOff x="-2205188" y="2098442"/>
            <a:chExt cx="5672380" cy="2893205"/>
          </a:xfrm>
        </p:grpSpPr>
        <p:grpSp>
          <p:nvGrpSpPr>
            <p:cNvPr id="57" name="Group 56"/>
            <p:cNvGrpSpPr/>
            <p:nvPr/>
          </p:nvGrpSpPr>
          <p:grpSpPr>
            <a:xfrm>
              <a:off x="-2205188" y="2098442"/>
              <a:ext cx="5672380" cy="2893205"/>
              <a:chOff x="7363195" y="2485320"/>
              <a:chExt cx="5672380" cy="2893205"/>
            </a:xfrm>
          </p:grpSpPr>
          <p:sp>
            <p:nvSpPr>
              <p:cNvPr id="58" name="Freeform: Shape 57"/>
              <p:cNvSpPr/>
              <p:nvPr/>
            </p:nvSpPr>
            <p:spPr>
              <a:xfrm flipH="1">
                <a:off x="7376961" y="2696125"/>
                <a:ext cx="5658614" cy="2682400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ctangle: Rounded Corners 37"/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-1823152" y="2437502"/>
              <a:ext cx="5013167" cy="17543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mắt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đen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lay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láy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, </a:t>
              </a:r>
              <a:endPara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sz="5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bụng</a:t>
              </a:r>
              <a:r>
                <a:rPr lang="en-US" sz="5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phệ</a:t>
              </a:r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802291" y="5177501"/>
            <a:ext cx="36840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"/>
          <a:srcRect t="3518"/>
          <a:stretch>
            <a:fillRect/>
          </a:stretch>
        </p:blipFill>
        <p:spPr>
          <a:xfrm>
            <a:off x="5780868" y="0"/>
            <a:ext cx="6411131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" name="nhacth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3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/>
          <p:cNvSpPr txBox="1"/>
          <p:nvPr/>
        </p:nvSpPr>
        <p:spPr>
          <a:xfrm>
            <a:off x="0" y="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thích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trả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lời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vừa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4400" b="1" dirty="0" smtClean="0">
                <a:solidFill>
                  <a:srgbClr val="F74E2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4400" b="1" dirty="0">
              <a:solidFill>
                <a:srgbClr val="F74E2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1" b="30460"/>
          <a:stretch>
            <a:fillRect/>
          </a:stretch>
        </p:blipFill>
        <p:spPr>
          <a:xfrm>
            <a:off x="0" y="1425844"/>
            <a:ext cx="12192000" cy="5352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4" y="392437"/>
            <a:ext cx="4448017" cy="3575129"/>
            <a:chOff x="-2359805" y="2098442"/>
            <a:chExt cx="4614296" cy="3905115"/>
          </a:xfrm>
        </p:grpSpPr>
        <p:grpSp>
          <p:nvGrpSpPr>
            <p:cNvPr id="57" name="Group 56"/>
            <p:cNvGrpSpPr/>
            <p:nvPr/>
          </p:nvGrpSpPr>
          <p:grpSpPr>
            <a:xfrm>
              <a:off x="-2359805" y="2098442"/>
              <a:ext cx="4614296" cy="3905115"/>
              <a:chOff x="7208578" y="2485320"/>
              <a:chExt cx="4614296" cy="3905115"/>
            </a:xfrm>
          </p:grpSpPr>
          <p:sp>
            <p:nvSpPr>
              <p:cNvPr id="58" name="Freeform: Shape 57"/>
              <p:cNvSpPr/>
              <p:nvPr/>
            </p:nvSpPr>
            <p:spPr>
              <a:xfrm flipH="1">
                <a:off x="7208578" y="2696125"/>
                <a:ext cx="4614296" cy="3694310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ctangle: Rounded Corners 37"/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5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-2266811" y="2437502"/>
              <a:ext cx="3643807" cy="28239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không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có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endPara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sz="5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lang="en-US" sz="5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dáng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, </a:t>
              </a:r>
              <a:endParaRPr lang="en-US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sz="54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màu</a:t>
              </a:r>
              <a:r>
                <a:rPr lang="en-US" sz="54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sắc</a:t>
              </a:r>
              <a:endPara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607743" y="5006110"/>
            <a:ext cx="20890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"/>
          <a:srcRect b="35649"/>
          <a:stretch>
            <a:fillRect/>
          </a:stretch>
        </p:blipFill>
        <p:spPr>
          <a:xfrm>
            <a:off x="4494508" y="0"/>
            <a:ext cx="7697492" cy="6858000"/>
          </a:xfrm>
          <a:prstGeom prst="rect">
            <a:avLst/>
          </a:prstGeom>
        </p:spPr>
      </p:pic>
      <p:pic>
        <p:nvPicPr>
          <p:cNvPr id="27" name="nhacth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320925" y="274813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3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7998"/>
            <a:chOff x="783826" y="2334873"/>
            <a:chExt cx="9083919" cy="4510536"/>
          </a:xfrm>
        </p:grpSpPr>
        <p:grpSp>
          <p:nvGrpSpPr>
            <p:cNvPr id="6" name="Group 24"/>
            <p:cNvGrpSpPr/>
            <p:nvPr/>
          </p:nvGrpSpPr>
          <p:grpSpPr>
            <a:xfrm>
              <a:off x="783826" y="2334873"/>
              <a:ext cx="3279200" cy="2149188"/>
              <a:chOff x="1664616" y="2294641"/>
              <a:chExt cx="3697095" cy="2382068"/>
            </a:xfrm>
          </p:grpSpPr>
          <p:grpSp>
            <p:nvGrpSpPr>
              <p:cNvPr id="15" name="Group 5"/>
              <p:cNvGrpSpPr/>
              <p:nvPr/>
            </p:nvGrpSpPr>
            <p:grpSpPr>
              <a:xfrm>
                <a:off x="1664616" y="2294641"/>
                <a:ext cx="3697095" cy="2382068"/>
                <a:chOff x="2814687" y="2775408"/>
                <a:chExt cx="4115122" cy="2784998"/>
              </a:xfrm>
            </p:grpSpPr>
            <p:pic>
              <p:nvPicPr>
                <p:cNvPr id="17" name="Picture 3"/>
                <p:cNvPicPr>
                  <a:picLocks noChangeAspect="1"/>
                </p:cNvPicPr>
                <p:nvPr/>
              </p:nvPicPr>
              <p:blipFill>
                <a:blip r:embed="rId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814687" y="2775408"/>
                  <a:ext cx="4115122" cy="2784998"/>
                </a:xfrm>
                <a:prstGeom prst="rect">
                  <a:avLst/>
                </a:prstGeom>
              </p:spPr>
            </p:pic>
            <p:sp>
              <p:nvSpPr>
                <p:cNvPr id="18" name="Oval 4"/>
                <p:cNvSpPr/>
                <p:nvPr/>
              </p:nvSpPr>
              <p:spPr>
                <a:xfrm>
                  <a:off x="3289104" y="3249825"/>
                  <a:ext cx="1836000" cy="1836000"/>
                </a:xfrm>
                <a:prstGeom prst="ellipse">
                  <a:avLst/>
                </a:prstGeom>
                <a:solidFill>
                  <a:srgbClr val="FFEF8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/>
                  <a:endParaRPr lang="en-US" sz="4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>
                <a:off x="1781967" y="2363613"/>
                <a:ext cx="3397850" cy="2060355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Tên</a:t>
                </a:r>
                <a:r>
                  <a:rPr lang="en-US" altLang="zh-CN" sz="4400" b="1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44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bài</a:t>
                </a:r>
                <a:r>
                  <a:rPr lang="en-US" altLang="zh-CN" sz="4400" b="1" dirty="0" smtClean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đọc :</a:t>
                </a:r>
                <a:endParaRPr lang="en-US" altLang="zh-CN" sz="4400" b="1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Bà tôi</a:t>
                </a:r>
                <a:endParaRPr lang="en-US" altLang="zh-CN" sz="4400" b="1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28"/>
            <p:cNvGrpSpPr/>
            <p:nvPr/>
          </p:nvGrpSpPr>
          <p:grpSpPr>
            <a:xfrm>
              <a:off x="783826" y="2564385"/>
              <a:ext cx="9083919" cy="4281024"/>
              <a:chOff x="4262874" y="1313293"/>
              <a:chExt cx="9083919" cy="4281024"/>
            </a:xfrm>
          </p:grpSpPr>
          <p:grpSp>
            <p:nvGrpSpPr>
              <p:cNvPr id="8" name="Group 13"/>
              <p:cNvGrpSpPr/>
              <p:nvPr/>
            </p:nvGrpSpPr>
            <p:grpSpPr>
              <a:xfrm>
                <a:off x="4262874" y="3829325"/>
                <a:ext cx="6200837" cy="1764992"/>
                <a:chOff x="4262874" y="3829325"/>
                <a:chExt cx="6200837" cy="1764992"/>
              </a:xfrm>
            </p:grpSpPr>
            <p:sp>
              <p:nvSpPr>
                <p:cNvPr id="13" name="Cloud 12"/>
                <p:cNvSpPr/>
                <p:nvPr/>
              </p:nvSpPr>
              <p:spPr>
                <a:xfrm>
                  <a:off x="4262874" y="3829325"/>
                  <a:ext cx="3117739" cy="1764992"/>
                </a:xfrm>
                <a:prstGeom prst="cloud">
                  <a:avLst/>
                </a:prstGeom>
                <a:solidFill>
                  <a:srgbClr val="FEFE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/>
                  <a:endParaRPr lang="en-US" sz="4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Cloud 13"/>
                <p:cNvSpPr/>
                <p:nvPr/>
              </p:nvSpPr>
              <p:spPr>
                <a:xfrm>
                  <a:off x="7542274" y="4030023"/>
                  <a:ext cx="2921437" cy="1564294"/>
                </a:xfrm>
                <a:prstGeom prst="cloud">
                  <a:avLst/>
                </a:prstGeom>
                <a:solidFill>
                  <a:srgbClr val="FEFEF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/>
                  <a:endParaRPr lang="en-US" sz="4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4317756" y="2937086"/>
                <a:ext cx="9029037" cy="139617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l"/>
                <a:r>
                  <a:rPr lang="en-US" sz="6600" b="1" dirty="0" err="1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6600" b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600" b="1" dirty="0" err="1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6600" b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600" b="1" dirty="0" err="1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6600" b="1" dirty="0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600" b="1" dirty="0" err="1" smtClean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 : Bà kể chuyện cho em nghe.</a:t>
                </a:r>
                <a:endParaRPr lang="en-US" sz="66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7622978" y="1313293"/>
                <a:ext cx="5604116" cy="1693197"/>
              </a:xfrm>
              <a:prstGeom prst="roundRect">
                <a:avLst>
                  <a:gd name="adj" fmla="val 24869"/>
                </a:avLst>
              </a:prstGeom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softEdge rad="31750"/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b="1" dirty="0" err="1" smtClean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Tên</a:t>
                </a:r>
                <a:r>
                  <a:rPr lang="en-US" sz="4800" b="1" dirty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endParaRPr lang="en-US" sz="4800" b="1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800" b="1" dirty="0" err="1" smtClean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800" b="1" dirty="0" smtClean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 : </a:t>
                </a:r>
                <a:endParaRPr lang="en-US" sz="4800" b="1" dirty="0" err="1" smtClean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800" b="1" dirty="0" err="1" smtClean="0">
                    <a:solidFill>
                      <a:srgbClr val="FF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 và bạn nhỏ</a:t>
                </a:r>
                <a:endParaRPr lang="en-US" sz="4800" b="1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93415"/>
            <a:ext cx="12192000" cy="3663950"/>
          </a:xfrm>
        </p:spPr>
        <p:txBody>
          <a:bodyPr>
            <a:noAutofit/>
          </a:bodyPr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truyện : Bọ rùa tìm mẹ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: Theo Gờ -ri - ben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em thích : Bọ rùa 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Lí do em thích : Bọ rùa đã biết vẽ tranh và nhờ mọi người tìm mẹ giúp mình.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b="12222"/>
          <a:stretch>
            <a:fillRect/>
          </a:stretch>
        </p:blipFill>
        <p:spPr>
          <a:xfrm>
            <a:off x="125095" y="81280"/>
            <a:ext cx="12066905" cy="30099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IMING" val="|8|27.1|20.2"/>
</p:tagLst>
</file>

<file path=ppt/tags/tag2.xml><?xml version="1.0" encoding="utf-8"?>
<p:tagLst xmlns:p="http://schemas.openxmlformats.org/presentationml/2006/main">
  <p:tag name="INKNOELEADERBOARD" val="13991097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1704</Words>
  <Application>WPS Presentation</Application>
  <PresentationFormat>Custom</PresentationFormat>
  <Paragraphs>141</Paragraphs>
  <Slides>20</Slides>
  <Notes>4</Notes>
  <HiddenSlides>0</HiddenSlides>
  <MMClips>5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4" baseType="lpstr">
      <vt:lpstr>Arial</vt:lpstr>
      <vt:lpstr>SimSun</vt:lpstr>
      <vt:lpstr>Wingdings</vt:lpstr>
      <vt:lpstr>Bodoni MT</vt:lpstr>
      <vt:lpstr>方正正中黑简体</vt:lpstr>
      <vt:lpstr>方正行楷简体</vt:lpstr>
      <vt:lpstr>汉真广标</vt:lpstr>
      <vt:lpstr>Times New Roman</vt:lpstr>
      <vt:lpstr>字魂27号-布丁体</vt:lpstr>
      <vt:lpstr>等线</vt:lpstr>
      <vt:lpstr>等线</vt:lpstr>
      <vt:lpstr>Tahoma</vt:lpstr>
      <vt:lpstr>Calibri</vt:lpstr>
      <vt:lpstr>iCiel Cadena</vt:lpstr>
      <vt:lpstr>思源黑体 CN Normal</vt:lpstr>
      <vt:lpstr>Microsoft YaHei</vt:lpstr>
      <vt:lpstr>Arial Unicode MS</vt:lpstr>
      <vt:lpstr>字魂70号-灵悦黑体</vt:lpstr>
      <vt:lpstr>Arial</vt:lpstr>
      <vt:lpstr>Calibri Light</vt:lpstr>
      <vt:lpstr>Corbel</vt:lpstr>
      <vt:lpstr>Office Theme</vt:lpstr>
      <vt:lpstr>Office 主题​​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ASUS</cp:lastModifiedBy>
  <cp:revision>76</cp:revision>
  <dcterms:created xsi:type="dcterms:W3CDTF">2021-08-08T09:36:00Z</dcterms:created>
  <dcterms:modified xsi:type="dcterms:W3CDTF">2023-11-01T08:01:22Z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07D84C38AB7341E4801EE1E524E5AED1</vt:lpwstr>
  </property>
  <property fmtid="{D5CDD505-2E9C-101B-9397-08002B2CF9AE}" pid="3" name="KSOProductBuildVer">
    <vt:lpwstr>1033-12.2.0.13266</vt:lpwstr>
  </property>
</Properties>
</file>