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2" r:id="rId3"/>
    <p:sldId id="263" r:id="rId5"/>
    <p:sldId id="313" r:id="rId6"/>
    <p:sldId id="314" r:id="rId7"/>
    <p:sldId id="264" r:id="rId8"/>
    <p:sldId id="293" r:id="rId9"/>
    <p:sldId id="292" r:id="rId10"/>
    <p:sldId id="294" r:id="rId11"/>
    <p:sldId id="288" r:id="rId12"/>
    <p:sldId id="329" r:id="rId13"/>
    <p:sldId id="330" r:id="rId14"/>
    <p:sldId id="295" r:id="rId15"/>
    <p:sldId id="315" r:id="rId16"/>
    <p:sldId id="267" r:id="rId17"/>
    <p:sldId id="266" r:id="rId18"/>
    <p:sldId id="296" r:id="rId19"/>
    <p:sldId id="297" r:id="rId20"/>
    <p:sldId id="298" r:id="rId21"/>
    <p:sldId id="284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80"/>
    <a:srgbClr val="FF8599"/>
    <a:srgbClr val="C5E0B4"/>
    <a:srgbClr val="FFC5CF"/>
    <a:srgbClr val="D7C6E0"/>
    <a:srgbClr val="FFEEC9"/>
    <a:srgbClr val="FEBC30"/>
    <a:srgbClr val="80AD31"/>
    <a:srgbClr val="A883BD"/>
    <a:srgbClr val="D3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71" autoAdjust="0"/>
    <p:restoredTop sz="94660"/>
  </p:normalViewPr>
  <p:slideViewPr>
    <p:cSldViewPr snapToGrid="0">
      <p:cViewPr>
        <p:scale>
          <a:sx n="55" d="100"/>
          <a:sy n="55" d="100"/>
        </p:scale>
        <p:origin x="-1302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B00F-5CB6-4112-A765-DB43C5F5EFE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7C6-211A-4AA6-BB9C-69FB0606AA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928495">
            <a:hlinkClick r:id="" action="ppaction://media"/>
      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sp>
        <p:nvSpPr>
          <p:cNvPr id="16" name="文本框 7"/>
          <p:cNvSpPr txBox="1"/>
          <p:nvPr/>
        </p:nvSpPr>
        <p:spPr>
          <a:xfrm>
            <a:off x="1113053" y="914663"/>
            <a:ext cx="955261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2021</a:t>
            </a:r>
            <a:endParaRPr kumimoji="0" lang="en-US" altLang="zh-CN" sz="4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việt</a:t>
            </a:r>
            <a:endParaRPr lang="en-US" altLang="zh-CN" sz="4800" b="1" dirty="0" smtClean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</a:t>
            </a:r>
            <a:endParaRPr lang="en-US" altLang="zh-CN" sz="4800" b="1" dirty="0" smtClean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lum contrast="60000"/>
          </a:blip>
          <a:srcRect l="22166" t="17057" r="19245" b="20055"/>
          <a:stretch>
            <a:fillRect/>
          </a:stretch>
        </p:blipFill>
        <p:spPr>
          <a:xfrm>
            <a:off x="0" y="0"/>
            <a:ext cx="122212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3226" t="1386" r="19911" b="12637"/>
          <a:stretch>
            <a:fillRect/>
          </a:stretch>
        </p:blipFill>
        <p:spPr>
          <a:xfrm>
            <a:off x="0" y="0"/>
            <a:ext cx="12192000" cy="6912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078479" y="-1465420"/>
            <a:ext cx="89782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89782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89782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89782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89782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7"/>
          <p:cNvSpPr txBox="1"/>
          <p:nvPr/>
        </p:nvSpPr>
        <p:spPr>
          <a:xfrm>
            <a:off x="0" y="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Trao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đổi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thơ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nhắc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400" b="1" dirty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1.</a:t>
            </a:r>
            <a:endParaRPr lang="zh-CN" altLang="en-US" sz="4400" b="1" dirty="0">
              <a:solidFill>
                <a:srgbClr val="F74E2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Graphical user interface, website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1"/>
          <a:stretch>
            <a:fillRect/>
          </a:stretch>
        </p:blipFill>
        <p:spPr>
          <a:xfrm>
            <a:off x="6245526" y="1739865"/>
            <a:ext cx="6173362" cy="5954897"/>
          </a:xfrm>
          <a:prstGeom prst="rect">
            <a:avLst/>
          </a:prstGeom>
        </p:spPr>
      </p:pic>
      <p:pic>
        <p:nvPicPr>
          <p:cNvPr id="42" name="Picture 41" descr="Graphical user interface, websit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7113"/>
          <a:stretch>
            <a:fillRect/>
          </a:stretch>
        </p:blipFill>
        <p:spPr>
          <a:xfrm>
            <a:off x="0" y="4364966"/>
            <a:ext cx="6387956" cy="2493034"/>
          </a:xfrm>
          <a:prstGeom prst="rect">
            <a:avLst/>
          </a:prstGeom>
        </p:spPr>
      </p:pic>
      <p:pic>
        <p:nvPicPr>
          <p:cNvPr id="43" name="Picture 42" descr="Graphical user interface, websit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13" b="51633"/>
          <a:stretch>
            <a:fillRect/>
          </a:stretch>
        </p:blipFill>
        <p:spPr>
          <a:xfrm>
            <a:off x="0" y="1547915"/>
            <a:ext cx="6245525" cy="2523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05" y="214630"/>
            <a:ext cx="11346815" cy="38138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8000" dirty="0" smtClean="0">
                <a:solidFill>
                  <a:srgbClr val="D222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vất vả, lo lắng cho con : mẹ hát ru, quạt cho con ngủ, thức vì con.</a:t>
            </a:r>
            <a:endParaRPr lang="en-US" sz="8000" dirty="0" smtClean="0">
              <a:solidFill>
                <a:srgbClr val="D222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09" y="-260538"/>
            <a:ext cx="4438128" cy="11563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344341"/>
            <a:ext cx="12192000" cy="5513659"/>
            <a:chOff x="-12661" y="1351019"/>
            <a:chExt cx="7440588" cy="55136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83" y="3983391"/>
              <a:ext cx="7254407" cy="28812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1780" b="17394"/>
            <a:stretch>
              <a:fillRect/>
            </a:stretch>
          </p:blipFill>
          <p:spPr>
            <a:xfrm>
              <a:off x="-12661" y="1351019"/>
              <a:ext cx="7440588" cy="2716235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6545162" y="506508"/>
            <a:ext cx="5469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Trân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Tuệ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8487944" y="1945565"/>
            <a:ext cx="47564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5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t="1780" r="49476" b="17394"/>
          <a:stretch>
            <a:fillRect/>
          </a:stretch>
        </p:blipFill>
        <p:spPr>
          <a:xfrm>
            <a:off x="33743" y="-293298"/>
            <a:ext cx="9386302" cy="69590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660479" y="734993"/>
            <a:ext cx="47564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8321181" y="712309"/>
            <a:ext cx="4940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49416" t="3450" r="60" b="15724"/>
          <a:stretch>
            <a:fillRect/>
          </a:stretch>
        </p:blipFill>
        <p:spPr>
          <a:xfrm>
            <a:off x="-1" y="0"/>
            <a:ext cx="9282023" cy="68579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163020" y="623169"/>
            <a:ext cx="4940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8392254" y="0"/>
            <a:ext cx="4940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/>
          <a:srcRect r="49527"/>
          <a:stretch>
            <a:fillRect/>
          </a:stretch>
        </p:blipFill>
        <p:spPr>
          <a:xfrm>
            <a:off x="0" y="0"/>
            <a:ext cx="9385540" cy="68130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92272" y="-69012"/>
            <a:ext cx="350676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/>
          <a:srcRect l="50000" t="3591" r="-473" b="-3591"/>
          <a:stretch>
            <a:fillRect/>
          </a:stretch>
        </p:blipFill>
        <p:spPr>
          <a:xfrm>
            <a:off x="0" y="-258792"/>
            <a:ext cx="9230264" cy="745322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116207" y="0"/>
            <a:ext cx="4940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5350" y="0"/>
            <a:ext cx="399896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con.”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5430" y="956334"/>
            <a:ext cx="9838910" cy="3632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87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yêu cầu dưới đây: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1100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Tìm từ ngữ phù hợp với mỗi hình.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2115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-918327" y="-382528"/>
            <a:ext cx="694006" cy="4219993"/>
            <a:chOff x="-999927" y="1198168"/>
            <a:chExt cx="694006" cy="6293375"/>
          </a:xfrm>
        </p:grpSpPr>
        <p:sp>
          <p:nvSpPr>
            <p:cNvPr id="5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9896" y="759343"/>
            <a:ext cx="5649304" cy="2236869"/>
            <a:chOff x="649896" y="1915294"/>
            <a:chExt cx="5649304" cy="2236869"/>
          </a:xfrm>
        </p:grpSpPr>
        <p:sp>
          <p:nvSpPr>
            <p:cNvPr id="11" name="Rectangle: Rounded Corners 18"/>
            <p:cNvSpPr/>
            <p:nvPr/>
          </p:nvSpPr>
          <p:spPr>
            <a:xfrm>
              <a:off x="743200" y="1915294"/>
              <a:ext cx="5556000" cy="2236869"/>
            </a:xfrm>
            <a:prstGeom prst="roundRect">
              <a:avLst/>
            </a:prstGeom>
            <a:solidFill>
              <a:srgbClr val="FFE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1473" y="1945718"/>
              <a:ext cx="5252207" cy="21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       Lời ru có gió mùa thu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    mẹ quạt mẹ đưa gió về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       Những        thức ngoài kia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Chẳng bằng mẹ đã thức vì chúng con.</a:t>
              </a:r>
              <a:endParaRPr lang="en-US" sz="2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A picture containing text, clipart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96" y="2140909"/>
              <a:ext cx="857250" cy="962025"/>
            </a:xfrm>
            <a:prstGeom prst="rect">
              <a:avLst/>
            </a:prstGeom>
          </p:spPr>
        </p:pic>
        <p:pic>
          <p:nvPicPr>
            <p:cNvPr id="14" name="Picture 13" descr="A picture containing text, clipart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761" y="2886165"/>
              <a:ext cx="679527" cy="75270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963470" y="795856"/>
            <a:ext cx="4331491" cy="2200356"/>
            <a:chOff x="6963470" y="1951807"/>
            <a:chExt cx="4331491" cy="2200356"/>
          </a:xfrm>
        </p:grpSpPr>
        <p:sp>
          <p:nvSpPr>
            <p:cNvPr id="16" name="Rectangle: Rounded Corners 110"/>
            <p:cNvSpPr/>
            <p:nvPr/>
          </p:nvSpPr>
          <p:spPr>
            <a:xfrm>
              <a:off x="6963470" y="1951807"/>
              <a:ext cx="4331491" cy="2200356"/>
            </a:xfrm>
            <a:prstGeom prst="roundRect">
              <a:avLst/>
            </a:prstGeom>
            <a:solidFill>
              <a:srgbClr val="FFC5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9520" y="1958693"/>
              <a:ext cx="3713261" cy="21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Tên cùng em ra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Tên theo em đến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Như viên ngọc vô hình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Tên không rơi, không mất.</a:t>
              </a:r>
              <a:endParaRPr lang="en-US" sz="2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V="1">
              <a:off x="9607832" y="1795386"/>
              <a:ext cx="419612" cy="838200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243" y="2357086"/>
              <a:ext cx="868232" cy="6647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961540" y="3329337"/>
            <a:ext cx="4331491" cy="2200356"/>
            <a:chOff x="6961540" y="4485288"/>
            <a:chExt cx="4331491" cy="2200356"/>
          </a:xfrm>
        </p:grpSpPr>
        <p:sp>
          <p:nvSpPr>
            <p:cNvPr id="21" name="Rectangle: Rounded Corners 115"/>
            <p:cNvSpPr/>
            <p:nvPr/>
          </p:nvSpPr>
          <p:spPr>
            <a:xfrm>
              <a:off x="6961540" y="4485288"/>
              <a:ext cx="4331491" cy="220035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09520" y="4544573"/>
              <a:ext cx="3706912" cy="21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Bà ngoại chăm làm vườn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Vườn bà bao nhiêu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Yêu cháu, bà trồng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Chẳng nghĩ mình cao tuổi.</a:t>
              </a:r>
              <a:endParaRPr lang="en-US" sz="2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 descr="A picture containing fruit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54466" y="4925348"/>
              <a:ext cx="516048" cy="792242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750533" y="5646599"/>
              <a:ext cx="722182" cy="58797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43200" y="3311081"/>
            <a:ext cx="5556000" cy="2236869"/>
            <a:chOff x="743200" y="4467032"/>
            <a:chExt cx="5556000" cy="2236869"/>
          </a:xfrm>
        </p:grpSpPr>
        <p:sp>
          <p:nvSpPr>
            <p:cNvPr id="26" name="Rectangle: Rounded Corners 114"/>
            <p:cNvSpPr/>
            <p:nvPr/>
          </p:nvSpPr>
          <p:spPr>
            <a:xfrm>
              <a:off x="743200" y="4467032"/>
              <a:ext cx="5556000" cy="2236869"/>
            </a:xfrm>
            <a:prstGeom prst="roundRect">
              <a:avLst/>
            </a:prstGeom>
            <a:solidFill>
              <a:srgbClr val="D7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8678" y="4489326"/>
              <a:ext cx="3687228" cy="21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–  Ngày hôm qua ở lại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Trong hạt lúa mẹ trồng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        chờ gặt hái</a:t>
              </a:r>
              <a:endParaRPr lang="vi-VN" sz="26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2600">
                  <a:latin typeface="Calibri" panose="020F0502020204030204" pitchFamily="34" charset="0"/>
                  <a:cs typeface="Calibri" panose="020F0502020204030204" pitchFamily="34" charset="0"/>
                </a:rPr>
                <a:t>Chín          màu ước mong.</a:t>
              </a:r>
              <a:endParaRPr lang="en-US" sz="2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09037" y="6191063"/>
              <a:ext cx="638224" cy="4022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7111" y="5487203"/>
              <a:ext cx="582695" cy="6555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11216" y="375758"/>
            <a:ext cx="964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từ ngữ phù hợp với mỗi hình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0" y="1977862"/>
            <a:ext cx="8999833" cy="4371180"/>
          </a:xfrm>
          <a:prstGeom prst="roundRect">
            <a:avLst/>
          </a:prstGeom>
          <a:solidFill>
            <a:srgbClr val="FFE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21" name="TextBox 20"/>
          <p:cNvSpPr txBox="1"/>
          <p:nvPr/>
        </p:nvSpPr>
        <p:spPr>
          <a:xfrm>
            <a:off x="0" y="2031656"/>
            <a:ext cx="94372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      Lời ru có gió mùa thu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mẹ quạt mẹ đưa gió về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      Những        thức ngoài kia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Chẳng bằng mẹ đã thức vì chúng con.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, clip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916"/>
            <a:ext cx="857250" cy="96202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40" y="4328245"/>
            <a:ext cx="679527" cy="75270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3078030"/>
            <a:ext cx="7362080" cy="901465"/>
          </a:xfrm>
          <a:prstGeom prst="rect">
            <a:avLst/>
          </a:prstGeom>
          <a:solidFill>
            <a:srgbClr val="FFEEC9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 tay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mẹ quạt mẹ đưa gió về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94457" y="4144031"/>
            <a:ext cx="5489260" cy="901465"/>
          </a:xfrm>
          <a:prstGeom prst="rect">
            <a:avLst/>
          </a:prstGeom>
          <a:solidFill>
            <a:srgbClr val="FFEEC9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sao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thức ngoài kia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04951" y="303268"/>
            <a:ext cx="9516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68287" y="2167953"/>
            <a:ext cx="2633428" cy="3180424"/>
            <a:chOff x="9111702" y="2167953"/>
            <a:chExt cx="2890013" cy="22569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1702" y="2167953"/>
              <a:ext cx="2890013" cy="1650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: Rounded Corners 3"/>
            <p:cNvSpPr/>
            <p:nvPr/>
          </p:nvSpPr>
          <p:spPr>
            <a:xfrm>
              <a:off x="9775211" y="3833074"/>
              <a:ext cx="1601089" cy="591781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0" grpId="0" animBg="1"/>
      <p:bldP spid="21" grpId="0"/>
      <p:bldP spid="41" grpId="0" animBg="1"/>
      <p:bldP spid="42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94294" y="82456"/>
            <a:ext cx="872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phù hợp với mỗi hình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8549" y="1616851"/>
            <a:ext cx="6218369" cy="4033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cùng em ra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theo em đến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viên ngọc vô hình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không rơi, không mất.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4586268" y="1851113"/>
            <a:ext cx="419612" cy="838200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84" y="2864798"/>
            <a:ext cx="868232" cy="6647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218130" y="1722831"/>
            <a:ext cx="1745991" cy="884794"/>
          </a:xfrm>
          <a:prstGeom prst="rect">
            <a:avLst/>
          </a:prstGeom>
          <a:solidFill>
            <a:srgbClr val="FFC5CF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07670" y="2695169"/>
            <a:ext cx="961262" cy="884794"/>
          </a:xfrm>
          <a:prstGeom prst="rect">
            <a:avLst/>
          </a:prstGeom>
          <a:solidFill>
            <a:srgbClr val="FFC5CF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95106" y="69012"/>
            <a:ext cx="9457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39253" y="1409956"/>
            <a:ext cx="3852747" cy="4628534"/>
            <a:chOff x="8034453" y="1858530"/>
            <a:chExt cx="2785066" cy="38983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4617" y="1858530"/>
              <a:ext cx="2038350" cy="3238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Rectangle: Rounded Corners 48"/>
            <p:cNvSpPr/>
            <p:nvPr/>
          </p:nvSpPr>
          <p:spPr>
            <a:xfrm>
              <a:off x="8034453" y="5122921"/>
              <a:ext cx="2785066" cy="633992"/>
            </a:xfrm>
            <a:prstGeom prst="roundRect">
              <a:avLst/>
            </a:prstGeom>
            <a:solidFill>
              <a:srgbClr val="FF8599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42" grpId="0"/>
      <p:bldP spid="46" grpId="0" animBg="1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86929" y="99709"/>
            <a:ext cx="8711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phù hợp với mỗi hình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" y="1138687"/>
            <a:ext cx="8271058" cy="4192438"/>
          </a:xfrm>
          <a:prstGeom prst="roundRect">
            <a:avLst/>
          </a:prstGeom>
          <a:solidFill>
            <a:srgbClr val="D7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2522" y="1334446"/>
            <a:ext cx="622798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Ngày hôm qua ở lại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hạt lúa mẹ trồng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chờ gặt hái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          màu ước mong.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93425" y="4739750"/>
            <a:ext cx="638224" cy="4022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204" y="3585504"/>
            <a:ext cx="594956" cy="6693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5335" y="3457354"/>
            <a:ext cx="5468164" cy="972574"/>
          </a:xfrm>
          <a:prstGeom prst="rect">
            <a:avLst/>
          </a:prstGeom>
          <a:solidFill>
            <a:srgbClr val="D7C6E0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gặt hái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3300" y="4422143"/>
            <a:ext cx="5055936" cy="972574"/>
          </a:xfrm>
          <a:prstGeom prst="rect">
            <a:avLst/>
          </a:prstGeom>
          <a:solidFill>
            <a:srgbClr val="D7C6E0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ước mong.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35977" y="53473"/>
            <a:ext cx="9250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70034" y="1293688"/>
            <a:ext cx="3621966" cy="5141617"/>
            <a:chOff x="8570034" y="1293689"/>
            <a:chExt cx="2785066" cy="482827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2328" y="1293689"/>
              <a:ext cx="2354784" cy="36274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Rectangle: Rounded Corners 46"/>
            <p:cNvSpPr/>
            <p:nvPr/>
          </p:nvSpPr>
          <p:spPr>
            <a:xfrm>
              <a:off x="8570034" y="4995531"/>
              <a:ext cx="2785066" cy="1126428"/>
            </a:xfrm>
            <a:prstGeom prst="roundRect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 animBg="1"/>
      <p:bldP spid="27" grpId="0"/>
      <p:bldP spid="28" grpId="0" animBg="1"/>
      <p:bldP spid="30" grpId="0" animBg="1"/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20135" y="-21062"/>
            <a:ext cx="859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phù hợp với mỗi hình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-1" y="1594061"/>
            <a:ext cx="6711351" cy="41856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4289" y="1414529"/>
            <a:ext cx="6187912" cy="4033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ngoại chăm làm vườn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Vườn bà bao nhiêu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cháu, bà trồng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nghĩ mình cao tuổi.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frui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9963" y="2602632"/>
            <a:ext cx="569403" cy="87415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8067" y="3753354"/>
            <a:ext cx="810278" cy="65969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44398" y="2489491"/>
            <a:ext cx="1502334" cy="884794"/>
          </a:xfrm>
          <a:prstGeom prst="rect">
            <a:avLst/>
          </a:prstGeom>
          <a:solidFill>
            <a:srgbClr val="C5E0B4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14868" y="1552755"/>
            <a:ext cx="5377132" cy="5305245"/>
            <a:chOff x="7488126" y="2065295"/>
            <a:chExt cx="4223417" cy="3286447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7988464" y="4597369"/>
              <a:ext cx="3402432" cy="75437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488126" y="2065295"/>
              <a:ext cx="4223417" cy="2538682"/>
              <a:chOff x="8256764" y="2947718"/>
              <a:chExt cx="4223417" cy="253868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t="22126" r="18592" b="23703"/>
              <a:stretch>
                <a:fillRect/>
              </a:stretch>
            </p:blipFill>
            <p:spPr>
              <a:xfrm>
                <a:off x="8256764" y="2958098"/>
                <a:ext cx="2109131" cy="25283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l="31627" r="21562"/>
              <a:stretch>
                <a:fillRect/>
              </a:stretch>
            </p:blipFill>
            <p:spPr>
              <a:xfrm>
                <a:off x="10371050" y="2947718"/>
                <a:ext cx="2109131" cy="2513837"/>
              </a:xfrm>
              <a:prstGeom prst="rect">
                <a:avLst/>
              </a:prstGeom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4576779" y="3506051"/>
            <a:ext cx="1213793" cy="884794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85218" y="0"/>
            <a:ext cx="8853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1" grpId="0" animBg="1"/>
      <p:bldP spid="22" grpId="0"/>
      <p:bldP spid="26" grpId="0" animBg="1"/>
      <p:bldP spid="29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22" name="文本框 7"/>
          <p:cNvSpPr txBox="1"/>
          <p:nvPr/>
        </p:nvSpPr>
        <p:spPr>
          <a:xfrm>
            <a:off x="0" y="0"/>
            <a:ext cx="12629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2.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thuộc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lòng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thích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thơ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đã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được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ở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tập</a:t>
            </a:r>
            <a:r>
              <a:rPr lang="en-US" altLang="zh-CN" sz="4000" b="1" dirty="0">
                <a:solidFill>
                  <a:srgbClr val="F74E2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1.</a:t>
            </a:r>
            <a:endParaRPr lang="zh-CN" altLang="en-US" sz="4000" b="1" dirty="0">
              <a:solidFill>
                <a:srgbClr val="F74E2E"/>
              </a:solidFill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" y="1540163"/>
            <a:ext cx="5210355" cy="2514252"/>
            <a:chOff x="9111702" y="2167953"/>
            <a:chExt cx="3118214" cy="225969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1702" y="2167953"/>
              <a:ext cx="3118214" cy="1780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ctangle: Rounded Corners 29"/>
            <p:cNvSpPr/>
            <p:nvPr/>
          </p:nvSpPr>
          <p:spPr>
            <a:xfrm>
              <a:off x="9861665" y="3965763"/>
              <a:ext cx="1403172" cy="461887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23230" y="1555050"/>
            <a:ext cx="3168770" cy="5302950"/>
            <a:chOff x="8636012" y="1293689"/>
            <a:chExt cx="2785066" cy="411723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b="17320"/>
            <a:stretch>
              <a:fillRect/>
            </a:stretch>
          </p:blipFill>
          <p:spPr>
            <a:xfrm>
              <a:off x="8742328" y="1293689"/>
              <a:ext cx="2354784" cy="29991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Rectangle: Rounded Corners 32"/>
            <p:cNvSpPr/>
            <p:nvPr/>
          </p:nvSpPr>
          <p:spPr>
            <a:xfrm>
              <a:off x="8636012" y="4284494"/>
              <a:ext cx="2785066" cy="1126428"/>
            </a:xfrm>
            <a:prstGeom prst="roundRect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Calibri" panose="020F0502020204030204" pitchFamily="34" charset="0"/>
                  <a:cs typeface="Calibri" panose="020F0502020204030204" pitchFamily="34" charset="0"/>
                </a:rPr>
                <a:t>Ngày hôm qua đâu rồi?</a:t>
              </a:r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00134" y="1471745"/>
            <a:ext cx="3460406" cy="5386255"/>
            <a:chOff x="8420155" y="1899020"/>
            <a:chExt cx="2124447" cy="455772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0155" y="1899020"/>
              <a:ext cx="2124447" cy="3375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Rectangle: Rounded Corners 35"/>
            <p:cNvSpPr/>
            <p:nvPr/>
          </p:nvSpPr>
          <p:spPr>
            <a:xfrm>
              <a:off x="8468434" y="5300988"/>
              <a:ext cx="2038351" cy="1155752"/>
            </a:xfrm>
            <a:prstGeom prst="roundRect">
              <a:avLst/>
            </a:prstGeom>
            <a:solidFill>
              <a:srgbClr val="FF8599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1" y="4243564"/>
            <a:ext cx="5296619" cy="2407402"/>
            <a:chOff x="7482970" y="2065295"/>
            <a:chExt cx="4228573" cy="3286447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7482970" y="4597370"/>
              <a:ext cx="3907926" cy="75437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Calibri" panose="020F0502020204030204" pitchFamily="34" charset="0"/>
                  <a:cs typeface="Calibri" panose="020F0502020204030204" pitchFamily="34" charset="0"/>
                </a:rPr>
                <a:t>Bà nội, bà ngoại</a:t>
              </a:r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488126" y="2065295"/>
              <a:ext cx="4223417" cy="2538682"/>
              <a:chOff x="8256764" y="2947718"/>
              <a:chExt cx="4223417" cy="25386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t="22126" r="18592" b="23703"/>
              <a:stretch>
                <a:fillRect/>
              </a:stretch>
            </p:blipFill>
            <p:spPr>
              <a:xfrm>
                <a:off x="8256764" y="2958098"/>
                <a:ext cx="2109131" cy="2528302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627" r="21562"/>
              <a:stretch>
                <a:fillRect/>
              </a:stretch>
            </p:blipFill>
            <p:spPr>
              <a:xfrm>
                <a:off x="10371050" y="2947718"/>
                <a:ext cx="2109131" cy="251383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p="http://schemas.openxmlformats.org/presentationml/2006/main">
  <p:tag name="ISPRING_PRESENTATION_TITLE" val="卡通手绘儿童教育教学教师述职报告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2030</Words>
  <Application>WPS Presentation</Application>
  <PresentationFormat>Custom</PresentationFormat>
  <Paragraphs>144</Paragraphs>
  <Slides>19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字魂27号-布丁体</vt:lpstr>
      <vt:lpstr>等线</vt:lpstr>
      <vt:lpstr>等线</vt:lpstr>
      <vt:lpstr>Calibri</vt:lpstr>
      <vt:lpstr>Microsoft YaHei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卡通手绘儿童教育教学教师述职报告PPT</dc:title>
  <dc:creator>PC</dc:creator>
  <cp:lastModifiedBy>ASUS</cp:lastModifiedBy>
  <cp:revision>72</cp:revision>
  <dcterms:created xsi:type="dcterms:W3CDTF">2017-04-28T08:28:00Z</dcterms:created>
  <dcterms:modified xsi:type="dcterms:W3CDTF">2023-11-01T03:20:04Z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9EACF5A9B0D24C59B3B5156A203A71A4</vt:lpwstr>
  </property>
  <property fmtid="{D5CDD505-2E9C-101B-9397-08002B2CF9AE}" pid="3" name="KSOProductBuildVer">
    <vt:lpwstr>1033-12.2.0.13266</vt:lpwstr>
  </property>
</Properties>
</file>