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86" r:id="rId3"/>
    <p:sldId id="261" r:id="rId4"/>
    <p:sldId id="262" r:id="rId5"/>
    <p:sldId id="263" r:id="rId6"/>
    <p:sldId id="264" r:id="rId7"/>
    <p:sldId id="287" r:id="rId8"/>
    <p:sldId id="267" r:id="rId9"/>
    <p:sldId id="270" r:id="rId10"/>
    <p:sldId id="288" r:id="rId11"/>
    <p:sldId id="274" r:id="rId12"/>
    <p:sldId id="275" r:id="rId13"/>
    <p:sldId id="276" r:id="rId14"/>
    <p:sldId id="289" r:id="rId15"/>
    <p:sldId id="290" r:id="rId16"/>
    <p:sldId id="303" r:id="rId17"/>
    <p:sldId id="291" r:id="rId18"/>
    <p:sldId id="292" r:id="rId19"/>
    <p:sldId id="28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E8-0692-47C7-8321-FD1F46A6052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7C882-550C-4F2A-AE1B-1A10FEAB0E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11/4/2025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2025/11/4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sp>
        <p:nvSpPr>
          <p:cNvPr id="16" name="文本框 7"/>
          <p:cNvSpPr txBox="1"/>
          <p:nvPr/>
        </p:nvSpPr>
        <p:spPr>
          <a:xfrm>
            <a:off x="3122417" y="914663"/>
            <a:ext cx="55338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Tiếng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việt</a:t>
            </a:r>
            <a:endParaRPr lang="en-US" altLang="zh-CN" sz="48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800" b="1" dirty="0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1894" y="460301"/>
            <a:ext cx="6483399" cy="699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Gánh gánh gồng gồng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Ta chạy cho nhanh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Về xây nhà bếp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Nấu nồi cơm nếp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Chia ra năm phần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 phần cho mẹ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 phần cho cha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 phần cho bà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 phần cho chị</a:t>
            </a:r>
          </a:p>
          <a:p>
            <a:pPr marL="0" marR="0" lvl="0" indent="3556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 phần cho anh.</a:t>
            </a:r>
          </a:p>
          <a:p>
            <a:pPr marL="0" marR="0" lvl="0" indent="355600" algn="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Đồng dao</a:t>
            </a:r>
          </a:p>
        </p:txBody>
      </p:sp>
      <p:pic>
        <p:nvPicPr>
          <p:cNvPr id="5" name="Picture 4" descr="A group of figurines on a black su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35894" r="50834" b="8341"/>
          <a:stretch>
            <a:fillRect/>
          </a:stretch>
        </p:blipFill>
        <p:spPr>
          <a:xfrm>
            <a:off x="293651" y="2754833"/>
            <a:ext cx="3666262" cy="4277307"/>
          </a:xfrm>
          <a:prstGeom prst="rect">
            <a:avLst/>
          </a:prstGeom>
        </p:spPr>
      </p:pic>
      <p:pic>
        <p:nvPicPr>
          <p:cNvPr id="6" name="Picture 5" descr="A group of figurines on a black su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9" t="30212" r="5760" b="10458"/>
          <a:stretch>
            <a:fillRect/>
          </a:stretch>
        </p:blipFill>
        <p:spPr>
          <a:xfrm>
            <a:off x="8361639" y="1856963"/>
            <a:ext cx="3830361" cy="5186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58887" y="-92764"/>
            <a:ext cx="7769521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560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ABE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Gánh gánh gồng gồng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BE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ABE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ABE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)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ABED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86048" y="1920983"/>
            <a:ext cx="561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 err="1">
                <a:latin typeface="Calibri" panose="020F0502020204030204" pitchFamily="34" charset="0"/>
                <a:ea typeface="汉仪小麦体简"/>
                <a:cs typeface="Calibri" panose="020F0502020204030204" pitchFamily="34" charset="0"/>
              </a:rPr>
              <a:t>gánh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汉仪小麦体简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11237" y="1840302"/>
            <a:ext cx="449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汉仪小麦体简"/>
                <a:cs typeface="Calibri" panose="020F0502020204030204" pitchFamily="34" charset="0"/>
              </a:rPr>
              <a:t>gồng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汉仪小麦体简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18813" y="1625149"/>
            <a:ext cx="449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汉仪小麦体简"/>
                <a:cs typeface="Calibri" panose="020F0502020204030204" pitchFamily="34" charset="0"/>
              </a:rPr>
              <a:t>nếp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汉仪小麦体简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8813" y="1625149"/>
            <a:ext cx="449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>
                <a:latin typeface="Calibri" panose="020F0502020204030204" pitchFamily="34" charset="0"/>
                <a:ea typeface="汉仪小麦体简"/>
                <a:cs typeface="Calibri" panose="020F0502020204030204" pitchFamily="34" charset="0"/>
              </a:rPr>
              <a:t>p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汉仪小麦体简"/>
                <a:cs typeface="Calibri" panose="020F0502020204030204" pitchFamily="34" charset="0"/>
              </a:rPr>
              <a:t>hần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汉仪小麦体简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383" y="1524000"/>
            <a:ext cx="4399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lum contrast="30000"/>
          </a:blip>
          <a:srcRect l="24291" t="14548" r="35041" b="26096"/>
          <a:stretch>
            <a:fillRect/>
          </a:stretch>
        </p:blipFill>
        <p:spPr>
          <a:xfrm>
            <a:off x="90170" y="0"/>
            <a:ext cx="12101830" cy="75355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25265" y="743585"/>
            <a:ext cx="5656580" cy="1294765"/>
          </a:xfrm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Gánh gánh gồng gồng</a:t>
            </a:r>
          </a:p>
        </p:txBody>
      </p:sp>
      <p:sp>
        <p:nvSpPr>
          <p:cNvPr id="6" name="Title 4"/>
          <p:cNvSpPr>
            <a:spLocks noGrp="1"/>
          </p:cNvSpPr>
          <p:nvPr/>
        </p:nvSpPr>
        <p:spPr>
          <a:xfrm>
            <a:off x="1450340" y="1024255"/>
            <a:ext cx="5498465" cy="593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3200" b="1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Gánh gánh gồng gồng</a:t>
            </a:r>
          </a:p>
          <a:p>
            <a:pPr algn="l">
              <a:lnSpc>
                <a:spcPct val="200000"/>
              </a:lnSpc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Ta chạy cho nhanh</a:t>
            </a:r>
          </a:p>
          <a:p>
            <a:pPr algn="l">
              <a:lnSpc>
                <a:spcPct val="200000"/>
              </a:lnSpc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Về xây nhà bếp</a:t>
            </a:r>
          </a:p>
          <a:p>
            <a:pPr algn="l">
              <a:lnSpc>
                <a:spcPct val="200000"/>
              </a:lnSpc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Nấu nồi cơm nếp</a:t>
            </a:r>
          </a:p>
          <a:p>
            <a:pPr algn="l">
              <a:lnSpc>
                <a:spcPct val="200000"/>
              </a:lnSpc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Chia ra năm phần</a:t>
            </a:r>
          </a:p>
        </p:txBody>
      </p:sp>
      <p:sp>
        <p:nvSpPr>
          <p:cNvPr id="7" name="Title 4"/>
          <p:cNvSpPr>
            <a:spLocks noGrp="1"/>
          </p:cNvSpPr>
          <p:nvPr/>
        </p:nvSpPr>
        <p:spPr>
          <a:xfrm>
            <a:off x="6536690" y="1024255"/>
            <a:ext cx="5519420" cy="593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Một phần cho mẹ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ea typeface="汉仪小麦体简"/>
              <a:cs typeface="HP001 5 hàng" panose="020B0603050302020204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Một phần cho cha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ea typeface="汉仪小麦体简"/>
              <a:cs typeface="HP001 5 hàng" panose="020B0603050302020204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Một phần cho bà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ea typeface="汉仪小麦体简"/>
              <a:cs typeface="HP001 5 hàng" panose="020B0603050302020204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Một phần cho chị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charset="0"/>
              <a:ea typeface="汉仪小麦体简"/>
              <a:cs typeface="HP001 5 hàng" panose="020B0603050302020204" charset="0"/>
            </a:endParaRPr>
          </a:p>
          <a:p>
            <a:pPr marL="0" marR="0" lvl="0" indent="35560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2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charset="0"/>
                <a:ea typeface="汉仪小麦体简"/>
                <a:cs typeface="HP001 5 hàng" panose="020B0603050302020204" charset="0"/>
                <a:sym typeface="+mn-ea"/>
              </a:rPr>
              <a:t>Một phần cho anh.</a:t>
            </a:r>
          </a:p>
        </p:txBody>
      </p:sp>
      <p:sp>
        <p:nvSpPr>
          <p:cNvPr id="8" name="Title 4"/>
          <p:cNvSpPr>
            <a:spLocks noGrp="1"/>
          </p:cNvSpPr>
          <p:nvPr/>
        </p:nvSpPr>
        <p:spPr>
          <a:xfrm>
            <a:off x="7750175" y="6166485"/>
            <a:ext cx="2385695" cy="129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FF0000"/>
                </a:solidFill>
                <a:latin typeface="HP001 5 hàng" panose="020B0603050302020204" charset="0"/>
                <a:cs typeface="HP001 5 hàng" panose="020B0603050302020204" charset="0"/>
              </a:rPr>
              <a:t>Đồng dao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39198"/>
            <a:ext cx="12192000" cy="852490"/>
            <a:chOff x="1343390" y="175955"/>
            <a:chExt cx="9125142" cy="852490"/>
          </a:xfrm>
        </p:grpSpPr>
        <p:sp>
          <p:nvSpPr>
            <p:cNvPr id="4" name="TextBox 3"/>
            <p:cNvSpPr txBox="1"/>
            <p:nvPr/>
          </p:nvSpPr>
          <p:spPr>
            <a:xfrm>
              <a:off x="1343390" y="175955"/>
              <a:ext cx="91251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7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b. </a:t>
              </a:r>
              <a:r>
                <a:rPr kumimoji="0" lang="vi-VN" sz="4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Chọn chữ </a:t>
              </a:r>
              <a:r>
                <a:rPr kumimoji="0" lang="vi-VN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ng</a:t>
              </a:r>
              <a:r>
                <a:rPr kumimoji="0" lang="vi-VN" sz="4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hoặc </a:t>
              </a:r>
              <a:r>
                <a:rPr kumimoji="0" lang="vi-VN" sz="47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ngh</a:t>
              </a:r>
              <a:r>
                <a:rPr kumimoji="0" lang="vi-VN" sz="4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thích hợp với mỗi         </a:t>
              </a:r>
              <a:r>
                <a:rPr kumimoji="0" lang="en-US" sz="4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                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58822" y="215153"/>
              <a:ext cx="809710" cy="81329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70015" y="1386625"/>
            <a:ext cx="11738209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    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Ng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ày còn nhỏ, tôi thường 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ng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ồi trong lòng bà, 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ngh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e kể chuyện 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ng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ày xưa.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259" y="1842246"/>
            <a:ext cx="1208446" cy="954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1808" y="1748778"/>
            <a:ext cx="1081844" cy="1142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8518" y="3146611"/>
            <a:ext cx="1452281" cy="10757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2188" y="3173506"/>
            <a:ext cx="1176453" cy="115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833720"/>
            <a:chOff x="36774" y="99410"/>
            <a:chExt cx="12192000" cy="1894287"/>
          </a:xfrm>
        </p:grpSpPr>
        <p:sp>
          <p:nvSpPr>
            <p:cNvPr id="4" name="TextBox 3"/>
            <p:cNvSpPr txBox="1"/>
            <p:nvPr/>
          </p:nvSpPr>
          <p:spPr>
            <a:xfrm>
              <a:off x="36774" y="99410"/>
              <a:ext cx="12192000" cy="1853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c. </a:t>
              </a:r>
              <a:r>
                <a: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Chọn chữ hoặc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dấu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thanh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thích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hợp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mỗi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</a:t>
              </a:r>
              <a:r>
                <a: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小麦体简"/>
                  <a:cs typeface="Times New Roman" panose="02020603050405020304" pitchFamily="18" charset="0"/>
                </a:rPr>
                <a:t>    ,       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96554" y="527154"/>
              <a:ext cx="809710" cy="1466543"/>
            </a:xfrm>
            <a:prstGeom prst="rect">
              <a:avLst/>
            </a:prstGeom>
          </p:spPr>
        </p:pic>
      </p:grpSp>
      <p:pic>
        <p:nvPicPr>
          <p:cNvPr id="6" name="Picture 5" descr="A picture containing balloon, aircraf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8271">
            <a:off x="11327024" y="267655"/>
            <a:ext cx="1041359" cy="5834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73" y="885587"/>
            <a:ext cx="486543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Chữ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hoặc chữ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5508" y="1791532"/>
            <a:ext cx="238078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</a:t>
            </a: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ăm sóc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992" y="2766061"/>
            <a:ext cx="34547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chiều 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uộng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7587" y="1790483"/>
            <a:ext cx="266932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ông nom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7587" y="2766060"/>
            <a:ext cx="2813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kính 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</a:t>
            </a: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ọng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145800" y="1833395"/>
            <a:ext cx="809710" cy="813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1711937" y="2804635"/>
            <a:ext cx="720097" cy="723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334589" y="1810427"/>
            <a:ext cx="809710" cy="8132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4756586" y="2856216"/>
            <a:ext cx="691164" cy="656609"/>
          </a:xfrm>
          <a:prstGeom prst="rect">
            <a:avLst/>
          </a:prstGeom>
        </p:spPr>
      </p:pic>
      <p:sp>
        <p:nvSpPr>
          <p:cNvPr id="17" name="Rectangle 17"/>
          <p:cNvSpPr/>
          <p:nvPr/>
        </p:nvSpPr>
        <p:spPr>
          <a:xfrm>
            <a:off x="5899759" y="3519814"/>
            <a:ext cx="6292241" cy="3338186"/>
          </a:xfrm>
          <a:custGeom>
            <a:avLst/>
            <a:gdLst>
              <a:gd name="connsiteX0" fmla="*/ 0 w 5954379"/>
              <a:gd name="connsiteY0" fmla="*/ 0 h 3010384"/>
              <a:gd name="connsiteX1" fmla="*/ 721141 w 5954379"/>
              <a:gd name="connsiteY1" fmla="*/ 0 h 3010384"/>
              <a:gd name="connsiteX2" fmla="*/ 1382739 w 5954379"/>
              <a:gd name="connsiteY2" fmla="*/ 0 h 3010384"/>
              <a:gd name="connsiteX3" fmla="*/ 1865705 w 5954379"/>
              <a:gd name="connsiteY3" fmla="*/ 0 h 3010384"/>
              <a:gd name="connsiteX4" fmla="*/ 2348672 w 5954379"/>
              <a:gd name="connsiteY4" fmla="*/ 0 h 3010384"/>
              <a:gd name="connsiteX5" fmla="*/ 3129357 w 5954379"/>
              <a:gd name="connsiteY5" fmla="*/ 0 h 3010384"/>
              <a:gd name="connsiteX6" fmla="*/ 3612323 w 5954379"/>
              <a:gd name="connsiteY6" fmla="*/ 0 h 3010384"/>
              <a:gd name="connsiteX7" fmla="*/ 4154833 w 5954379"/>
              <a:gd name="connsiteY7" fmla="*/ 0 h 3010384"/>
              <a:gd name="connsiteX8" fmla="*/ 4875975 w 5954379"/>
              <a:gd name="connsiteY8" fmla="*/ 0 h 3010384"/>
              <a:gd name="connsiteX9" fmla="*/ 5954379 w 5954379"/>
              <a:gd name="connsiteY9" fmla="*/ 0 h 3010384"/>
              <a:gd name="connsiteX10" fmla="*/ 5954379 w 5954379"/>
              <a:gd name="connsiteY10" fmla="*/ 511765 h 3010384"/>
              <a:gd name="connsiteX11" fmla="*/ 5954379 w 5954379"/>
              <a:gd name="connsiteY11" fmla="*/ 1174050 h 3010384"/>
              <a:gd name="connsiteX12" fmla="*/ 5954379 w 5954379"/>
              <a:gd name="connsiteY12" fmla="*/ 1746023 h 3010384"/>
              <a:gd name="connsiteX13" fmla="*/ 5954379 w 5954379"/>
              <a:gd name="connsiteY13" fmla="*/ 2348100 h 3010384"/>
              <a:gd name="connsiteX14" fmla="*/ 5954379 w 5954379"/>
              <a:gd name="connsiteY14" fmla="*/ 3010384 h 3010384"/>
              <a:gd name="connsiteX15" fmla="*/ 5292781 w 5954379"/>
              <a:gd name="connsiteY15" fmla="*/ 3010384 h 3010384"/>
              <a:gd name="connsiteX16" fmla="*/ 4512096 w 5954379"/>
              <a:gd name="connsiteY16" fmla="*/ 3010384 h 3010384"/>
              <a:gd name="connsiteX17" fmla="*/ 3850498 w 5954379"/>
              <a:gd name="connsiteY17" fmla="*/ 3010384 h 3010384"/>
              <a:gd name="connsiteX18" fmla="*/ 3248445 w 5954379"/>
              <a:gd name="connsiteY18" fmla="*/ 3010384 h 3010384"/>
              <a:gd name="connsiteX19" fmla="*/ 2527303 w 5954379"/>
              <a:gd name="connsiteY19" fmla="*/ 3010384 h 3010384"/>
              <a:gd name="connsiteX20" fmla="*/ 1806162 w 5954379"/>
              <a:gd name="connsiteY20" fmla="*/ 3010384 h 3010384"/>
              <a:gd name="connsiteX21" fmla="*/ 1085020 w 5954379"/>
              <a:gd name="connsiteY21" fmla="*/ 3010384 h 3010384"/>
              <a:gd name="connsiteX22" fmla="*/ 0 w 5954379"/>
              <a:gd name="connsiteY22" fmla="*/ 3010384 h 3010384"/>
              <a:gd name="connsiteX23" fmla="*/ 0 w 5954379"/>
              <a:gd name="connsiteY23" fmla="*/ 2498619 h 3010384"/>
              <a:gd name="connsiteX24" fmla="*/ 0 w 5954379"/>
              <a:gd name="connsiteY24" fmla="*/ 1866438 h 3010384"/>
              <a:gd name="connsiteX25" fmla="*/ 0 w 5954379"/>
              <a:gd name="connsiteY25" fmla="*/ 1324569 h 3010384"/>
              <a:gd name="connsiteX26" fmla="*/ 0 w 5954379"/>
              <a:gd name="connsiteY26" fmla="*/ 752596 h 3010384"/>
              <a:gd name="connsiteX27" fmla="*/ 0 w 5954379"/>
              <a:gd name="connsiteY27" fmla="*/ 0 h 301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54379" h="3010384" fill="none" extrusionOk="0">
                <a:moveTo>
                  <a:pt x="0" y="0"/>
                </a:moveTo>
                <a:cubicBezTo>
                  <a:pt x="145523" y="-28865"/>
                  <a:pt x="569425" y="-33779"/>
                  <a:pt x="721141" y="0"/>
                </a:cubicBezTo>
                <a:cubicBezTo>
                  <a:pt x="872857" y="33779"/>
                  <a:pt x="1199048" y="24325"/>
                  <a:pt x="1382739" y="0"/>
                </a:cubicBezTo>
                <a:cubicBezTo>
                  <a:pt x="1566430" y="-24325"/>
                  <a:pt x="1700598" y="-11640"/>
                  <a:pt x="1865705" y="0"/>
                </a:cubicBezTo>
                <a:cubicBezTo>
                  <a:pt x="2030812" y="11640"/>
                  <a:pt x="2109264" y="-13940"/>
                  <a:pt x="2348672" y="0"/>
                </a:cubicBezTo>
                <a:cubicBezTo>
                  <a:pt x="2588080" y="13940"/>
                  <a:pt x="2948634" y="30962"/>
                  <a:pt x="3129357" y="0"/>
                </a:cubicBezTo>
                <a:cubicBezTo>
                  <a:pt x="3310081" y="-30962"/>
                  <a:pt x="3421051" y="-642"/>
                  <a:pt x="3612323" y="0"/>
                </a:cubicBezTo>
                <a:cubicBezTo>
                  <a:pt x="3803595" y="642"/>
                  <a:pt x="3970367" y="-6101"/>
                  <a:pt x="4154833" y="0"/>
                </a:cubicBezTo>
                <a:cubicBezTo>
                  <a:pt x="4339299" y="6101"/>
                  <a:pt x="4610949" y="8751"/>
                  <a:pt x="4875975" y="0"/>
                </a:cubicBezTo>
                <a:cubicBezTo>
                  <a:pt x="5141001" y="-8751"/>
                  <a:pt x="5481353" y="-47219"/>
                  <a:pt x="5954379" y="0"/>
                </a:cubicBezTo>
                <a:cubicBezTo>
                  <a:pt x="5953309" y="108819"/>
                  <a:pt x="5936626" y="356727"/>
                  <a:pt x="5954379" y="511765"/>
                </a:cubicBezTo>
                <a:cubicBezTo>
                  <a:pt x="5972132" y="666803"/>
                  <a:pt x="5956026" y="1015082"/>
                  <a:pt x="5954379" y="1174050"/>
                </a:cubicBezTo>
                <a:cubicBezTo>
                  <a:pt x="5952732" y="1333018"/>
                  <a:pt x="5962189" y="1598331"/>
                  <a:pt x="5954379" y="1746023"/>
                </a:cubicBezTo>
                <a:cubicBezTo>
                  <a:pt x="5946569" y="1893715"/>
                  <a:pt x="5948572" y="2224213"/>
                  <a:pt x="5954379" y="2348100"/>
                </a:cubicBezTo>
                <a:cubicBezTo>
                  <a:pt x="5960186" y="2471987"/>
                  <a:pt x="5927532" y="2868687"/>
                  <a:pt x="5954379" y="3010384"/>
                </a:cubicBezTo>
                <a:cubicBezTo>
                  <a:pt x="5679833" y="3008759"/>
                  <a:pt x="5613338" y="3038183"/>
                  <a:pt x="5292781" y="3010384"/>
                </a:cubicBezTo>
                <a:cubicBezTo>
                  <a:pt x="4972224" y="2982585"/>
                  <a:pt x="4865206" y="3013149"/>
                  <a:pt x="4512096" y="3010384"/>
                </a:cubicBezTo>
                <a:cubicBezTo>
                  <a:pt x="4158987" y="3007619"/>
                  <a:pt x="4076677" y="2991538"/>
                  <a:pt x="3850498" y="3010384"/>
                </a:cubicBezTo>
                <a:cubicBezTo>
                  <a:pt x="3624319" y="3029230"/>
                  <a:pt x="3524654" y="2989884"/>
                  <a:pt x="3248445" y="3010384"/>
                </a:cubicBezTo>
                <a:cubicBezTo>
                  <a:pt x="2972236" y="3030884"/>
                  <a:pt x="2802128" y="3018972"/>
                  <a:pt x="2527303" y="3010384"/>
                </a:cubicBezTo>
                <a:cubicBezTo>
                  <a:pt x="2252478" y="3001796"/>
                  <a:pt x="1958595" y="3013787"/>
                  <a:pt x="1806162" y="3010384"/>
                </a:cubicBezTo>
                <a:cubicBezTo>
                  <a:pt x="1653729" y="3006981"/>
                  <a:pt x="1317628" y="3000013"/>
                  <a:pt x="1085020" y="3010384"/>
                </a:cubicBezTo>
                <a:cubicBezTo>
                  <a:pt x="852412" y="3020755"/>
                  <a:pt x="318632" y="3005445"/>
                  <a:pt x="0" y="3010384"/>
                </a:cubicBezTo>
                <a:cubicBezTo>
                  <a:pt x="-7835" y="2822691"/>
                  <a:pt x="13530" y="2632380"/>
                  <a:pt x="0" y="2498619"/>
                </a:cubicBezTo>
                <a:cubicBezTo>
                  <a:pt x="-13530" y="2364858"/>
                  <a:pt x="-28021" y="2107540"/>
                  <a:pt x="0" y="1866438"/>
                </a:cubicBezTo>
                <a:cubicBezTo>
                  <a:pt x="28021" y="1625336"/>
                  <a:pt x="-3868" y="1500036"/>
                  <a:pt x="0" y="1324569"/>
                </a:cubicBezTo>
                <a:cubicBezTo>
                  <a:pt x="3868" y="1149102"/>
                  <a:pt x="15966" y="904663"/>
                  <a:pt x="0" y="752596"/>
                </a:cubicBezTo>
                <a:cubicBezTo>
                  <a:pt x="-15966" y="600529"/>
                  <a:pt x="-34283" y="325532"/>
                  <a:pt x="0" y="0"/>
                </a:cubicBezTo>
                <a:close/>
              </a:path>
              <a:path w="5954379" h="3010384" stroke="0" extrusionOk="0">
                <a:moveTo>
                  <a:pt x="0" y="0"/>
                </a:moveTo>
                <a:cubicBezTo>
                  <a:pt x="235885" y="-13150"/>
                  <a:pt x="371111" y="20113"/>
                  <a:pt x="482966" y="0"/>
                </a:cubicBezTo>
                <a:cubicBezTo>
                  <a:pt x="594821" y="-20113"/>
                  <a:pt x="801135" y="-8437"/>
                  <a:pt x="1085020" y="0"/>
                </a:cubicBezTo>
                <a:cubicBezTo>
                  <a:pt x="1368905" y="8437"/>
                  <a:pt x="1511699" y="199"/>
                  <a:pt x="1687074" y="0"/>
                </a:cubicBezTo>
                <a:cubicBezTo>
                  <a:pt x="1862449" y="-199"/>
                  <a:pt x="2196861" y="9121"/>
                  <a:pt x="2348672" y="0"/>
                </a:cubicBezTo>
                <a:cubicBezTo>
                  <a:pt x="2500483" y="-9121"/>
                  <a:pt x="2942755" y="-10290"/>
                  <a:pt x="3129357" y="0"/>
                </a:cubicBezTo>
                <a:cubicBezTo>
                  <a:pt x="3315959" y="10290"/>
                  <a:pt x="3553492" y="6076"/>
                  <a:pt x="3731411" y="0"/>
                </a:cubicBezTo>
                <a:cubicBezTo>
                  <a:pt x="3909330" y="-6076"/>
                  <a:pt x="4149876" y="18808"/>
                  <a:pt x="4512096" y="0"/>
                </a:cubicBezTo>
                <a:cubicBezTo>
                  <a:pt x="4874316" y="-18808"/>
                  <a:pt x="4968564" y="-10194"/>
                  <a:pt x="5233238" y="0"/>
                </a:cubicBezTo>
                <a:cubicBezTo>
                  <a:pt x="5497912" y="10194"/>
                  <a:pt x="5730887" y="27275"/>
                  <a:pt x="5954379" y="0"/>
                </a:cubicBezTo>
                <a:cubicBezTo>
                  <a:pt x="5964507" y="155351"/>
                  <a:pt x="5939798" y="368303"/>
                  <a:pt x="5954379" y="541869"/>
                </a:cubicBezTo>
                <a:cubicBezTo>
                  <a:pt x="5968960" y="715435"/>
                  <a:pt x="5967542" y="827681"/>
                  <a:pt x="5954379" y="1053634"/>
                </a:cubicBezTo>
                <a:cubicBezTo>
                  <a:pt x="5941216" y="1279588"/>
                  <a:pt x="5930949" y="1365000"/>
                  <a:pt x="5954379" y="1595504"/>
                </a:cubicBezTo>
                <a:cubicBezTo>
                  <a:pt x="5977810" y="1826008"/>
                  <a:pt x="5929244" y="1852276"/>
                  <a:pt x="5954379" y="2107269"/>
                </a:cubicBezTo>
                <a:cubicBezTo>
                  <a:pt x="5979514" y="2362263"/>
                  <a:pt x="5937235" y="2704247"/>
                  <a:pt x="5954379" y="3010384"/>
                </a:cubicBezTo>
                <a:cubicBezTo>
                  <a:pt x="5792501" y="3049075"/>
                  <a:pt x="5491234" y="3036971"/>
                  <a:pt x="5173694" y="3010384"/>
                </a:cubicBezTo>
                <a:cubicBezTo>
                  <a:pt x="4856154" y="2983797"/>
                  <a:pt x="4755728" y="3007901"/>
                  <a:pt x="4452552" y="3010384"/>
                </a:cubicBezTo>
                <a:cubicBezTo>
                  <a:pt x="4149376" y="3012867"/>
                  <a:pt x="4072935" y="3031259"/>
                  <a:pt x="3910042" y="3010384"/>
                </a:cubicBezTo>
                <a:cubicBezTo>
                  <a:pt x="3747149" y="2989510"/>
                  <a:pt x="3594598" y="3024435"/>
                  <a:pt x="3367532" y="3010384"/>
                </a:cubicBezTo>
                <a:cubicBezTo>
                  <a:pt x="3140466" y="2996334"/>
                  <a:pt x="2886793" y="3038131"/>
                  <a:pt x="2646391" y="3010384"/>
                </a:cubicBezTo>
                <a:cubicBezTo>
                  <a:pt x="2405989" y="2982637"/>
                  <a:pt x="2244329" y="3029978"/>
                  <a:pt x="2044337" y="3010384"/>
                </a:cubicBezTo>
                <a:cubicBezTo>
                  <a:pt x="1844345" y="2990790"/>
                  <a:pt x="1629393" y="2991879"/>
                  <a:pt x="1501827" y="3010384"/>
                </a:cubicBezTo>
                <a:cubicBezTo>
                  <a:pt x="1374261" y="3028890"/>
                  <a:pt x="1106813" y="2999000"/>
                  <a:pt x="959317" y="3010384"/>
                </a:cubicBezTo>
                <a:cubicBezTo>
                  <a:pt x="811821" y="3021769"/>
                  <a:pt x="375538" y="2967122"/>
                  <a:pt x="0" y="3010384"/>
                </a:cubicBezTo>
                <a:cubicBezTo>
                  <a:pt x="-7799" y="2817264"/>
                  <a:pt x="-23303" y="2666797"/>
                  <a:pt x="0" y="2438411"/>
                </a:cubicBezTo>
                <a:cubicBezTo>
                  <a:pt x="23303" y="2210025"/>
                  <a:pt x="-21819" y="2101461"/>
                  <a:pt x="0" y="1806230"/>
                </a:cubicBezTo>
                <a:cubicBezTo>
                  <a:pt x="21819" y="1510999"/>
                  <a:pt x="5638" y="1457916"/>
                  <a:pt x="0" y="1294465"/>
                </a:cubicBezTo>
                <a:cubicBezTo>
                  <a:pt x="-5638" y="1131014"/>
                  <a:pt x="-23439" y="1013356"/>
                  <a:pt x="0" y="782700"/>
                </a:cubicBezTo>
                <a:cubicBezTo>
                  <a:pt x="23439" y="552045"/>
                  <a:pt x="-24349" y="306984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2412" y="3860358"/>
            <a:ext cx="561884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Dấu hỏi </a:t>
            </a: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hoặc </a:t>
            </a:r>
            <a:r>
              <a:rPr kumimoji="0" lang="vi-VN" sz="45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dấu ngã.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2847" y="4766303"/>
            <a:ext cx="177163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chia se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7331" y="5740832"/>
            <a:ext cx="21563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săn sàng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01694" y="4766303"/>
            <a:ext cx="26372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ngâm ngh</a:t>
            </a:r>
            <a:r>
              <a:rPr lang="en-US" sz="45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ĩ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01694" y="5741880"/>
            <a:ext cx="24449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cam động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pic>
        <p:nvPicPr>
          <p:cNvPr id="23" name="Picture 22" descr="Logo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6" b="64391"/>
          <a:stretch>
            <a:fillRect/>
          </a:stretch>
        </p:blipFill>
        <p:spPr>
          <a:xfrm>
            <a:off x="7767709" y="4592902"/>
            <a:ext cx="636494" cy="436007"/>
          </a:xfrm>
          <a:prstGeom prst="rect">
            <a:avLst/>
          </a:prstGeom>
        </p:spPr>
      </p:pic>
      <p:pic>
        <p:nvPicPr>
          <p:cNvPr id="24" name="Picture 23" descr="Logo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3"/>
          <a:stretch>
            <a:fillRect/>
          </a:stretch>
        </p:blipFill>
        <p:spPr>
          <a:xfrm>
            <a:off x="9773287" y="4555194"/>
            <a:ext cx="1246742" cy="356183"/>
          </a:xfrm>
          <a:prstGeom prst="rect">
            <a:avLst/>
          </a:prstGeom>
        </p:spPr>
      </p:pic>
      <p:pic>
        <p:nvPicPr>
          <p:cNvPr id="25" name="Picture 24" descr="Logo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3"/>
          <a:stretch>
            <a:fillRect/>
          </a:stretch>
        </p:blipFill>
        <p:spPr>
          <a:xfrm>
            <a:off x="6306405" y="5535680"/>
            <a:ext cx="1246742" cy="356183"/>
          </a:xfrm>
          <a:prstGeom prst="rect">
            <a:avLst/>
          </a:prstGeom>
        </p:spPr>
      </p:pic>
      <p:pic>
        <p:nvPicPr>
          <p:cNvPr id="26" name="Picture 25" descr="Logo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96" b="64391"/>
          <a:stretch>
            <a:fillRect/>
          </a:stretch>
        </p:blipFill>
        <p:spPr>
          <a:xfrm>
            <a:off x="9720635" y="5551133"/>
            <a:ext cx="636494" cy="436007"/>
          </a:xfrm>
          <a:prstGeom prst="rect">
            <a:avLst/>
          </a:prstGeom>
        </p:spPr>
      </p:pic>
      <p:pic>
        <p:nvPicPr>
          <p:cNvPr id="27" name="Picture 26" descr="A picture containing balloon, aircraf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4091">
            <a:off x="7508903" y="4717168"/>
            <a:ext cx="742759" cy="445655"/>
          </a:xfrm>
          <a:prstGeom prst="rect">
            <a:avLst/>
          </a:prstGeom>
        </p:spPr>
      </p:pic>
      <p:pic>
        <p:nvPicPr>
          <p:cNvPr id="28" name="Picture 27" descr="A picture containing balloon, aircraf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4091">
            <a:off x="6361826" y="5575155"/>
            <a:ext cx="742759" cy="445655"/>
          </a:xfrm>
          <a:prstGeom prst="rect">
            <a:avLst/>
          </a:prstGeom>
        </p:spPr>
      </p:pic>
      <p:pic>
        <p:nvPicPr>
          <p:cNvPr id="29" name="Picture 28" descr="A picture containing balloon, aircraf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4091">
            <a:off x="9859313" y="4605895"/>
            <a:ext cx="742759" cy="445655"/>
          </a:xfrm>
          <a:prstGeom prst="rect">
            <a:avLst/>
          </a:prstGeom>
        </p:spPr>
      </p:pic>
      <p:pic>
        <p:nvPicPr>
          <p:cNvPr id="30" name="Picture 29" descr="A picture containing balloon, aircraf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84091">
            <a:off x="9508786" y="5668849"/>
            <a:ext cx="742759" cy="445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pic>
        <p:nvPicPr>
          <p:cNvPr id="3" name="Picture 2" descr="Text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80" y="1989056"/>
            <a:ext cx="8173440" cy="3295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l="-704" r="46519" b="19345"/>
          <a:stretch>
            <a:fillRect/>
          </a:stretch>
        </p:blipFill>
        <p:spPr>
          <a:xfrm>
            <a:off x="2759763" y="3565041"/>
            <a:ext cx="4526132" cy="3292959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 rotWithShape="1">
          <a:blip r:embed="rId4"/>
          <a:srcRect l="42715" t="36" r="-834"/>
          <a:stretch>
            <a:fillRect/>
          </a:stretch>
        </p:blipFill>
        <p:spPr>
          <a:xfrm>
            <a:off x="5022828" y="806824"/>
            <a:ext cx="4833865" cy="3440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12494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2543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ảnh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254375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Text&#10;&#10;Description automatically generated with medium confidence"/>
          <p:cNvPicPr>
            <a:picLocks noChangeAspect="1"/>
          </p:cNvPicPr>
          <p:nvPr/>
        </p:nvPicPr>
        <p:blipFill rotWithShape="1">
          <a:blip r:embed="rId3"/>
          <a:srcRect l="54888" t="5091"/>
          <a:stretch>
            <a:fillRect/>
          </a:stretch>
        </p:blipFill>
        <p:spPr>
          <a:xfrm>
            <a:off x="8509083" y="3765176"/>
            <a:ext cx="3682917" cy="3092824"/>
          </a:xfrm>
          <a:prstGeom prst="rect">
            <a:avLst/>
          </a:prstGeom>
        </p:spPr>
      </p:pic>
      <p:pic>
        <p:nvPicPr>
          <p:cNvPr id="10" name="Picture 9" descr="Diagram&#10;&#10;Description automatically generated"/>
          <p:cNvPicPr>
            <a:picLocks noChangeAspect="1"/>
          </p:cNvPicPr>
          <p:nvPr/>
        </p:nvPicPr>
        <p:blipFill rotWithShape="1">
          <a:blip r:embed="rId4"/>
          <a:srcRect t="36" r="55515"/>
          <a:stretch>
            <a:fillRect/>
          </a:stretch>
        </p:blipFill>
        <p:spPr>
          <a:xfrm>
            <a:off x="0" y="1374903"/>
            <a:ext cx="3845859" cy="3074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805485" y="4680137"/>
            <a:ext cx="34251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thiếp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500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463117" cy="4800600"/>
            <a:chOff x="2165877" y="0"/>
            <a:chExt cx="3369199" cy="3183377"/>
          </a:xfrm>
        </p:grpSpPr>
        <p:grpSp>
          <p:nvGrpSpPr>
            <p:cNvPr id="26" name="Group 25"/>
            <p:cNvGrpSpPr/>
            <p:nvPr/>
          </p:nvGrpSpPr>
          <p:grpSpPr>
            <a:xfrm>
              <a:off x="2165877" y="0"/>
              <a:ext cx="3369199" cy="3183377"/>
              <a:chOff x="1544502" y="4231268"/>
              <a:chExt cx="9205764" cy="1872208"/>
            </a:xfrm>
          </p:grpSpPr>
          <p:sp>
            <p:nvSpPr>
              <p:cNvPr id="27" name="矩形 21"/>
              <p:cNvSpPr/>
              <p:nvPr/>
            </p:nvSpPr>
            <p:spPr>
              <a:xfrm>
                <a:off x="1603651" y="4231268"/>
                <a:ext cx="9069346" cy="18722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8" name="矩形 22"/>
              <p:cNvSpPr/>
              <p:nvPr/>
            </p:nvSpPr>
            <p:spPr>
              <a:xfrm>
                <a:off x="1544502" y="4462076"/>
                <a:ext cx="335445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9" name="矩形 23"/>
              <p:cNvSpPr/>
              <p:nvPr/>
            </p:nvSpPr>
            <p:spPr>
              <a:xfrm>
                <a:off x="10435936" y="4462076"/>
                <a:ext cx="314330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</p:grpSp>
        <p:pic>
          <p:nvPicPr>
            <p:cNvPr id="24" name="Picture 23" descr="Diagram&#10;&#10;Description automatically generated"/>
            <p:cNvPicPr>
              <a:picLocks noChangeAspect="1"/>
            </p:cNvPicPr>
            <p:nvPr/>
          </p:nvPicPr>
          <p:blipFill rotWithShape="1">
            <a:blip r:embed="rId5"/>
            <a:srcRect t="5938" r="55515"/>
            <a:stretch>
              <a:fillRect/>
            </a:stretch>
          </p:blipFill>
          <p:spPr>
            <a:xfrm>
              <a:off x="2383231" y="71914"/>
              <a:ext cx="2973708" cy="30395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839659" y="4647746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1"/>
            <a:ext cx="6252882" cy="4840941"/>
            <a:chOff x="5126687" y="0"/>
            <a:chExt cx="3707487" cy="3183377"/>
          </a:xfrm>
        </p:grpSpPr>
        <p:grpSp>
          <p:nvGrpSpPr>
            <p:cNvPr id="21" name="Group 20"/>
            <p:cNvGrpSpPr/>
            <p:nvPr/>
          </p:nvGrpSpPr>
          <p:grpSpPr>
            <a:xfrm>
              <a:off x="5126687" y="0"/>
              <a:ext cx="3707487" cy="3183377"/>
              <a:chOff x="1544502" y="4231268"/>
              <a:chExt cx="9205764" cy="1872208"/>
            </a:xfrm>
          </p:grpSpPr>
          <p:sp>
            <p:nvSpPr>
              <p:cNvPr id="23" name="矩形 21"/>
              <p:cNvSpPr/>
              <p:nvPr/>
            </p:nvSpPr>
            <p:spPr>
              <a:xfrm>
                <a:off x="1603651" y="4231268"/>
                <a:ext cx="9069346" cy="18722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4" name="矩形 22"/>
              <p:cNvSpPr/>
              <p:nvPr/>
            </p:nvSpPr>
            <p:spPr>
              <a:xfrm>
                <a:off x="1544502" y="4462076"/>
                <a:ext cx="335445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6" name="矩形 23"/>
              <p:cNvSpPr/>
              <p:nvPr/>
            </p:nvSpPr>
            <p:spPr>
              <a:xfrm>
                <a:off x="10435936" y="4462076"/>
                <a:ext cx="314330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</p:grpSp>
        <p:pic>
          <p:nvPicPr>
            <p:cNvPr id="27" name="Picture 26" descr="Diagram&#10;&#10;Description automatically generated"/>
            <p:cNvPicPr>
              <a:picLocks noChangeAspect="1"/>
            </p:cNvPicPr>
            <p:nvPr/>
          </p:nvPicPr>
          <p:blipFill rotWithShape="1">
            <a:blip r:embed="rId4"/>
            <a:srcRect l="46047" t="36" r="-834"/>
            <a:stretch>
              <a:fillRect/>
            </a:stretch>
          </p:blipFill>
          <p:spPr>
            <a:xfrm>
              <a:off x="5256424" y="54424"/>
              <a:ext cx="3485813" cy="3074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47" y="3920671"/>
            <a:ext cx="8122024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71362" y="4794300"/>
            <a:ext cx="4800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12621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1500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7826188" cy="4410635"/>
            <a:chOff x="3769331" y="301557"/>
            <a:chExt cx="4930031" cy="3085175"/>
          </a:xfrm>
        </p:grpSpPr>
        <p:grpSp>
          <p:nvGrpSpPr>
            <p:cNvPr id="20" name="Group 19"/>
            <p:cNvGrpSpPr/>
            <p:nvPr/>
          </p:nvGrpSpPr>
          <p:grpSpPr>
            <a:xfrm>
              <a:off x="3769331" y="301557"/>
              <a:ext cx="4930031" cy="3085175"/>
              <a:chOff x="1544502" y="4231268"/>
              <a:chExt cx="9205764" cy="1872208"/>
            </a:xfrm>
          </p:grpSpPr>
          <p:sp>
            <p:nvSpPr>
              <p:cNvPr id="21" name="矩形 21"/>
              <p:cNvSpPr/>
              <p:nvPr/>
            </p:nvSpPr>
            <p:spPr>
              <a:xfrm>
                <a:off x="1603651" y="4231268"/>
                <a:ext cx="9069346" cy="18722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1544502" y="4462076"/>
                <a:ext cx="335445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10435936" y="4462076"/>
                <a:ext cx="314330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</p:grpSp>
        <p:pic>
          <p:nvPicPr>
            <p:cNvPr id="30" name="Picture 29" descr="Text&#10;&#10;Description automatically generated with medium confidence"/>
            <p:cNvPicPr>
              <a:picLocks noChangeAspect="1"/>
            </p:cNvPicPr>
            <p:nvPr/>
          </p:nvPicPr>
          <p:blipFill rotWithShape="1">
            <a:blip r:embed="rId5"/>
            <a:srcRect l="-703" t="3246" r="48043" b="19344"/>
            <a:stretch>
              <a:fillRect/>
            </a:stretch>
          </p:blipFill>
          <p:spPr>
            <a:xfrm>
              <a:off x="4010282" y="504824"/>
              <a:ext cx="4398811" cy="2726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47084 3.7037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ái bả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77523" y="4128067"/>
            <a:ext cx="3425126" cy="241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vui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6481482" cy="4639235"/>
            <a:chOff x="4789197" y="15029"/>
            <a:chExt cx="3707487" cy="3183377"/>
          </a:xfrm>
        </p:grpSpPr>
        <p:grpSp>
          <p:nvGrpSpPr>
            <p:cNvPr id="20" name="Group 19"/>
            <p:cNvGrpSpPr/>
            <p:nvPr/>
          </p:nvGrpSpPr>
          <p:grpSpPr>
            <a:xfrm>
              <a:off x="4789197" y="15029"/>
              <a:ext cx="3707487" cy="3183377"/>
              <a:chOff x="1544502" y="4231268"/>
              <a:chExt cx="9205764" cy="1872208"/>
            </a:xfrm>
          </p:grpSpPr>
          <p:sp>
            <p:nvSpPr>
              <p:cNvPr id="21" name="矩形 21"/>
              <p:cNvSpPr/>
              <p:nvPr/>
            </p:nvSpPr>
            <p:spPr>
              <a:xfrm>
                <a:off x="1603651" y="4231268"/>
                <a:ext cx="9069346" cy="18722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1544502" y="4462076"/>
                <a:ext cx="335445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10435936" y="4462076"/>
                <a:ext cx="314330" cy="14375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汉仪小麦体简"/>
                  <a:ea typeface="汉仪小麦体简"/>
                  <a:cs typeface="+mn-cs"/>
                </a:endParaRPr>
              </a:p>
            </p:txBody>
          </p:sp>
        </p:grpSp>
        <p:pic>
          <p:nvPicPr>
            <p:cNvPr id="24" name="Picture 23" descr="Text&#10;&#10;Description automatically generated with medium confidence"/>
            <p:cNvPicPr>
              <a:picLocks noChangeAspect="1"/>
            </p:cNvPicPr>
            <p:nvPr/>
          </p:nvPicPr>
          <p:blipFill rotWithShape="1">
            <a:blip r:embed="rId5"/>
            <a:srcRect l="54888" t="5091"/>
            <a:stretch>
              <a:fillRect/>
            </a:stretch>
          </p:blipFill>
          <p:spPr>
            <a:xfrm>
              <a:off x="4968630" y="106913"/>
              <a:ext cx="3355681" cy="297721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12192000" cy="4114800"/>
          </a:xfrm>
          <a:prstGeom prst="rect">
            <a:avLst/>
          </a:prstGeom>
        </p:spPr>
      </p:pic>
      <p:sp>
        <p:nvSpPr>
          <p:cNvPr id="10" name="Rectangle: Rounded Corners 6"/>
          <p:cNvSpPr/>
          <p:nvPr/>
        </p:nvSpPr>
        <p:spPr>
          <a:xfrm>
            <a:off x="579256" y="5601208"/>
            <a:ext cx="1622244" cy="1256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thiếp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79"/>
          <p:cNvSpPr/>
          <p:nvPr/>
        </p:nvSpPr>
        <p:spPr>
          <a:xfrm>
            <a:off x="3331030" y="5381897"/>
            <a:ext cx="2386140" cy="1449986"/>
          </a:xfrm>
          <a:prstGeom prst="roundRect">
            <a:avLst/>
          </a:prstGeom>
          <a:solidFill>
            <a:srgbClr val="7ABED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80"/>
          <p:cNvSpPr/>
          <p:nvPr/>
        </p:nvSpPr>
        <p:spPr>
          <a:xfrm>
            <a:off x="6323445" y="5421086"/>
            <a:ext cx="2833618" cy="1384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81"/>
          <p:cNvSpPr/>
          <p:nvPr/>
        </p:nvSpPr>
        <p:spPr>
          <a:xfrm>
            <a:off x="9524327" y="5183197"/>
            <a:ext cx="2667673" cy="1674803"/>
          </a:xfrm>
          <a:prstGeom prst="roundRect">
            <a:avLst/>
          </a:prstGeom>
          <a:solidFill>
            <a:srgbClr val="7ABED2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vui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0" y="94788"/>
            <a:ext cx="12143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tin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594995" y="1210310"/>
            <a:ext cx="10683875" cy="1008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đọc : Cánh đồng của bố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70560" y="2322830"/>
            <a:ext cx="10607675" cy="11061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giả : Nguyễn Ngọc Thuần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64845" y="3546475"/>
            <a:ext cx="10613390" cy="12007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tin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vị : Khi nghe tiếng tôi khóc bố thốt lên : “Trời ơi, con tôi”.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6" grpId="0" bldLvl="0" animBg="1"/>
      <p:bldP spid="27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42" y="1607319"/>
            <a:ext cx="7476027" cy="2646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5404785"/>
</p:tagLst>
</file>

<file path=ppt/theme/theme1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315</Words>
  <Application>Microsoft Office PowerPoint</Application>
  <PresentationFormat>Widescreen</PresentationFormat>
  <Paragraphs>76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Arial</vt:lpstr>
      <vt:lpstr>Calibri</vt:lpstr>
      <vt:lpstr>HP001 5 hàng</vt:lpstr>
      <vt:lpstr>Times New Roman</vt:lpstr>
      <vt:lpstr>汉仪小麦体简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Gánh gánh gồng gồng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DINH VAN</cp:lastModifiedBy>
  <cp:revision>19</cp:revision>
  <dcterms:created xsi:type="dcterms:W3CDTF">2021-10-01T04:32:00Z</dcterms:created>
  <dcterms:modified xsi:type="dcterms:W3CDTF">2025-11-04T03:04:02Z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2957DED9F9E34F6FB80F7A5FA9A4106F_12</vt:lpwstr>
  </property>
  <property fmtid="{D5CDD505-2E9C-101B-9397-08002B2CF9AE}" pid="3" name="KSOProductBuildVer">
    <vt:lpwstr>1033-12.2.0.13266</vt:lpwstr>
  </property>
</Properties>
</file>