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5"/>
  </p:notesMasterIdLst>
  <p:sldIdLst>
    <p:sldId id="943" r:id="rId2"/>
    <p:sldId id="901" r:id="rId3"/>
    <p:sldId id="894" r:id="rId4"/>
    <p:sldId id="962" r:id="rId5"/>
    <p:sldId id="934" r:id="rId6"/>
    <p:sldId id="951" r:id="rId7"/>
    <p:sldId id="952" r:id="rId8"/>
    <p:sldId id="953" r:id="rId9"/>
    <p:sldId id="954" r:id="rId10"/>
    <p:sldId id="955" r:id="rId11"/>
    <p:sldId id="956" r:id="rId12"/>
    <p:sldId id="957" r:id="rId13"/>
    <p:sldId id="958" r:id="rId14"/>
    <p:sldId id="959" r:id="rId15"/>
    <p:sldId id="960" r:id="rId16"/>
    <p:sldId id="961" r:id="rId17"/>
    <p:sldId id="872" r:id="rId18"/>
    <p:sldId id="936" r:id="rId19"/>
    <p:sldId id="937" r:id="rId20"/>
    <p:sldId id="938" r:id="rId21"/>
    <p:sldId id="939" r:id="rId22"/>
    <p:sldId id="964" r:id="rId23"/>
    <p:sldId id="946" r:id="rId24"/>
    <p:sldId id="947" r:id="rId25"/>
    <p:sldId id="948" r:id="rId26"/>
    <p:sldId id="965" r:id="rId27"/>
    <p:sldId id="949" r:id="rId28"/>
    <p:sldId id="966" r:id="rId29"/>
    <p:sldId id="950" r:id="rId30"/>
    <p:sldId id="968" r:id="rId31"/>
    <p:sldId id="967" r:id="rId32"/>
    <p:sldId id="969" r:id="rId33"/>
    <p:sldId id="942" r:id="rId34"/>
  </p:sldIdLst>
  <p:sldSz cx="12192000" cy="6858000"/>
  <p:notesSz cx="6858000" cy="9144000"/>
  <p:custDataLst>
    <p:tags r:id="rId36"/>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A3"/>
    <a:srgbClr val="FFE697"/>
    <a:srgbClr val="FFA100"/>
    <a:srgbClr val="FFDEA3"/>
    <a:srgbClr val="2E649A"/>
    <a:srgbClr val="590624"/>
    <a:srgbClr val="915F6D"/>
    <a:srgbClr val="BAD18D"/>
    <a:srgbClr val="009ADC"/>
    <a:srgbClr val="87B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5101" autoAdjust="0"/>
  </p:normalViewPr>
  <p:slideViewPr>
    <p:cSldViewPr>
      <p:cViewPr varScale="1">
        <p:scale>
          <a:sx n="63" d="100"/>
          <a:sy n="63" d="100"/>
        </p:scale>
        <p:origin x="800" y="52"/>
      </p:cViewPr>
      <p:guideLst>
        <p:guide orient="horz" pos="2160"/>
        <p:guide pos="3840"/>
      </p:guideLst>
    </p:cSldViewPr>
  </p:slideViewPr>
  <p:notesTextViewPr>
    <p:cViewPr>
      <p:scale>
        <a:sx n="25" d="100"/>
        <a:sy n="25"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pPr/>
              <a:t>2025/11/4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pPr/>
              <a:t>‹#›</a:t>
            </a:fld>
            <a:endParaRPr lang="zh-CN" altLang="en-US"/>
          </a:p>
        </p:txBody>
      </p:sp>
    </p:spTree>
    <p:extLst>
      <p:ext uri="{BB962C8B-B14F-4D97-AF65-F5344CB8AC3E}">
        <p14:creationId xmlns:p14="http://schemas.microsoft.com/office/powerpoint/2010/main" val="75434869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764160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A0F9D-3357-4A94-85C8-3B842B870DC6}" type="slidenum">
              <a:rPr lang="zh-CN" altLang="en-US" smtClean="0"/>
              <a:pPr/>
              <a:t>23</a:t>
            </a:fld>
            <a:endParaRPr lang="zh-CN" altLang="en-US"/>
          </a:p>
        </p:txBody>
      </p:sp>
    </p:spTree>
    <p:extLst>
      <p:ext uri="{BB962C8B-B14F-4D97-AF65-F5344CB8AC3E}">
        <p14:creationId xmlns:p14="http://schemas.microsoft.com/office/powerpoint/2010/main" val="2425134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A0F9D-3357-4A94-85C8-3B842B870DC6}" type="slidenum">
              <a:rPr lang="zh-CN" altLang="en-US" smtClean="0"/>
              <a:pPr/>
              <a:t>27</a:t>
            </a:fld>
            <a:endParaRPr lang="zh-CN" altLang="en-US"/>
          </a:p>
        </p:txBody>
      </p:sp>
    </p:spTree>
    <p:extLst>
      <p:ext uri="{BB962C8B-B14F-4D97-AF65-F5344CB8AC3E}">
        <p14:creationId xmlns:p14="http://schemas.microsoft.com/office/powerpoint/2010/main" val="96151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358685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3223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4000" dirty="0">
              <a:latin typeface="+mj-lt"/>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478053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A0F9D-3357-4A94-85C8-3B842B870DC6}" type="slidenum">
              <a:rPr lang="zh-CN" altLang="en-US" smtClean="0"/>
              <a:pPr/>
              <a:t>5</a:t>
            </a:fld>
            <a:endParaRPr lang="zh-CN" altLang="en-US"/>
          </a:p>
        </p:txBody>
      </p:sp>
    </p:spTree>
    <p:extLst>
      <p:ext uri="{BB962C8B-B14F-4D97-AF65-F5344CB8AC3E}">
        <p14:creationId xmlns:p14="http://schemas.microsoft.com/office/powerpoint/2010/main" val="1333233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3190285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306388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4181273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1982764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1362475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pPr/>
              <a:t>2025/11/4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pPr/>
              <a:t>2025/11/4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a:prstGeom prst="rect">
            <a:avLst/>
          </a:prstGeo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229600" y="6172201"/>
            <a:ext cx="3352800" cy="365125"/>
          </a:xfrm>
          <a:prstGeom prst="rect">
            <a:avLst/>
          </a:prstGeom>
        </p:spPr>
        <p:txBody>
          <a:bodyPr/>
          <a:lstStyle/>
          <a:p>
            <a:fld id="{0A3E4F1F-C9FA-4996-B9EB-7F9A9C9D561F}" type="datetimeFigureOut">
              <a:rPr lang="en-US" smtClean="0"/>
              <a:pPr/>
              <a:t>11/4/2025</a:t>
            </a:fld>
            <a:endParaRPr lang="en-US"/>
          </a:p>
        </p:txBody>
      </p:sp>
      <p:sp>
        <p:nvSpPr>
          <p:cNvPr id="5" name="Footer Placeholder 4"/>
          <p:cNvSpPr>
            <a:spLocks noGrp="1"/>
          </p:cNvSpPr>
          <p:nvPr>
            <p:ph type="ftr" sz="quarter" idx="11"/>
          </p:nvPr>
        </p:nvSpPr>
        <p:spPr>
          <a:xfrm>
            <a:off x="609600" y="6172201"/>
            <a:ext cx="447040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5080000" y="6172201"/>
            <a:ext cx="2438400" cy="365125"/>
          </a:xfrm>
          <a:prstGeom prst="rect">
            <a:avLst/>
          </a:prstGeom>
        </p:spPr>
        <p:txBody>
          <a:bodyPr/>
          <a:lstStyle/>
          <a:p>
            <a:fld id="{6CAD067C-5081-4F68-9EB3-11DE35480C30}" type="slidenum">
              <a:rPr lang="en-US" smtClean="0"/>
              <a:pPr/>
              <a:t>‹#›</a:t>
            </a:fld>
            <a:endParaRPr lang="en-US"/>
          </a:p>
        </p:txBody>
      </p:sp>
      <p:sp>
        <p:nvSpPr>
          <p:cNvPr id="2" name="Title 1"/>
          <p:cNvSpPr>
            <a:spLocks noGrp="1"/>
          </p:cNvSpPr>
          <p:nvPr>
            <p:ph type="ctrTitle"/>
          </p:nvPr>
        </p:nvSpPr>
        <p:spPr>
          <a:xfrm>
            <a:off x="1090109" y="3132290"/>
            <a:ext cx="9567135" cy="1793167"/>
          </a:xfrm>
          <a:prstGeom prst="rect">
            <a:avLst/>
          </a:prstGeo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pPr/>
              <a:t>2025/11/4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pPr/>
              <a:t>2025/11/4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pPr/>
              <a:t>2025/11/4</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pPr/>
              <a:t>2025/11/4</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pPr/>
              <a:t>2025/11/4</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pPr/>
              <a:t>2025/11/4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pPr/>
              <a:t>2025/11/4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6000" r="-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0" y="3045"/>
            <a:ext cx="12184782" cy="6851909"/>
          </a:xfrm>
          <a:prstGeom prst="rect">
            <a:avLst/>
          </a:prstGeom>
          <a:noFill/>
          <a:ln>
            <a:noFill/>
          </a:ln>
        </p:spPr>
      </p:pic>
      <p:sp>
        <p:nvSpPr>
          <p:cNvPr id="3" name="矩形 2"/>
          <p:cNvSpPr/>
          <p:nvPr userDrawn="1"/>
        </p:nvSpPr>
        <p:spPr>
          <a:xfrm>
            <a:off x="-349430" y="165435"/>
            <a:ext cx="321568" cy="188640"/>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349430" y="440738"/>
            <a:ext cx="321568" cy="188640"/>
          </a:xfrm>
          <a:prstGeom prst="rect">
            <a:avLst/>
          </a:prstGeom>
          <a:solidFill>
            <a:srgbClr val="FF4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349430" y="716041"/>
            <a:ext cx="321568" cy="188640"/>
          </a:xfrm>
          <a:prstGeom prst="rect">
            <a:avLst/>
          </a:prstGeom>
          <a:solidFill>
            <a:srgbClr val="87BD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349430" y="1020841"/>
            <a:ext cx="321568" cy="188640"/>
          </a:xfrm>
          <a:prstGeom prst="rect">
            <a:avLst/>
          </a:prstGeom>
          <a:solidFill>
            <a:srgbClr val="009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349430" y="1296144"/>
            <a:ext cx="321568" cy="188640"/>
          </a:xfrm>
          <a:prstGeom prst="rect">
            <a:avLst/>
          </a:prstGeom>
          <a:solidFill>
            <a:srgbClr val="CE6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slide" Target="slide19.xml"/><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slide" Target="slide20.xml"/><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slide" Target="slide21.xml"/><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A6620587-3066-4ACB-BDE6-3388BFCEA470}"/>
              </a:ext>
            </a:extLst>
          </p:cNvPr>
          <p:cNvPicPr>
            <a:picLocks noChangeAspect="1"/>
          </p:cNvPicPr>
          <p:nvPr/>
        </p:nvPicPr>
        <p:blipFill>
          <a:blip r:embed="rId3">
            <a:duotone>
              <a:schemeClr val="accent4">
                <a:shade val="45000"/>
                <a:satMod val="135000"/>
              </a:schemeClr>
              <a:prstClr val="white"/>
            </a:duotone>
          </a:blip>
          <a:stretch>
            <a:fillRect/>
          </a:stretch>
        </p:blipFill>
        <p:spPr>
          <a:xfrm>
            <a:off x="2286000" y="1600200"/>
            <a:ext cx="8229600" cy="2566898"/>
          </a:xfrm>
          <a:prstGeom prst="rect">
            <a:avLst/>
          </a:prstGeom>
        </p:spPr>
      </p:pic>
      <p:pic>
        <p:nvPicPr>
          <p:cNvPr id="6" name="Picture 5" descr="Logo&#10;&#10;Description automatically generated">
            <a:extLst>
              <a:ext uri="{FF2B5EF4-FFF2-40B4-BE49-F238E27FC236}">
                <a16:creationId xmlns:a16="http://schemas.microsoft.com/office/drawing/2014/main" id="{D57884A4-9457-4BE7-BC18-5444A99239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3810000"/>
            <a:ext cx="4343399" cy="1216626"/>
          </a:xfrm>
          <a:prstGeom prst="rect">
            <a:avLst/>
          </a:prstGeom>
        </p:spPr>
      </p:pic>
    </p:spTree>
    <p:extLst>
      <p:ext uri="{BB962C8B-B14F-4D97-AF65-F5344CB8AC3E}">
        <p14:creationId xmlns:p14="http://schemas.microsoft.com/office/powerpoint/2010/main" val="973369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754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vi-VN" sz="4400" dirty="0">
                <a:latin typeface="Times New Roman" pitchFamily="18" charset="0"/>
                <a:cs typeface="Times New Roman" pitchFamily="18" charset="0"/>
              </a:rPr>
              <a:t>     Khi mẹ chuẩn bị nấu cơm, Mai giúp mẹ nhặt rau. Trong khi mẹ làm thức ăn, Mai dọn bát đũa, xếp thật ngay ngắn trên bàn. Cả bố và mẹ đều vui. Lúc ngồi ăn cơm, mẹ nói:</a:t>
            </a:r>
          </a:p>
          <a:p>
            <a:pPr algn="just"/>
            <a:r>
              <a:rPr lang="vi-VN" sz="4400" dirty="0">
                <a:latin typeface="Times New Roman" pitchFamily="18" charset="0"/>
                <a:cs typeface="Times New Roman" pitchFamily="18" charset="0"/>
              </a:rPr>
              <a:t>     - Bé Mai nhà ta đã lớn thật rồi. </a:t>
            </a:r>
          </a:p>
          <a:p>
            <a:pPr algn="just"/>
            <a:r>
              <a:rPr lang="vi-VN" sz="4400" dirty="0">
                <a:latin typeface="Times New Roman" pitchFamily="18" charset="0"/>
                <a:cs typeface="Times New Roman" pitchFamily="18" charset="0"/>
              </a:rPr>
              <a:t>     Mai cảm thấy lạ. Bé không đi giày của mẹ, không buộc tóc giống cô, không đeo đồng hồ. Nhưng bố mẹ đều nói rằng em đã lớn.</a:t>
            </a:r>
          </a:p>
          <a:p>
            <a:pPr algn="just"/>
            <a:r>
              <a:rPr lang="vi-VN" sz="4400" dirty="0">
                <a:latin typeface="Times New Roman" pitchFamily="18" charset="0"/>
                <a:cs typeface="Times New Roman" pitchFamily="18" charset="0"/>
              </a:rPr>
              <a:t>                  </a:t>
            </a:r>
          </a:p>
          <a:p>
            <a:pPr algn="just"/>
            <a:r>
              <a:rPr lang="vi-VN" sz="4400" dirty="0">
                <a:latin typeface="Times New Roman" pitchFamily="18" charset="0"/>
                <a:cs typeface="Times New Roman" pitchFamily="18" charset="0"/>
              </a:rPr>
              <a:t>                         Theo Tiếng Việt 2, tập 1, 1988</a:t>
            </a:r>
          </a:p>
          <a:p>
            <a:pPr algn="just"/>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10308427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subTitle" idx="1"/>
          </p:nvPr>
        </p:nvSpPr>
        <p:spPr>
          <a:xfrm>
            <a:off x="0" y="14288"/>
            <a:ext cx="12192000" cy="6843712"/>
          </a:xfrm>
        </p:spPr>
        <p:txBody>
          <a:bodyPr>
            <a:noAutofit/>
          </a:bodyPr>
          <a:lstStyle/>
          <a:p>
            <a:pPr algn="ctr">
              <a:lnSpc>
                <a:spcPct val="150000"/>
              </a:lnSpc>
            </a:pPr>
            <a:r>
              <a:rPr lang="vi-VN" sz="4000" b="1" dirty="0">
                <a:solidFill>
                  <a:srgbClr val="FF0000"/>
                </a:solidFill>
                <a:latin typeface="Times New Roman" pitchFamily="18" charset="0"/>
                <a:cs typeface="Times New Roman" pitchFamily="18" charset="0"/>
              </a:rPr>
              <a:t>       Bọ rùa tìm mẹ </a:t>
            </a:r>
            <a:r>
              <a:rPr lang="vi-VN" sz="4000" dirty="0">
                <a:solidFill>
                  <a:srgbClr val="FF0000"/>
                </a:solidFill>
                <a:latin typeface="Times New Roman" pitchFamily="18" charset="0"/>
                <a:cs typeface="Times New Roman" pitchFamily="18" charset="0"/>
              </a:rPr>
              <a:t>(trang 42)</a:t>
            </a:r>
          </a:p>
          <a:p>
            <a:pPr algn="just">
              <a:lnSpc>
                <a:spcPct val="150000"/>
              </a:lnSpc>
            </a:pPr>
            <a:r>
              <a:rPr lang="vi-VN" sz="4000" dirty="0">
                <a:solidFill>
                  <a:schemeClr val="tx1"/>
                </a:solidFill>
                <a:latin typeface="Times New Roman" pitchFamily="18" charset="0"/>
                <a:cs typeface="Times New Roman" pitchFamily="18" charset="0"/>
              </a:rPr>
              <a:t>       Bọ rùa đang ngồi chờ mẹ. Bỗng, nó thấy chị châu chấu có bộ cánh xanh biếc  bay ngang bụi cúc. Nó liền lấy giấy bút ra vẽ. Châu chấu nhảy đi, bọ rùa vội đuổi theo nên lạc đường.</a:t>
            </a:r>
          </a:p>
          <a:p>
            <a:pPr algn="just">
              <a:lnSpc>
                <a:spcPct val="150000"/>
              </a:lnSpc>
            </a:pPr>
            <a:r>
              <a:rPr lang="vi-VN" sz="4000" dirty="0">
                <a:solidFill>
                  <a:schemeClr val="tx1"/>
                </a:solidFill>
                <a:latin typeface="Times New Roman" pitchFamily="18" charset="0"/>
                <a:cs typeface="Times New Roman" pitchFamily="18" charset="0"/>
              </a:rPr>
              <a:t>       Bọ rùa òa khóc.</a:t>
            </a:r>
          </a:p>
          <a:p>
            <a:pPr algn="just">
              <a:lnSpc>
                <a:spcPct val="150000"/>
              </a:lnSpc>
            </a:pPr>
            <a:r>
              <a:rPr lang="vi-VN" sz="4000" dirty="0">
                <a:solidFill>
                  <a:schemeClr val="tx1"/>
                </a:solidFill>
                <a:latin typeface="Times New Roman" pitchFamily="18" charset="0"/>
                <a:cs typeface="Times New Roman" pitchFamily="18" charset="0"/>
              </a:rPr>
              <a:t>       - Sao vậy em? – Một anh kiến hỏi:</a:t>
            </a:r>
          </a:p>
          <a:p>
            <a:pPr algn="just">
              <a:lnSpc>
                <a:spcPct val="150000"/>
              </a:lnSpc>
            </a:pPr>
            <a:r>
              <a:rPr lang="vi-VN" sz="4000" dirty="0">
                <a:latin typeface="Times New Roman" pitchFamily="18" charset="0"/>
                <a:cs typeface="Times New Roman" pitchFamily="18" charset="0"/>
              </a:rPr>
              <a:t>       - Em tìm mẹ ạ.</a:t>
            </a:r>
          </a:p>
          <a:p>
            <a:pPr algn="just">
              <a:lnSpc>
                <a:spcPct val="150000"/>
              </a:lnSpc>
            </a:pPr>
            <a:r>
              <a:rPr lang="vi-VN" sz="4000" dirty="0">
                <a:latin typeface="Times New Roman" pitchFamily="18" charset="0"/>
                <a:cs typeface="Times New Roman" pitchFamily="18" charset="0"/>
              </a:rPr>
              <a:t>-</a:t>
            </a:r>
          </a:p>
        </p:txBody>
      </p:sp>
    </p:spTree>
    <p:extLst>
      <p:ext uri="{BB962C8B-B14F-4D97-AF65-F5344CB8AC3E}">
        <p14:creationId xmlns:p14="http://schemas.microsoft.com/office/powerpoint/2010/main" val="147321722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subTitle" idx="1"/>
          </p:nvPr>
        </p:nvSpPr>
        <p:spPr>
          <a:xfrm>
            <a:off x="0" y="-214312"/>
            <a:ext cx="12192000" cy="6843712"/>
          </a:xfrm>
        </p:spPr>
        <p:txBody>
          <a:bodyPr>
            <a:noAutofit/>
          </a:bodyPr>
          <a:lstStyle/>
          <a:p>
            <a:pPr algn="just">
              <a:lnSpc>
                <a:spcPct val="150000"/>
              </a:lnSpc>
            </a:pPr>
            <a:r>
              <a:rPr lang="vi-VN" sz="4000" dirty="0">
                <a:solidFill>
                  <a:schemeClr val="tx1"/>
                </a:solidFill>
                <a:latin typeface="Times New Roman" pitchFamily="18" charset="0"/>
                <a:cs typeface="Times New Roman" pitchFamily="18" charset="0"/>
              </a:rPr>
              <a:t>      - Mẹ em trông thế nào?</a:t>
            </a:r>
          </a:p>
          <a:p>
            <a:pPr algn="just">
              <a:lnSpc>
                <a:spcPct val="150000"/>
              </a:lnSpc>
            </a:pPr>
            <a:r>
              <a:rPr lang="vi-VN" sz="4000" dirty="0">
                <a:solidFill>
                  <a:schemeClr val="tx1"/>
                </a:solidFill>
                <a:latin typeface="Times New Roman" pitchFamily="18" charset="0"/>
                <a:cs typeface="Times New Roman" pitchFamily="18" charset="0"/>
              </a:rPr>
              <a:t>      - Mẹ em rất đẹp ạ.</a:t>
            </a:r>
          </a:p>
          <a:p>
            <a:pPr algn="just">
              <a:lnSpc>
                <a:spcPct val="150000"/>
              </a:lnSpc>
            </a:pPr>
            <a:r>
              <a:rPr lang="vi-VN" sz="4000" dirty="0">
                <a:solidFill>
                  <a:schemeClr val="tx1"/>
                </a:solidFill>
                <a:latin typeface="Times New Roman" pitchFamily="18" charset="0"/>
                <a:cs typeface="Times New Roman" pitchFamily="18" charset="0"/>
              </a:rPr>
              <a:t>      Bọ rùa lấy bút vẽ mẹ, kiến xem rồi bảo:</a:t>
            </a:r>
          </a:p>
          <a:p>
            <a:pPr algn="just">
              <a:lnSpc>
                <a:spcPct val="150000"/>
              </a:lnSpc>
            </a:pPr>
            <a:r>
              <a:rPr lang="vi-VN" sz="4000" dirty="0">
                <a:solidFill>
                  <a:schemeClr val="tx1"/>
                </a:solidFill>
                <a:latin typeface="Times New Roman" pitchFamily="18" charset="0"/>
                <a:cs typeface="Times New Roman" pitchFamily="18" charset="0"/>
              </a:rPr>
              <a:t>     - Mẹ em rất đẹp nhưng anh chưa nhìn thấy bao giờ.</a:t>
            </a:r>
          </a:p>
          <a:p>
            <a:pPr algn="just">
              <a:lnSpc>
                <a:spcPct val="150000"/>
              </a:lnSpc>
            </a:pPr>
            <a:r>
              <a:rPr lang="vi-VN" sz="4000" dirty="0">
                <a:solidFill>
                  <a:schemeClr val="tx1"/>
                </a:solidFill>
                <a:latin typeface="Times New Roman" pitchFamily="18" charset="0"/>
                <a:cs typeface="Times New Roman" pitchFamily="18" charset="0"/>
              </a:rPr>
              <a:t>      Bọ rùa bèn cầm bức vẽ, đứng bên đường. Con vật nào đi qua, nó cũng hỏi: ‘‘Có thấy mẹ em ở đâu không?’’. Các con vật đều trả lời không thấy và bảo nó đứng chờ.</a:t>
            </a:r>
          </a:p>
          <a:p>
            <a:pPr algn="just">
              <a:lnSpc>
                <a:spcPct val="150000"/>
              </a:lnSpc>
            </a:pPr>
            <a:r>
              <a:rPr lang="vi-VN" sz="4000" dirty="0">
                <a:solidFill>
                  <a:schemeClr val="tx1"/>
                </a:solidFill>
                <a:latin typeface="Times New Roman" pitchFamily="18" charset="0"/>
                <a:cs typeface="Times New Roman" pitchFamily="18" charset="0"/>
              </a:rPr>
              <a:t>        </a:t>
            </a:r>
          </a:p>
        </p:txBody>
      </p:sp>
    </p:spTree>
    <p:extLst>
      <p:ext uri="{BB962C8B-B14F-4D97-AF65-F5344CB8AC3E}">
        <p14:creationId xmlns:p14="http://schemas.microsoft.com/office/powerpoint/2010/main" val="113893695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subTitle" idx="1"/>
          </p:nvPr>
        </p:nvSpPr>
        <p:spPr>
          <a:xfrm>
            <a:off x="0" y="-304800"/>
            <a:ext cx="12192000" cy="7162800"/>
          </a:xfrm>
        </p:spPr>
        <p:txBody>
          <a:bodyPr>
            <a:noAutofit/>
          </a:bodyPr>
          <a:lstStyle/>
          <a:p>
            <a:pPr algn="just">
              <a:lnSpc>
                <a:spcPct val="150000"/>
              </a:lnSpc>
            </a:pPr>
            <a:r>
              <a:rPr lang="vi-VN" sz="4000" dirty="0">
                <a:solidFill>
                  <a:schemeClr val="tx1"/>
                </a:solidFill>
                <a:latin typeface="Times New Roman" pitchFamily="18" charset="0"/>
                <a:cs typeface="Times New Roman" pitchFamily="18" charset="0"/>
              </a:rPr>
              <a:t>       Chờ một lúc lâu, mệt quá, bọ rùa ngồi phịch xuống, khóc. Bỗng bọ rùa nghe tiếng gọi:</a:t>
            </a:r>
          </a:p>
          <a:p>
            <a:pPr algn="just"/>
            <a:r>
              <a:rPr lang="vi-VN" sz="4000" dirty="0">
                <a:solidFill>
                  <a:schemeClr val="tx1"/>
                </a:solidFill>
                <a:latin typeface="Times New Roman" pitchFamily="18" charset="0"/>
                <a:cs typeface="Times New Roman" pitchFamily="18" charset="0"/>
              </a:rPr>
              <a:t>       - Em à...</a:t>
            </a:r>
          </a:p>
          <a:p>
            <a:pPr algn="just">
              <a:lnSpc>
                <a:spcPct val="150000"/>
              </a:lnSpc>
            </a:pPr>
            <a:r>
              <a:rPr lang="vi-VN" sz="4000" dirty="0">
                <a:solidFill>
                  <a:schemeClr val="tx1"/>
                </a:solidFill>
                <a:latin typeface="Times New Roman" pitchFamily="18" charset="0"/>
                <a:cs typeface="Times New Roman" pitchFamily="18" charset="0"/>
              </a:rPr>
              <a:t>       Ngẩng đầu lên, nó thấy ong, kiến, rùa, rái cá và cả mẹ nữa. Bọ rùa chạy ào tới, mẹ ôm chặt bọ rùa và bảo:</a:t>
            </a:r>
          </a:p>
          <a:p>
            <a:pPr algn="just"/>
            <a:r>
              <a:rPr lang="vi-VN" sz="4000" dirty="0">
                <a:solidFill>
                  <a:schemeClr val="tx1"/>
                </a:solidFill>
                <a:latin typeface="Times New Roman" pitchFamily="18" charset="0"/>
                <a:cs typeface="Times New Roman" pitchFamily="18" charset="0"/>
              </a:rPr>
              <a:t>    - Các bạn đưa mẹ tới được đây là nhờ bức vẽ của con.</a:t>
            </a:r>
          </a:p>
          <a:p>
            <a:pPr algn="just">
              <a:lnSpc>
                <a:spcPct val="150000"/>
              </a:lnSpc>
            </a:pPr>
            <a:r>
              <a:rPr lang="vi-VN" sz="4000" dirty="0">
                <a:solidFill>
                  <a:schemeClr val="tx1"/>
                </a:solidFill>
                <a:latin typeface="Times New Roman" pitchFamily="18" charset="0"/>
                <a:cs typeface="Times New Roman" pitchFamily="18" charset="0"/>
              </a:rPr>
              <a:t>                             Theo Gờ-ri-ben (Quentin Greban),</a:t>
            </a:r>
            <a:endParaRPr lang="en-US" sz="4000" dirty="0">
              <a:solidFill>
                <a:schemeClr val="tx1"/>
              </a:solidFill>
              <a:latin typeface="Times New Roman" pitchFamily="18" charset="0"/>
              <a:cs typeface="Times New Roman" pitchFamily="18" charset="0"/>
            </a:endParaRPr>
          </a:p>
          <a:p>
            <a:pPr algn="just">
              <a:lnSpc>
                <a:spcPct val="150000"/>
              </a:lnSpc>
            </a:pPr>
            <a:r>
              <a:rPr lang="en-US" sz="4000" dirty="0">
                <a:solidFill>
                  <a:schemeClr val="tx1"/>
                </a:solidFill>
                <a:latin typeface="Times New Roman" pitchFamily="18" charset="0"/>
                <a:cs typeface="Times New Roman" pitchFamily="18" charset="0"/>
              </a:rPr>
              <a:t>                                             </a:t>
            </a:r>
            <a:r>
              <a:rPr lang="vi-VN" sz="4000" dirty="0">
                <a:solidFill>
                  <a:schemeClr val="tx1"/>
                </a:solidFill>
                <a:latin typeface="Times New Roman" pitchFamily="18" charset="0"/>
                <a:cs typeface="Times New Roman" pitchFamily="18" charset="0"/>
              </a:rPr>
              <a:t>Xuân Mai dịch</a:t>
            </a:r>
          </a:p>
        </p:txBody>
      </p:sp>
    </p:spTree>
    <p:extLst>
      <p:ext uri="{BB962C8B-B14F-4D97-AF65-F5344CB8AC3E}">
        <p14:creationId xmlns:p14="http://schemas.microsoft.com/office/powerpoint/2010/main" val="388776952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12191999"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vi-VN" sz="4000" b="1" dirty="0">
                <a:solidFill>
                  <a:srgbClr val="FF0000"/>
                </a:solidFill>
                <a:latin typeface="Times New Roman" pitchFamily="18" charset="0"/>
                <a:cs typeface="Times New Roman" pitchFamily="18" charset="0"/>
              </a:rPr>
              <a:t>Cô chủ nhà tí hon </a:t>
            </a:r>
            <a:r>
              <a:rPr lang="vi-VN" sz="4000" dirty="0">
                <a:solidFill>
                  <a:srgbClr val="FF0000"/>
                </a:solidFill>
                <a:latin typeface="Times New Roman" pitchFamily="18" charset="0"/>
                <a:cs typeface="Times New Roman" pitchFamily="18" charset="0"/>
              </a:rPr>
              <a:t>(trang 58)</a:t>
            </a:r>
          </a:p>
          <a:p>
            <a:pPr algn="just">
              <a:lnSpc>
                <a:spcPct val="150000"/>
              </a:lnSpc>
            </a:pPr>
            <a:r>
              <a:rPr lang="vi-VN" sz="4000" dirty="0">
                <a:latin typeface="Times New Roman" pitchFamily="18" charset="0"/>
                <a:cs typeface="Times New Roman" pitchFamily="18" charset="0"/>
              </a:rPr>
              <a:t>      Ông ngoại ở quê ra chơi.</a:t>
            </a:r>
          </a:p>
          <a:p>
            <a:pPr algn="just">
              <a:lnSpc>
                <a:spcPct val="150000"/>
              </a:lnSpc>
            </a:pPr>
            <a:r>
              <a:rPr lang="vi-VN" sz="4000" dirty="0">
                <a:latin typeface="Times New Roman" pitchFamily="18" charset="0"/>
                <a:cs typeface="Times New Roman" pitchFamily="18" charset="0"/>
              </a:rPr>
              <a:t>      Đến bữa cơm, thấy thức ăn mẹ nấu hấp dẫn, Vân liền chạy tới bàn định nếm thử. Ông nhìn Vân, nheo mắt cười:</a:t>
            </a:r>
          </a:p>
          <a:p>
            <a:pPr algn="just">
              <a:lnSpc>
                <a:spcPct val="150000"/>
              </a:lnSpc>
            </a:pPr>
            <a:r>
              <a:rPr lang="vi-VN" sz="4000" dirty="0">
                <a:latin typeface="Times New Roman" pitchFamily="18" charset="0"/>
                <a:cs typeface="Times New Roman" pitchFamily="18" charset="0"/>
              </a:rPr>
              <a:t>     - Mời cả nhà cùng ăn cơm nào!</a:t>
            </a:r>
          </a:p>
          <a:p>
            <a:pPr algn="just">
              <a:lnSpc>
                <a:spcPct val="150000"/>
              </a:lnSpc>
            </a:pPr>
            <a:r>
              <a:rPr lang="vi-VN" sz="4000" dirty="0">
                <a:latin typeface="Times New Roman" pitchFamily="18" charset="0"/>
                <a:cs typeface="Times New Roman" pitchFamily="18" charset="0"/>
              </a:rPr>
              <a:t>     Nghe ông nói, Vân bẽn lẽn:</a:t>
            </a:r>
          </a:p>
          <a:p>
            <a:pPr algn="just">
              <a:lnSpc>
                <a:spcPct val="150000"/>
              </a:lnSpc>
            </a:pPr>
            <a:r>
              <a:rPr lang="vi-VN" sz="4000" dirty="0">
                <a:latin typeface="Times New Roman" pitchFamily="18" charset="0"/>
                <a:cs typeface="Times New Roman" pitchFamily="18" charset="0"/>
              </a:rPr>
              <a:t>     - Cháu mời ông, con mời bố mẹ ăn.</a:t>
            </a:r>
          </a:p>
        </p:txBody>
      </p:sp>
    </p:spTree>
    <p:extLst>
      <p:ext uri="{BB962C8B-B14F-4D97-AF65-F5344CB8AC3E}">
        <p14:creationId xmlns:p14="http://schemas.microsoft.com/office/powerpoint/2010/main" val="1977240526"/>
      </p:ext>
    </p:extLst>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28600"/>
            <a:ext cx="12192000" cy="720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vi-VN" sz="4400" dirty="0">
                <a:latin typeface="Times New Roman" pitchFamily="18" charset="0"/>
                <a:cs typeface="Times New Roman" pitchFamily="18" charset="0"/>
              </a:rPr>
              <a:t>      Ăn xong, ông nhìn Vân âu yếm:</a:t>
            </a:r>
          </a:p>
          <a:p>
            <a:pPr algn="just">
              <a:lnSpc>
                <a:spcPct val="150000"/>
              </a:lnSpc>
            </a:pPr>
            <a:r>
              <a:rPr lang="vi-VN" sz="4400" dirty="0">
                <a:latin typeface="Times New Roman" pitchFamily="18" charset="0"/>
                <a:cs typeface="Times New Roman" pitchFamily="18" charset="0"/>
              </a:rPr>
              <a:t>      - Tăm nhà mình để ở đâu nhỉ? Cô chủ nhà tí hon lấy giúp ông với nào.</a:t>
            </a:r>
          </a:p>
          <a:p>
            <a:pPr algn="just">
              <a:lnSpc>
                <a:spcPct val="150000"/>
              </a:lnSpc>
            </a:pPr>
            <a:r>
              <a:rPr lang="vi-VN" sz="4400" dirty="0">
                <a:latin typeface="Times New Roman" pitchFamily="18" charset="0"/>
                <a:cs typeface="Times New Roman" pitchFamily="18" charset="0"/>
              </a:rPr>
              <a:t>     - Ông gọi vân là ‘‘cô chủ nhà tí hon’’ đấy! Vân bỗng thấy mình thật quan trọng. Cô bé bèn chạy đi lấy tăm, lễ phép đưa cho ông. Em cũng không quên mang tăm cho cả bố và mẹ.</a:t>
            </a:r>
          </a:p>
        </p:txBody>
      </p:sp>
    </p:spTree>
    <p:extLst>
      <p:ext uri="{BB962C8B-B14F-4D97-AF65-F5344CB8AC3E}">
        <p14:creationId xmlns:p14="http://schemas.microsoft.com/office/powerpoint/2010/main" val="3608150695"/>
      </p:ext>
    </p:extLst>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1" y="371256"/>
            <a:ext cx="11582399" cy="644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vi-VN" sz="4000" dirty="0">
                <a:latin typeface="Times New Roman" pitchFamily="18" charset="0"/>
                <a:cs typeface="Times New Roman" pitchFamily="18" charset="0"/>
              </a:rPr>
              <a:t>       - Cô chủ nhà tí hon ngoan quá! - Ông cười khích lệ.</a:t>
            </a:r>
          </a:p>
          <a:p>
            <a:pPr algn="just">
              <a:lnSpc>
                <a:spcPct val="150000"/>
              </a:lnSpc>
            </a:pPr>
            <a:r>
              <a:rPr lang="vi-VN" sz="4000" dirty="0">
                <a:latin typeface="Times New Roman" pitchFamily="18" charset="0"/>
                <a:cs typeface="Times New Roman" pitchFamily="18" charset="0"/>
              </a:rPr>
              <a:t>     Chỉ ra chơi mấy hôm ông đã mang đến cho Vân biết bao điều thú vị. Vân cảm thấy mình ra dáng một cô chủ nhà tí hon, đúng như lời ông nói.     </a:t>
            </a:r>
          </a:p>
          <a:p>
            <a:pPr algn="just">
              <a:lnSpc>
                <a:spcPct val="150000"/>
              </a:lnSpc>
            </a:pPr>
            <a:r>
              <a:rPr lang="vi-VN" sz="4000" dirty="0">
                <a:latin typeface="Times New Roman" pitchFamily="18" charset="0"/>
                <a:cs typeface="Times New Roman" pitchFamily="18" charset="0"/>
              </a:rPr>
              <a:t>                                                        Thu Hằng</a:t>
            </a:r>
          </a:p>
          <a:p>
            <a:pPr algn="just">
              <a:lnSpc>
                <a:spcPct val="150000"/>
              </a:lnSpc>
            </a:pPr>
            <a:endParaRPr lang="vi-VN" sz="4000" dirty="0">
              <a:latin typeface="Times New Roman" pitchFamily="18" charset="0"/>
              <a:cs typeface="Times New Roman" pitchFamily="18" charset="0"/>
            </a:endParaRPr>
          </a:p>
        </p:txBody>
      </p:sp>
    </p:spTree>
    <p:extLst>
      <p:ext uri="{BB962C8B-B14F-4D97-AF65-F5344CB8AC3E}">
        <p14:creationId xmlns:p14="http://schemas.microsoft.com/office/powerpoint/2010/main" val="1427787011"/>
      </p:ext>
    </p:extLst>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2" name="图片 71">
            <a:extLst>
              <a:ext uri="{FF2B5EF4-FFF2-40B4-BE49-F238E27FC236}">
                <a16:creationId xmlns:a16="http://schemas.microsoft.com/office/drawing/2014/main" id="{933B8D3A-D041-484D-BE92-F5B550F68C14}"/>
              </a:ext>
            </a:extLst>
          </p:cNvPr>
          <p:cNvPicPr>
            <a:picLocks noChangeAspect="1"/>
          </p:cNvPicPr>
          <p:nvPr/>
        </p:nvPicPr>
        <p:blipFill>
          <a:blip r:embed="rId3">
            <a:lum bright="-40000" contrast="-20000"/>
          </a:blip>
          <a:stretch>
            <a:fillRect/>
          </a:stretch>
        </p:blipFill>
        <p:spPr>
          <a:xfrm>
            <a:off x="1981200" y="1310415"/>
            <a:ext cx="9982200" cy="5547585"/>
          </a:xfrm>
          <a:prstGeom prst="rect">
            <a:avLst/>
          </a:prstGeom>
        </p:spPr>
      </p:pic>
      <p:sp>
        <p:nvSpPr>
          <p:cNvPr id="379" name="TextBox 378">
            <a:extLst>
              <a:ext uri="{FF2B5EF4-FFF2-40B4-BE49-F238E27FC236}">
                <a16:creationId xmlns:a16="http://schemas.microsoft.com/office/drawing/2014/main" id="{A7FA7DC3-2CD1-4BFC-AFEB-DE36BF669271}"/>
              </a:ext>
            </a:extLst>
          </p:cNvPr>
          <p:cNvSpPr txBox="1"/>
          <p:nvPr/>
        </p:nvSpPr>
        <p:spPr>
          <a:xfrm>
            <a:off x="2895600" y="2133600"/>
            <a:ext cx="6934200" cy="769441"/>
          </a:xfrm>
          <a:prstGeom prst="rect">
            <a:avLst/>
          </a:prstGeom>
          <a:noFill/>
        </p:spPr>
        <p:txBody>
          <a:bodyPr wrap="square" rtlCol="0">
            <a:spAutoFit/>
          </a:bodyPr>
          <a:lstStyle/>
          <a:p>
            <a:r>
              <a:rPr lang="en-US" sz="4400" b="1" dirty="0">
                <a:solidFill>
                  <a:srgbClr val="00B050"/>
                </a:solidFill>
                <a:latin typeface="Times New Roman" pitchFamily="18" charset="0"/>
                <a:cs typeface="Times New Roman" pitchFamily="18" charset="0"/>
              </a:rPr>
              <a:t>NHÂN VẬT YÊU THÍCH</a:t>
            </a:r>
          </a:p>
        </p:txBody>
      </p:sp>
      <p:sp>
        <p:nvSpPr>
          <p:cNvPr id="383" name="TextBox 382">
            <a:extLst>
              <a:ext uri="{FF2B5EF4-FFF2-40B4-BE49-F238E27FC236}">
                <a16:creationId xmlns:a16="http://schemas.microsoft.com/office/drawing/2014/main" id="{6727948E-50CC-4356-9185-073ED617DB07}"/>
              </a:ext>
            </a:extLst>
          </p:cNvPr>
          <p:cNvSpPr txBox="1"/>
          <p:nvPr/>
        </p:nvSpPr>
        <p:spPr>
          <a:xfrm>
            <a:off x="0" y="0"/>
            <a:ext cx="12008224" cy="1446550"/>
          </a:xfrm>
          <a:prstGeom prst="rect">
            <a:avLst/>
          </a:prstGeom>
          <a:noFill/>
        </p:spPr>
        <p:txBody>
          <a:bodyPr wrap="none" rtlCol="0">
            <a:spAutoFit/>
          </a:bodyPr>
          <a:lstStyle/>
          <a:p>
            <a:r>
              <a:rPr lang="en-US" sz="4400" b="1" dirty="0">
                <a:latin typeface="Times New Roman" pitchFamily="18" charset="0"/>
                <a:cs typeface="Times New Roman" pitchFamily="18" charset="0"/>
              </a:rPr>
              <a:t>3.Trao </a:t>
            </a:r>
            <a:r>
              <a:rPr lang="en-US" sz="4400" b="1" dirty="0" err="1">
                <a:latin typeface="Times New Roman" pitchFamily="18" charset="0"/>
                <a:cs typeface="Times New Roman" pitchFamily="18" charset="0"/>
              </a:rPr>
              <a:t>đổi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với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bạn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về</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một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nhân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vật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em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thích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theo</a:t>
            </a:r>
            <a:endParaRPr lang="en-US" sz="4400" b="1" dirty="0">
              <a:latin typeface="Times New Roman" pitchFamily="18" charset="0"/>
              <a:cs typeface="Times New Roman" pitchFamily="18" charset="0"/>
            </a:endParaRPr>
          </a:p>
          <a:p>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gợi</a:t>
            </a:r>
            <a:r>
              <a:rPr lang="en-US" sz="4400" b="1" dirty="0">
                <a:latin typeface="Times New Roman" pitchFamily="18" charset="0"/>
                <a:cs typeface="Times New Roman" pitchFamily="18" charset="0"/>
              </a:rPr>
              <a:t> ý </a:t>
            </a:r>
            <a:r>
              <a:rPr lang="en-US" sz="4400" b="1" dirty="0" err="1">
                <a:latin typeface="Times New Roman" pitchFamily="18" charset="0"/>
                <a:cs typeface="Times New Roman" pitchFamily="18" charset="0"/>
              </a:rPr>
              <a:t>sau</a:t>
            </a:r>
            <a:r>
              <a:rPr lang="en-US" sz="4400" b="1" dirty="0">
                <a:latin typeface="Times New Roman" pitchFamily="18" charset="0"/>
                <a:cs typeface="Times New Roman" pitchFamily="18" charset="0"/>
              </a:rPr>
              <a:t>:</a:t>
            </a:r>
          </a:p>
        </p:txBody>
      </p:sp>
      <p:sp>
        <p:nvSpPr>
          <p:cNvPr id="404" name="TextBox 403">
            <a:extLst>
              <a:ext uri="{FF2B5EF4-FFF2-40B4-BE49-F238E27FC236}">
                <a16:creationId xmlns:a16="http://schemas.microsoft.com/office/drawing/2014/main" id="{6C45C8BD-05F5-4952-ABC9-8D69392C8D3B}"/>
              </a:ext>
            </a:extLst>
          </p:cNvPr>
          <p:cNvSpPr txBox="1"/>
          <p:nvPr/>
        </p:nvSpPr>
        <p:spPr>
          <a:xfrm>
            <a:off x="4372698" y="2944615"/>
            <a:ext cx="4306568" cy="769441"/>
          </a:xfrm>
          <a:prstGeom prst="rect">
            <a:avLst/>
          </a:prstGeom>
          <a:noFill/>
        </p:spPr>
        <p:txBody>
          <a:bodyPr wrap="square" rtlCol="0">
            <a:spAutoFit/>
          </a:bodyPr>
          <a:lstStyle/>
          <a:p>
            <a:r>
              <a:rPr lang="en-US" sz="4400" dirty="0" err="1">
                <a:latin typeface="Times New Roman" pitchFamily="18" charset="0"/>
                <a:cs typeface="Times New Roman" pitchFamily="18" charset="0"/>
              </a:rPr>
              <a:t>Tên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vật</a:t>
            </a:r>
            <a:endParaRPr lang="en-US" sz="4400" dirty="0">
              <a:latin typeface="Times New Roman" pitchFamily="18" charset="0"/>
              <a:cs typeface="Times New Roman" pitchFamily="18" charset="0"/>
            </a:endParaRPr>
          </a:p>
        </p:txBody>
      </p:sp>
      <p:sp>
        <p:nvSpPr>
          <p:cNvPr id="405" name="TextBox 404">
            <a:extLst>
              <a:ext uri="{FF2B5EF4-FFF2-40B4-BE49-F238E27FC236}">
                <a16:creationId xmlns:a16="http://schemas.microsoft.com/office/drawing/2014/main" id="{7C40D2F1-2C95-44B0-B6B5-A32DB962AA4D}"/>
              </a:ext>
            </a:extLst>
          </p:cNvPr>
          <p:cNvSpPr txBox="1"/>
          <p:nvPr/>
        </p:nvSpPr>
        <p:spPr>
          <a:xfrm>
            <a:off x="4323931" y="3840221"/>
            <a:ext cx="4306568" cy="769441"/>
          </a:xfrm>
          <a:prstGeom prst="rect">
            <a:avLst/>
          </a:prstGeom>
          <a:noFill/>
        </p:spPr>
        <p:txBody>
          <a:bodyPr wrap="square" rtlCol="0">
            <a:spAutoFit/>
          </a:bodyPr>
          <a:lstStyle/>
          <a:p>
            <a:r>
              <a:rPr lang="en-US" sz="4400">
                <a:latin typeface="Times New Roman" pitchFamily="18" charset="0"/>
                <a:cs typeface="Times New Roman" pitchFamily="18" charset="0"/>
              </a:rPr>
              <a:t>Tên câu chuyện</a:t>
            </a:r>
          </a:p>
        </p:txBody>
      </p:sp>
      <p:sp>
        <p:nvSpPr>
          <p:cNvPr id="406" name="TextBox 405">
            <a:extLst>
              <a:ext uri="{FF2B5EF4-FFF2-40B4-BE49-F238E27FC236}">
                <a16:creationId xmlns:a16="http://schemas.microsoft.com/office/drawing/2014/main" id="{5F2FCBCD-C401-4112-B6A4-1B25C9B2DCDD}"/>
              </a:ext>
            </a:extLst>
          </p:cNvPr>
          <p:cNvSpPr txBox="1"/>
          <p:nvPr/>
        </p:nvSpPr>
        <p:spPr>
          <a:xfrm>
            <a:off x="4372698" y="4739571"/>
            <a:ext cx="5914302" cy="769441"/>
          </a:xfrm>
          <a:prstGeom prst="rect">
            <a:avLst/>
          </a:prstGeom>
          <a:noFill/>
        </p:spPr>
        <p:txBody>
          <a:bodyPr wrap="square" rtlCol="0">
            <a:spAutoFit/>
          </a:bodyPr>
          <a:lstStyle/>
          <a:p>
            <a:r>
              <a:rPr lang="en-US" sz="4400" dirty="0" err="1">
                <a:latin typeface="Times New Roman" pitchFamily="18" charset="0"/>
                <a:cs typeface="Times New Roman" pitchFamily="18" charset="0"/>
              </a:rPr>
              <a:t>Điều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em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thích</a:t>
            </a:r>
            <a:r>
              <a:rPr lang="en-US" sz="4400" dirty="0">
                <a:latin typeface="Times New Roman" pitchFamily="18" charset="0"/>
                <a:cs typeface="Times New Roman" pitchFamily="18" charset="0"/>
              </a:rPr>
              <a:t> ở </a:t>
            </a:r>
            <a:r>
              <a:rPr lang="en-US" sz="4400" dirty="0" err="1">
                <a:latin typeface="Times New Roman" pitchFamily="18" charset="0"/>
                <a:cs typeface="Times New Roman" pitchFamily="18" charset="0"/>
              </a:rPr>
              <a:t>nhân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vật</a:t>
            </a:r>
            <a:endParaRPr lang="en-US" sz="4400" dirty="0">
              <a:latin typeface="Times New Roman" pitchFamily="18" charset="0"/>
              <a:cs typeface="Times New Roman" pitchFamily="18" charset="0"/>
            </a:endParaRPr>
          </a:p>
        </p:txBody>
      </p:sp>
      <p:pic>
        <p:nvPicPr>
          <p:cNvPr id="382" name="Picture 381" descr="A picture containing lamp&#10;&#10;Description automatically generated">
            <a:extLst>
              <a:ext uri="{FF2B5EF4-FFF2-40B4-BE49-F238E27FC236}">
                <a16:creationId xmlns:a16="http://schemas.microsoft.com/office/drawing/2014/main" id="{C3335C3C-873A-404B-8D40-3BA3CA5CCB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5357" y="2926843"/>
            <a:ext cx="634799" cy="634799"/>
          </a:xfrm>
          <a:prstGeom prst="rect">
            <a:avLst/>
          </a:prstGeom>
        </p:spPr>
      </p:pic>
      <p:pic>
        <p:nvPicPr>
          <p:cNvPr id="409" name="Picture 408" descr="A picture containing lamp&#10;&#10;Description automatically generated">
            <a:extLst>
              <a:ext uri="{FF2B5EF4-FFF2-40B4-BE49-F238E27FC236}">
                <a16:creationId xmlns:a16="http://schemas.microsoft.com/office/drawing/2014/main" id="{D8E90920-FE79-4F13-9744-BE2B343C26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2880" y="3774414"/>
            <a:ext cx="634799" cy="634799"/>
          </a:xfrm>
          <a:prstGeom prst="rect">
            <a:avLst/>
          </a:prstGeom>
        </p:spPr>
      </p:pic>
      <p:pic>
        <p:nvPicPr>
          <p:cNvPr id="410" name="Picture 409" descr="A picture containing lamp&#10;&#10;Description automatically generated">
            <a:extLst>
              <a:ext uri="{FF2B5EF4-FFF2-40B4-BE49-F238E27FC236}">
                <a16:creationId xmlns:a16="http://schemas.microsoft.com/office/drawing/2014/main" id="{A4EE48FC-A5D0-41B6-899F-3BB7EDD11A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0403" y="4621985"/>
            <a:ext cx="634799" cy="634799"/>
          </a:xfrm>
          <a:prstGeom prst="rect">
            <a:avLst/>
          </a:prstGeom>
        </p:spPr>
      </p:pic>
      <p:sp>
        <p:nvSpPr>
          <p:cNvPr id="22" name="Rectangle 21">
            <a:hlinkClick r:id="rId5" action="ppaction://hlinksldjump"/>
          </p:cNvPr>
          <p:cNvSpPr/>
          <p:nvPr/>
        </p:nvSpPr>
        <p:spPr>
          <a:xfrm>
            <a:off x="11125200" y="6096000"/>
            <a:ext cx="1066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02"/>
                                        </p:tgtEl>
                                        <p:attrNameLst>
                                          <p:attrName>style.visibility</p:attrName>
                                        </p:attrNameLst>
                                      </p:cBhvr>
                                      <p:to>
                                        <p:strVal val="visible"/>
                                      </p:to>
                                    </p:set>
                                    <p:anim calcmode="lin" valueType="num">
                                      <p:cBhvr additive="base">
                                        <p:cTn id="7" dur="500" fill="hold"/>
                                        <p:tgtEl>
                                          <p:spTgt spid="402"/>
                                        </p:tgtEl>
                                        <p:attrNameLst>
                                          <p:attrName>ppt_x</p:attrName>
                                        </p:attrNameLst>
                                      </p:cBhvr>
                                      <p:tavLst>
                                        <p:tav tm="0">
                                          <p:val>
                                            <p:strVal val="0-#ppt_w/2"/>
                                          </p:val>
                                        </p:tav>
                                        <p:tav tm="100000">
                                          <p:val>
                                            <p:strVal val="#ppt_x"/>
                                          </p:val>
                                        </p:tav>
                                      </p:tavLst>
                                    </p:anim>
                                    <p:anim calcmode="lin" valueType="num">
                                      <p:cBhvr additive="base">
                                        <p:cTn id="8" dur="500" fill="hold"/>
                                        <p:tgtEl>
                                          <p:spTgt spid="40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9"/>
                                        </p:tgtEl>
                                        <p:attrNameLst>
                                          <p:attrName>style.visibility</p:attrName>
                                        </p:attrNameLst>
                                      </p:cBhvr>
                                      <p:to>
                                        <p:strVal val="visible"/>
                                      </p:to>
                                    </p:set>
                                    <p:animEffect transition="in" filter="wipe(left)">
                                      <p:cBhvr>
                                        <p:cTn id="12" dur="500"/>
                                        <p:tgtEl>
                                          <p:spTgt spid="37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04"/>
                                        </p:tgtEl>
                                        <p:attrNameLst>
                                          <p:attrName>style.visibility</p:attrName>
                                        </p:attrNameLst>
                                      </p:cBhvr>
                                      <p:to>
                                        <p:strVal val="visible"/>
                                      </p:to>
                                    </p:set>
                                    <p:animEffect transition="in" filter="wipe(left)">
                                      <p:cBhvr>
                                        <p:cTn id="15" dur="500"/>
                                        <p:tgtEl>
                                          <p:spTgt spid="40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05"/>
                                        </p:tgtEl>
                                        <p:attrNameLst>
                                          <p:attrName>style.visibility</p:attrName>
                                        </p:attrNameLst>
                                      </p:cBhvr>
                                      <p:to>
                                        <p:strVal val="visible"/>
                                      </p:to>
                                    </p:set>
                                    <p:animEffect transition="in" filter="wipe(left)">
                                      <p:cBhvr>
                                        <p:cTn id="18" dur="500"/>
                                        <p:tgtEl>
                                          <p:spTgt spid="405"/>
                                        </p:tgtEl>
                                      </p:cBhvr>
                                    </p:animEffect>
                                  </p:childTnLst>
                                </p:cTn>
                              </p:par>
                              <p:par>
                                <p:cTn id="19" presetID="22" presetClass="entr" presetSubtype="8" fill="hold" nodeType="withEffect">
                                  <p:stCondLst>
                                    <p:cond delay="0"/>
                                  </p:stCondLst>
                                  <p:childTnLst>
                                    <p:set>
                                      <p:cBhvr>
                                        <p:cTn id="20" dur="1" fill="hold">
                                          <p:stCondLst>
                                            <p:cond delay="0"/>
                                          </p:stCondLst>
                                        </p:cTn>
                                        <p:tgtEl>
                                          <p:spTgt spid="410"/>
                                        </p:tgtEl>
                                        <p:attrNameLst>
                                          <p:attrName>style.visibility</p:attrName>
                                        </p:attrNameLst>
                                      </p:cBhvr>
                                      <p:to>
                                        <p:strVal val="visible"/>
                                      </p:to>
                                    </p:set>
                                    <p:animEffect transition="in" filter="wipe(left)">
                                      <p:cBhvr>
                                        <p:cTn id="21" dur="500"/>
                                        <p:tgtEl>
                                          <p:spTgt spid="41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06"/>
                                        </p:tgtEl>
                                        <p:attrNameLst>
                                          <p:attrName>style.visibility</p:attrName>
                                        </p:attrNameLst>
                                      </p:cBhvr>
                                      <p:to>
                                        <p:strVal val="visible"/>
                                      </p:to>
                                    </p:set>
                                    <p:animEffect transition="in" filter="wipe(left)">
                                      <p:cBhvr>
                                        <p:cTn id="24" dur="500"/>
                                        <p:tgtEl>
                                          <p:spTgt spid="406"/>
                                        </p:tgtEl>
                                      </p:cBhvr>
                                    </p:animEffect>
                                  </p:childTnLst>
                                </p:cTn>
                              </p:par>
                              <p:par>
                                <p:cTn id="25" presetID="22" presetClass="entr" presetSubtype="8" fill="hold" nodeType="withEffect">
                                  <p:stCondLst>
                                    <p:cond delay="0"/>
                                  </p:stCondLst>
                                  <p:childTnLst>
                                    <p:set>
                                      <p:cBhvr>
                                        <p:cTn id="26" dur="1" fill="hold">
                                          <p:stCondLst>
                                            <p:cond delay="0"/>
                                          </p:stCondLst>
                                        </p:cTn>
                                        <p:tgtEl>
                                          <p:spTgt spid="382"/>
                                        </p:tgtEl>
                                        <p:attrNameLst>
                                          <p:attrName>style.visibility</p:attrName>
                                        </p:attrNameLst>
                                      </p:cBhvr>
                                      <p:to>
                                        <p:strVal val="visible"/>
                                      </p:to>
                                    </p:set>
                                    <p:animEffect transition="in" filter="wipe(left)">
                                      <p:cBhvr>
                                        <p:cTn id="27" dur="500"/>
                                        <p:tgtEl>
                                          <p:spTgt spid="382"/>
                                        </p:tgtEl>
                                      </p:cBhvr>
                                    </p:animEffect>
                                  </p:childTnLst>
                                </p:cTn>
                              </p:par>
                              <p:par>
                                <p:cTn id="28" presetID="22" presetClass="entr" presetSubtype="8" fill="hold" nodeType="withEffect">
                                  <p:stCondLst>
                                    <p:cond delay="0"/>
                                  </p:stCondLst>
                                  <p:childTnLst>
                                    <p:set>
                                      <p:cBhvr>
                                        <p:cTn id="29" dur="1" fill="hold">
                                          <p:stCondLst>
                                            <p:cond delay="0"/>
                                          </p:stCondLst>
                                        </p:cTn>
                                        <p:tgtEl>
                                          <p:spTgt spid="409"/>
                                        </p:tgtEl>
                                        <p:attrNameLst>
                                          <p:attrName>style.visibility</p:attrName>
                                        </p:attrNameLst>
                                      </p:cBhvr>
                                      <p:to>
                                        <p:strVal val="visible"/>
                                      </p:to>
                                    </p:set>
                                    <p:animEffect transition="in" filter="wipe(left)">
                                      <p:cBhvr>
                                        <p:cTn id="30" dur="500"/>
                                        <p:tgtEl>
                                          <p:spTgt spid="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 grpId="0"/>
      <p:bldP spid="404" grpId="0"/>
      <p:bldP spid="405" grpId="0"/>
      <p:bldP spid="40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A picture containing text, doll, clipart&#10;&#10;Description automatically generated">
            <a:extLst>
              <a:ext uri="{FF2B5EF4-FFF2-40B4-BE49-F238E27FC236}">
                <a16:creationId xmlns:a16="http://schemas.microsoft.com/office/drawing/2014/main" id="{881BA51A-6BA6-48CC-90F6-7604C5FD8C59}"/>
              </a:ext>
            </a:extLst>
          </p:cNvPr>
          <p:cNvPicPr>
            <a:picLocks noChangeAspect="1"/>
          </p:cNvPicPr>
          <p:nvPr/>
        </p:nvPicPr>
        <p:blipFill>
          <a:blip r:embed="rId3"/>
          <a:stretch>
            <a:fillRect/>
          </a:stretch>
        </p:blipFill>
        <p:spPr>
          <a:xfrm>
            <a:off x="584436" y="381000"/>
            <a:ext cx="9550164" cy="546841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3" name="Rectangle: Rounded Corners 12">
            <a:extLst>
              <a:ext uri="{FF2B5EF4-FFF2-40B4-BE49-F238E27FC236}">
                <a16:creationId xmlns:a16="http://schemas.microsoft.com/office/drawing/2014/main" id="{5E1348DB-79ED-4EF0-BA2C-9D966E414146}"/>
              </a:ext>
            </a:extLst>
          </p:cNvPr>
          <p:cNvSpPr/>
          <p:nvPr/>
        </p:nvSpPr>
        <p:spPr>
          <a:xfrm>
            <a:off x="2971800" y="6084109"/>
            <a:ext cx="5800063" cy="773891"/>
          </a:xfrm>
          <a:prstGeom prst="roundRect">
            <a:avLst/>
          </a:prstGeom>
          <a:solidFill>
            <a:schemeClr val="accent5">
              <a:lumMod val="40000"/>
              <a:lumOff val="60000"/>
            </a:schemeClr>
          </a:solidFill>
          <a:ln>
            <a:solidFill>
              <a:schemeClr val="accent6">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chemeClr val="tx1"/>
                </a:solidFill>
                <a:latin typeface="Calibri" panose="020F0502020204030204" pitchFamily="34" charset="0"/>
                <a:cs typeface="Calibri" panose="020F0502020204030204" pitchFamily="34" charset="0"/>
              </a:rPr>
              <a:t>Bé</a:t>
            </a:r>
            <a:r>
              <a:rPr lang="en-US" sz="5400" dirty="0">
                <a:solidFill>
                  <a:schemeClr val="tx1"/>
                </a:solidFill>
                <a:latin typeface="Calibri" panose="020F0502020204030204" pitchFamily="34" charset="0"/>
                <a:cs typeface="Calibri" panose="020F0502020204030204" pitchFamily="34" charset="0"/>
              </a:rPr>
              <a:t> Mai </a:t>
            </a:r>
            <a:r>
              <a:rPr lang="en-US" sz="5400" dirty="0" err="1">
                <a:solidFill>
                  <a:schemeClr val="tx1"/>
                </a:solidFill>
                <a:latin typeface="Calibri" panose="020F0502020204030204" pitchFamily="34" charset="0"/>
                <a:cs typeface="Calibri" panose="020F0502020204030204" pitchFamily="34" charset="0"/>
              </a:rPr>
              <a:t>đã</a:t>
            </a:r>
            <a:r>
              <a:rPr lang="en-US" sz="5400" dirty="0">
                <a:solidFill>
                  <a:schemeClr val="tx1"/>
                </a:solidFill>
                <a:latin typeface="Calibri" panose="020F0502020204030204" pitchFamily="34" charset="0"/>
                <a:cs typeface="Calibri" panose="020F0502020204030204" pitchFamily="34" charset="0"/>
              </a:rPr>
              <a:t> </a:t>
            </a:r>
            <a:r>
              <a:rPr lang="en-US" sz="5400" dirty="0" err="1">
                <a:solidFill>
                  <a:schemeClr val="tx1"/>
                </a:solidFill>
                <a:latin typeface="Calibri" panose="020F0502020204030204" pitchFamily="34" charset="0"/>
                <a:cs typeface="Calibri" panose="020F0502020204030204" pitchFamily="34" charset="0"/>
              </a:rPr>
              <a:t>lớn</a:t>
            </a:r>
            <a:endParaRPr lang="en-US" sz="5400" dirty="0">
              <a:solidFill>
                <a:schemeClr val="tx1"/>
              </a:solidFill>
              <a:latin typeface="Calibri" panose="020F0502020204030204" pitchFamily="34" charset="0"/>
              <a:cs typeface="Calibri" panose="020F0502020204030204" pitchFamily="34" charset="0"/>
            </a:endParaRPr>
          </a:p>
        </p:txBody>
      </p:sp>
      <p:sp>
        <p:nvSpPr>
          <p:cNvPr id="2" name="Arrow: Right 1">
            <a:hlinkClick r:id="rId4" action="ppaction://hlinksldjump"/>
            <a:extLst>
              <a:ext uri="{FF2B5EF4-FFF2-40B4-BE49-F238E27FC236}">
                <a16:creationId xmlns:a16="http://schemas.microsoft.com/office/drawing/2014/main" id="{E3CE0C35-A432-47A3-8882-F31735A8FB6A}"/>
              </a:ext>
            </a:extLst>
          </p:cNvPr>
          <p:cNvSpPr/>
          <p:nvPr/>
        </p:nvSpPr>
        <p:spPr>
          <a:xfrm>
            <a:off x="11142174" y="608161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187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Picture 32" descr="A picture containing text&#10;&#10;Description automatically generated">
            <a:extLst>
              <a:ext uri="{FF2B5EF4-FFF2-40B4-BE49-F238E27FC236}">
                <a16:creationId xmlns:a16="http://schemas.microsoft.com/office/drawing/2014/main" id="{F6993568-5074-4909-B2FE-FF3A9A36E178}"/>
              </a:ext>
            </a:extLst>
          </p:cNvPr>
          <p:cNvPicPr>
            <a:picLocks noChangeAspect="1"/>
          </p:cNvPicPr>
          <p:nvPr/>
        </p:nvPicPr>
        <p:blipFill>
          <a:blip r:embed="rId3"/>
          <a:stretch>
            <a:fillRect/>
          </a:stretch>
        </p:blipFill>
        <p:spPr>
          <a:xfrm>
            <a:off x="864250" y="1"/>
            <a:ext cx="9879950" cy="58367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2" name="Rectangle: Rounded Corners 31">
            <a:extLst>
              <a:ext uri="{FF2B5EF4-FFF2-40B4-BE49-F238E27FC236}">
                <a16:creationId xmlns:a16="http://schemas.microsoft.com/office/drawing/2014/main" id="{A4338BE9-2B5B-49C1-B381-9C01A5FB2A64}"/>
              </a:ext>
            </a:extLst>
          </p:cNvPr>
          <p:cNvSpPr/>
          <p:nvPr/>
        </p:nvSpPr>
        <p:spPr>
          <a:xfrm>
            <a:off x="3657600" y="6084109"/>
            <a:ext cx="5800063" cy="773891"/>
          </a:xfrm>
          <a:prstGeom prst="roundRect">
            <a:avLst/>
          </a:prstGeom>
          <a:solidFill>
            <a:schemeClr val="accent2">
              <a:lumMod val="40000"/>
              <a:lumOff val="60000"/>
            </a:schemeClr>
          </a:solidFill>
          <a:ln>
            <a:solidFill>
              <a:schemeClr val="accent3">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tx1"/>
                </a:solidFill>
                <a:latin typeface="Calibri" panose="020F0502020204030204" pitchFamily="34" charset="0"/>
                <a:cs typeface="Calibri" panose="020F0502020204030204" pitchFamily="34" charset="0"/>
              </a:rPr>
              <a:t>Cô chủ nhà tí hon</a:t>
            </a:r>
          </a:p>
        </p:txBody>
      </p:sp>
      <p:sp>
        <p:nvSpPr>
          <p:cNvPr id="30" name="Arrow: Right 29">
            <a:hlinkClick r:id="rId4" action="ppaction://hlinksldjump"/>
            <a:extLst>
              <a:ext uri="{FF2B5EF4-FFF2-40B4-BE49-F238E27FC236}">
                <a16:creationId xmlns:a16="http://schemas.microsoft.com/office/drawing/2014/main" id="{F999A8F9-B78D-45F5-B03F-62529C6DAA0B}"/>
              </a:ext>
            </a:extLst>
          </p:cNvPr>
          <p:cNvSpPr/>
          <p:nvPr/>
        </p:nvSpPr>
        <p:spPr>
          <a:xfrm>
            <a:off x="11142174" y="608161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427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A picture containing chart&#10;&#10;Description automatically generated">
            <a:extLst>
              <a:ext uri="{FF2B5EF4-FFF2-40B4-BE49-F238E27FC236}">
                <a16:creationId xmlns:a16="http://schemas.microsoft.com/office/drawing/2014/main" id="{EF33BD56-BD9B-4FF7-9397-CAF2481C63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5146" y="606819"/>
            <a:ext cx="5963054" cy="1069581"/>
          </a:xfrm>
          <a:prstGeom prst="rect">
            <a:avLst/>
          </a:prstGeom>
        </p:spPr>
      </p:pic>
      <p:grpSp>
        <p:nvGrpSpPr>
          <p:cNvPr id="45" name="Group 44">
            <a:extLst>
              <a:ext uri="{FF2B5EF4-FFF2-40B4-BE49-F238E27FC236}">
                <a16:creationId xmlns:a16="http://schemas.microsoft.com/office/drawing/2014/main" id="{BC2B2AD2-1370-49A3-8DA9-CA6C8BBCABE1}"/>
              </a:ext>
            </a:extLst>
          </p:cNvPr>
          <p:cNvGrpSpPr/>
          <p:nvPr/>
        </p:nvGrpSpPr>
        <p:grpSpPr>
          <a:xfrm>
            <a:off x="2971800" y="1447800"/>
            <a:ext cx="5410200" cy="4872547"/>
            <a:chOff x="4651376" y="2060575"/>
            <a:chExt cx="2735263" cy="3294064"/>
          </a:xfrm>
        </p:grpSpPr>
        <p:sp>
          <p:nvSpPr>
            <p:cNvPr id="12" name="Freeform 5">
              <a:extLst>
                <a:ext uri="{FF2B5EF4-FFF2-40B4-BE49-F238E27FC236}">
                  <a16:creationId xmlns:a16="http://schemas.microsoft.com/office/drawing/2014/main" id="{C933FD0B-F803-487E-8AEF-A3B46D63D524}"/>
                </a:ext>
              </a:extLst>
            </p:cNvPr>
            <p:cNvSpPr>
              <a:spLocks/>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4" name="Freeform 6">
              <a:extLst>
                <a:ext uri="{FF2B5EF4-FFF2-40B4-BE49-F238E27FC236}">
                  <a16:creationId xmlns:a16="http://schemas.microsoft.com/office/drawing/2014/main" id="{86D9D768-8072-4430-A7B4-9CB8224C3103}"/>
                </a:ext>
              </a:extLst>
            </p:cNvPr>
            <p:cNvSpPr>
              <a:spLocks/>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7" name="Oval 7">
              <a:extLst>
                <a:ext uri="{FF2B5EF4-FFF2-40B4-BE49-F238E27FC236}">
                  <a16:creationId xmlns:a16="http://schemas.microsoft.com/office/drawing/2014/main" id="{AB336178-A57D-4018-92E4-40ACF2EDDE4F}"/>
                </a:ext>
              </a:extLst>
            </p:cNvPr>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8" name="Oval 8">
              <a:extLst>
                <a:ext uri="{FF2B5EF4-FFF2-40B4-BE49-F238E27FC236}">
                  <a16:creationId xmlns:a16="http://schemas.microsoft.com/office/drawing/2014/main" id="{725F551B-C1C6-469B-9CB6-1856D768516D}"/>
                </a:ext>
              </a:extLst>
            </p:cNvPr>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9" name="Oval 9">
              <a:extLst>
                <a:ext uri="{FF2B5EF4-FFF2-40B4-BE49-F238E27FC236}">
                  <a16:creationId xmlns:a16="http://schemas.microsoft.com/office/drawing/2014/main" id="{32753316-34BA-40DF-8CCC-B5B83FA6DAB3}"/>
                </a:ext>
              </a:extLst>
            </p:cNvPr>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20" name="Oval 10">
              <a:extLst>
                <a:ext uri="{FF2B5EF4-FFF2-40B4-BE49-F238E27FC236}">
                  <a16:creationId xmlns:a16="http://schemas.microsoft.com/office/drawing/2014/main" id="{B17D9258-74AD-4DAE-8617-B09233A46D97}"/>
                </a:ext>
              </a:extLst>
            </p:cNvPr>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21" name="Oval 11">
              <a:extLst>
                <a:ext uri="{FF2B5EF4-FFF2-40B4-BE49-F238E27FC236}">
                  <a16:creationId xmlns:a16="http://schemas.microsoft.com/office/drawing/2014/main" id="{3E3DC95F-28BC-4BB2-9753-0CDDA34E3CF3}"/>
                </a:ext>
              </a:extLst>
            </p:cNvPr>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24" name="Oval 12">
              <a:extLst>
                <a:ext uri="{FF2B5EF4-FFF2-40B4-BE49-F238E27FC236}">
                  <a16:creationId xmlns:a16="http://schemas.microsoft.com/office/drawing/2014/main" id="{0191EEC6-9F39-460C-9080-32AA90C70B0B}"/>
                </a:ext>
              </a:extLst>
            </p:cNvPr>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25" name="Oval 13">
              <a:extLst>
                <a:ext uri="{FF2B5EF4-FFF2-40B4-BE49-F238E27FC236}">
                  <a16:creationId xmlns:a16="http://schemas.microsoft.com/office/drawing/2014/main" id="{FCFCA591-D61A-4BC4-948F-8F8BDEEBAC68}"/>
                </a:ext>
              </a:extLst>
            </p:cNvPr>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26" name="Freeform 14">
              <a:extLst>
                <a:ext uri="{FF2B5EF4-FFF2-40B4-BE49-F238E27FC236}">
                  <a16:creationId xmlns:a16="http://schemas.microsoft.com/office/drawing/2014/main" id="{D0E07EE4-7986-4644-BB6F-A171FC80E7C5}"/>
                </a:ext>
              </a:extLst>
            </p:cNvPr>
            <p:cNvSpPr>
              <a:spLocks/>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29" name="Freeform 15">
              <a:extLst>
                <a:ext uri="{FF2B5EF4-FFF2-40B4-BE49-F238E27FC236}">
                  <a16:creationId xmlns:a16="http://schemas.microsoft.com/office/drawing/2014/main" id="{DA5F7992-1013-472C-9BA6-59DC939E2B30}"/>
                </a:ext>
              </a:extLst>
            </p:cNvPr>
            <p:cNvSpPr>
              <a:spLocks/>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30" name="Freeform 16">
              <a:extLst>
                <a:ext uri="{FF2B5EF4-FFF2-40B4-BE49-F238E27FC236}">
                  <a16:creationId xmlns:a16="http://schemas.microsoft.com/office/drawing/2014/main" id="{AF824810-3265-4158-BCDE-9C2369D2C644}"/>
                </a:ext>
              </a:extLst>
            </p:cNvPr>
            <p:cNvSpPr>
              <a:spLocks/>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33" name="Freeform 17">
              <a:extLst>
                <a:ext uri="{FF2B5EF4-FFF2-40B4-BE49-F238E27FC236}">
                  <a16:creationId xmlns:a16="http://schemas.microsoft.com/office/drawing/2014/main" id="{D060CF88-F8A8-4EF5-B22F-D0841D1DEF22}"/>
                </a:ext>
              </a:extLst>
            </p:cNvPr>
            <p:cNvSpPr>
              <a:spLocks/>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34" name="Freeform 18">
              <a:extLst>
                <a:ext uri="{FF2B5EF4-FFF2-40B4-BE49-F238E27FC236}">
                  <a16:creationId xmlns:a16="http://schemas.microsoft.com/office/drawing/2014/main" id="{848105B0-41E7-4323-A534-FE74984E6754}"/>
                </a:ext>
              </a:extLst>
            </p:cNvPr>
            <p:cNvSpPr>
              <a:spLocks/>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35" name="Freeform 19">
              <a:extLst>
                <a:ext uri="{FF2B5EF4-FFF2-40B4-BE49-F238E27FC236}">
                  <a16:creationId xmlns:a16="http://schemas.microsoft.com/office/drawing/2014/main" id="{D02DA063-F9CF-49AA-8D3A-922379491B22}"/>
                </a:ext>
              </a:extLst>
            </p:cNvPr>
            <p:cNvSpPr>
              <a:spLocks/>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36" name="Freeform 20">
              <a:extLst>
                <a:ext uri="{FF2B5EF4-FFF2-40B4-BE49-F238E27FC236}">
                  <a16:creationId xmlns:a16="http://schemas.microsoft.com/office/drawing/2014/main" id="{A5B12808-7888-425A-A353-1A7D9A588609}"/>
                </a:ext>
              </a:extLst>
            </p:cNvPr>
            <p:cNvSpPr>
              <a:spLocks/>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37" name="Freeform 21">
              <a:extLst>
                <a:ext uri="{FF2B5EF4-FFF2-40B4-BE49-F238E27FC236}">
                  <a16:creationId xmlns:a16="http://schemas.microsoft.com/office/drawing/2014/main" id="{527C9930-1B4D-4451-9026-805B2AEC6FE7}"/>
                </a:ext>
              </a:extLst>
            </p:cNvPr>
            <p:cNvSpPr>
              <a:spLocks/>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grpSp>
      <p:sp>
        <p:nvSpPr>
          <p:cNvPr id="47" name="TextBox 46">
            <a:extLst>
              <a:ext uri="{FF2B5EF4-FFF2-40B4-BE49-F238E27FC236}">
                <a16:creationId xmlns:a16="http://schemas.microsoft.com/office/drawing/2014/main" id="{8F9EDDC8-1EE0-4C6E-AB4D-B5A0F090DC6C}"/>
              </a:ext>
            </a:extLst>
          </p:cNvPr>
          <p:cNvSpPr txBox="1"/>
          <p:nvPr/>
        </p:nvSpPr>
        <p:spPr>
          <a:xfrm rot="21279080">
            <a:off x="3807504" y="2297158"/>
            <a:ext cx="3671651" cy="3477875"/>
          </a:xfrm>
          <a:prstGeom prst="rect">
            <a:avLst/>
          </a:prstGeom>
          <a:noFill/>
        </p:spPr>
        <p:txBody>
          <a:bodyPr wrap="square" rtlCol="0">
            <a:spAutoFit/>
          </a:bodyPr>
          <a:lstStyle/>
          <a:p>
            <a:r>
              <a:rPr lang="en-US" sz="4400" dirty="0" err="1">
                <a:latin typeface="Times New Roman" pitchFamily="18" charset="0"/>
                <a:cs typeface="Times New Roman" pitchFamily="18" charset="0"/>
              </a:rPr>
              <a:t>Dựa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vào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hình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ảnh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vật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gợi</a:t>
            </a:r>
            <a:r>
              <a:rPr lang="en-US" sz="4400" dirty="0">
                <a:latin typeface="Times New Roman" pitchFamily="18" charset="0"/>
                <a:cs typeface="Times New Roman" pitchFamily="18" charset="0"/>
              </a:rPr>
              <a:t> ý, </a:t>
            </a:r>
            <a:r>
              <a:rPr lang="en-US" sz="4400" dirty="0" err="1">
                <a:latin typeface="Times New Roman" pitchFamily="18" charset="0"/>
                <a:cs typeface="Times New Roman" pitchFamily="18" charset="0"/>
              </a:rPr>
              <a:t>các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em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hãy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biết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tên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bài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đọc</a:t>
            </a:r>
            <a:r>
              <a:rPr lang="en-US" sz="4400"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70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200"/>
                            </p:stCondLst>
                            <p:childTnLst>
                              <p:par>
                                <p:cTn id="15" presetID="2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Picture 28" descr="A picture containing text&#10;&#10;Description automatically generated">
            <a:extLst>
              <a:ext uri="{FF2B5EF4-FFF2-40B4-BE49-F238E27FC236}">
                <a16:creationId xmlns:a16="http://schemas.microsoft.com/office/drawing/2014/main" id="{9E3DF984-E1BF-487B-B389-56110C8AC820}"/>
              </a:ext>
            </a:extLst>
          </p:cNvPr>
          <p:cNvPicPr>
            <a:picLocks noChangeAspect="1"/>
          </p:cNvPicPr>
          <p:nvPr/>
        </p:nvPicPr>
        <p:blipFill>
          <a:blip r:embed="rId3"/>
          <a:stretch>
            <a:fillRect/>
          </a:stretch>
        </p:blipFill>
        <p:spPr>
          <a:xfrm>
            <a:off x="381000" y="152400"/>
            <a:ext cx="10636681" cy="5638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2" name="Rectangle: Rounded Corners 31">
            <a:extLst>
              <a:ext uri="{FF2B5EF4-FFF2-40B4-BE49-F238E27FC236}">
                <a16:creationId xmlns:a16="http://schemas.microsoft.com/office/drawing/2014/main" id="{11C5FC8A-70C3-4C10-BC94-A0B67CAF20A8}"/>
              </a:ext>
            </a:extLst>
          </p:cNvPr>
          <p:cNvSpPr/>
          <p:nvPr/>
        </p:nvSpPr>
        <p:spPr>
          <a:xfrm>
            <a:off x="3581400" y="6084109"/>
            <a:ext cx="5800063" cy="773891"/>
          </a:xfrm>
          <a:prstGeom prst="roundRect">
            <a:avLst/>
          </a:prstGeom>
          <a:solidFill>
            <a:srgbClr val="FFA3A3"/>
          </a:solid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tx1"/>
                </a:solidFill>
                <a:latin typeface="Calibri" panose="020F0502020204030204" pitchFamily="34" charset="0"/>
                <a:cs typeface="Calibri" panose="020F0502020204030204" pitchFamily="34" charset="0"/>
              </a:rPr>
              <a:t>Bọ rùa tìm mẹ</a:t>
            </a:r>
          </a:p>
        </p:txBody>
      </p:sp>
      <p:sp>
        <p:nvSpPr>
          <p:cNvPr id="30" name="Arrow: Right 29">
            <a:hlinkClick r:id="rId4" action="ppaction://hlinksldjump"/>
            <a:extLst>
              <a:ext uri="{FF2B5EF4-FFF2-40B4-BE49-F238E27FC236}">
                <a16:creationId xmlns:a16="http://schemas.microsoft.com/office/drawing/2014/main" id="{541F2167-BAE5-4785-93B4-0AD77131B791}"/>
              </a:ext>
            </a:extLst>
          </p:cNvPr>
          <p:cNvSpPr/>
          <p:nvPr/>
        </p:nvSpPr>
        <p:spPr>
          <a:xfrm>
            <a:off x="11142174" y="608161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868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 name="Picture 34" descr="A picture containing text, doll, clipart&#10;&#10;Description automatically generated">
            <a:extLst>
              <a:ext uri="{FF2B5EF4-FFF2-40B4-BE49-F238E27FC236}">
                <a16:creationId xmlns:a16="http://schemas.microsoft.com/office/drawing/2014/main" id="{43557453-387C-447D-BABC-01AC3934F3B8}"/>
              </a:ext>
            </a:extLst>
          </p:cNvPr>
          <p:cNvPicPr>
            <a:picLocks noChangeAspect="1"/>
          </p:cNvPicPr>
          <p:nvPr/>
        </p:nvPicPr>
        <p:blipFill>
          <a:blip r:embed="rId3"/>
          <a:stretch>
            <a:fillRect/>
          </a:stretch>
        </p:blipFill>
        <p:spPr>
          <a:xfrm>
            <a:off x="731222" y="1"/>
            <a:ext cx="10241577" cy="588387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2" name="Rectangle: Rounded Corners 31">
            <a:extLst>
              <a:ext uri="{FF2B5EF4-FFF2-40B4-BE49-F238E27FC236}">
                <a16:creationId xmlns:a16="http://schemas.microsoft.com/office/drawing/2014/main" id="{8A634DD1-C63B-4E39-90D6-C44DDC8A2488}"/>
              </a:ext>
            </a:extLst>
          </p:cNvPr>
          <p:cNvSpPr/>
          <p:nvPr/>
        </p:nvSpPr>
        <p:spPr>
          <a:xfrm>
            <a:off x="3657600" y="6084109"/>
            <a:ext cx="6575987" cy="773891"/>
          </a:xfrm>
          <a:prstGeom prst="roundRect">
            <a:avLst/>
          </a:prstGeom>
          <a:solidFill>
            <a:srgbClr val="FFDEA3"/>
          </a:solidFill>
          <a:ln>
            <a:solidFill>
              <a:srgbClr val="FFA1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tx1"/>
                </a:solidFill>
                <a:latin typeface="Calibri" panose="020F0502020204030204" pitchFamily="34" charset="0"/>
                <a:cs typeface="Calibri" panose="020F0502020204030204" pitchFamily="34" charset="0"/>
              </a:rPr>
              <a:t>Tóc xoăn và tóc thẳng</a:t>
            </a:r>
          </a:p>
        </p:txBody>
      </p:sp>
      <p:sp>
        <p:nvSpPr>
          <p:cNvPr id="30" name="Arrow: Right 29">
            <a:hlinkClick r:id="rId4" action="ppaction://hlinksldjump"/>
            <a:extLst>
              <a:ext uri="{FF2B5EF4-FFF2-40B4-BE49-F238E27FC236}">
                <a16:creationId xmlns:a16="http://schemas.microsoft.com/office/drawing/2014/main" id="{8E66C9F3-7DB7-447F-A0C7-D12532D24303}"/>
              </a:ext>
            </a:extLst>
          </p:cNvPr>
          <p:cNvSpPr/>
          <p:nvPr/>
        </p:nvSpPr>
        <p:spPr>
          <a:xfrm>
            <a:off x="11142174" y="608161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138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4975" y="0"/>
            <a:ext cx="8782050" cy="6781800"/>
          </a:xfrm>
          <a:prstGeom prst="rect">
            <a:avLst/>
          </a:prstGeom>
        </p:spPr>
      </p:pic>
      <p:sp>
        <p:nvSpPr>
          <p:cNvPr id="3" name="TextBox 2"/>
          <p:cNvSpPr txBox="1"/>
          <p:nvPr/>
        </p:nvSpPr>
        <p:spPr>
          <a:xfrm>
            <a:off x="5334000" y="2133600"/>
            <a:ext cx="4572000" cy="584775"/>
          </a:xfrm>
          <a:prstGeom prst="rect">
            <a:avLst/>
          </a:prstGeom>
          <a:noFill/>
        </p:spPr>
        <p:txBody>
          <a:bodyPr wrap="square" rtlCol="0">
            <a:spAutoFit/>
          </a:bodyPr>
          <a:lstStyle/>
          <a:p>
            <a:r>
              <a:rPr lang="vi-VN" sz="3200" b="1" dirty="0">
                <a:solidFill>
                  <a:srgbClr val="7030A0"/>
                </a:solidFill>
                <a:latin typeface="HP001 4 hàng" panose="020B0603050302020204" pitchFamily="34" charset="0"/>
              </a:rPr>
              <a:t>Tóc xoăn và tóc thẳng</a:t>
            </a:r>
            <a:endParaRPr lang="en-US" sz="3200" b="1" dirty="0">
              <a:solidFill>
                <a:srgbClr val="7030A0"/>
              </a:solidFill>
              <a:latin typeface="HP001 4 hàng" panose="020B0603050302020204" pitchFamily="34" charset="0"/>
            </a:endParaRPr>
          </a:p>
        </p:txBody>
      </p:sp>
      <p:sp>
        <p:nvSpPr>
          <p:cNvPr id="4" name="TextBox 3"/>
          <p:cNvSpPr txBox="1"/>
          <p:nvPr/>
        </p:nvSpPr>
        <p:spPr>
          <a:xfrm>
            <a:off x="2971800" y="3581400"/>
            <a:ext cx="4038600" cy="584775"/>
          </a:xfrm>
          <a:prstGeom prst="rect">
            <a:avLst/>
          </a:prstGeom>
          <a:noFill/>
        </p:spPr>
        <p:txBody>
          <a:bodyPr wrap="square" rtlCol="0">
            <a:spAutoFit/>
          </a:bodyPr>
          <a:lstStyle/>
          <a:p>
            <a:r>
              <a:rPr lang="vi-VN" sz="3200" b="1" dirty="0">
                <a:solidFill>
                  <a:srgbClr val="7030A0"/>
                </a:solidFill>
                <a:latin typeface="HP001 4 hàng" panose="020B0603050302020204" pitchFamily="34" charset="0"/>
              </a:rPr>
              <a:t>Lam</a:t>
            </a:r>
            <a:endParaRPr lang="en-US" sz="3200" b="1" dirty="0">
              <a:solidFill>
                <a:srgbClr val="7030A0"/>
              </a:solidFill>
              <a:latin typeface="HP001 4 hàng" panose="020B0603050302020204" pitchFamily="34" charset="0"/>
            </a:endParaRPr>
          </a:p>
        </p:txBody>
      </p:sp>
      <p:sp>
        <p:nvSpPr>
          <p:cNvPr id="5" name="TextBox 4"/>
          <p:cNvSpPr txBox="1"/>
          <p:nvPr/>
        </p:nvSpPr>
        <p:spPr>
          <a:xfrm>
            <a:off x="5991225" y="3616036"/>
            <a:ext cx="4572000" cy="584775"/>
          </a:xfrm>
          <a:prstGeom prst="rect">
            <a:avLst/>
          </a:prstGeom>
          <a:noFill/>
        </p:spPr>
        <p:txBody>
          <a:bodyPr wrap="square" rtlCol="0">
            <a:spAutoFit/>
          </a:bodyPr>
          <a:lstStyle/>
          <a:p>
            <a:r>
              <a:rPr lang="vi-VN" sz="3200" b="1" dirty="0">
                <a:solidFill>
                  <a:srgbClr val="7030A0"/>
                </a:solidFill>
                <a:latin typeface="HP001 4 hàng" panose="020B0603050302020204" pitchFamily="34" charset="0"/>
              </a:rPr>
              <a:t>Lam có mái tóc xoăn</a:t>
            </a:r>
            <a:endParaRPr lang="en-US" sz="3200" b="1" dirty="0">
              <a:solidFill>
                <a:srgbClr val="7030A0"/>
              </a:solidFill>
              <a:latin typeface="HP001 4 hàng" panose="020B0603050302020204" pitchFamily="34" charset="0"/>
            </a:endParaRPr>
          </a:p>
        </p:txBody>
      </p:sp>
      <p:sp>
        <p:nvSpPr>
          <p:cNvPr id="6" name="TextBox 5"/>
          <p:cNvSpPr txBox="1"/>
          <p:nvPr/>
        </p:nvSpPr>
        <p:spPr>
          <a:xfrm>
            <a:off x="6019800" y="4114800"/>
            <a:ext cx="4572000" cy="1569660"/>
          </a:xfrm>
          <a:prstGeom prst="rect">
            <a:avLst/>
          </a:prstGeom>
          <a:noFill/>
        </p:spPr>
        <p:txBody>
          <a:bodyPr wrap="square" rtlCol="0">
            <a:spAutoFit/>
          </a:bodyPr>
          <a:lstStyle/>
          <a:p>
            <a:r>
              <a:rPr lang="vi-VN" sz="3200" b="1" dirty="0">
                <a:solidFill>
                  <a:srgbClr val="7030A0"/>
                </a:solidFill>
                <a:latin typeface="HP001 4 hàng" panose="020B0603050302020204" pitchFamily="34" charset="0"/>
              </a:rPr>
              <a:t>b</a:t>
            </a:r>
            <a:r>
              <a:rPr lang="vi-VN" sz="3200" b="1">
                <a:solidFill>
                  <a:srgbClr val="7030A0"/>
                </a:solidFill>
                <a:latin typeface="HP001 4 hàng" panose="020B0603050302020204" pitchFamily="34" charset="0"/>
              </a:rPr>
              <a:t>ồng </a:t>
            </a:r>
            <a:r>
              <a:rPr lang="vi-VN" sz="3200" b="1" dirty="0">
                <a:solidFill>
                  <a:srgbClr val="7030A0"/>
                </a:solidFill>
                <a:latin typeface="HP001 4 hàng" panose="020B0603050302020204" pitchFamily="34" charset="0"/>
              </a:rPr>
              <a:t>bềnh, khi Lam nhảy, tóc Lam cũng giống như đang nhảy.</a:t>
            </a:r>
            <a:endParaRPr lang="en-US" sz="3200" b="1" dirty="0">
              <a:solidFill>
                <a:srgbClr val="7030A0"/>
              </a:solidFill>
              <a:latin typeface="HP001 4 hàng" panose="020B0603050302020204" pitchFamily="34" charset="0"/>
            </a:endParaRPr>
          </a:p>
        </p:txBody>
      </p:sp>
    </p:spTree>
    <p:extLst>
      <p:ext uri="{BB962C8B-B14F-4D97-AF65-F5344CB8AC3E}">
        <p14:creationId xmlns:p14="http://schemas.microsoft.com/office/powerpoint/2010/main" val="285392806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7B74B023-3C54-49B3-9805-A15FD6D9D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85800"/>
            <a:ext cx="10744200" cy="5562600"/>
          </a:xfrm>
          <a:prstGeom prst="rect">
            <a:avLst/>
          </a:prstGeom>
        </p:spPr>
      </p:pic>
    </p:spTree>
    <p:extLst>
      <p:ext uri="{BB962C8B-B14F-4D97-AF65-F5344CB8AC3E}">
        <p14:creationId xmlns:p14="http://schemas.microsoft.com/office/powerpoint/2010/main" val="3617115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ản mềm bộ mẫu chữ cao 2,5 ô ly dành cho học sinh tiểu học">
            <a:extLst>
              <a:ext uri="{FF2B5EF4-FFF2-40B4-BE49-F238E27FC236}">
                <a16:creationId xmlns:a16="http://schemas.microsoft.com/office/drawing/2014/main" id="{8927143C-7535-4EB0-8813-B0AC44743C0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568" t="19302" r="14409" b="24146"/>
          <a:stretch/>
        </p:blipFill>
        <p:spPr bwMode="auto">
          <a:xfrm>
            <a:off x="429983" y="1094663"/>
            <a:ext cx="2427100" cy="267818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7">
            <a:extLst>
              <a:ext uri="{FF2B5EF4-FFF2-40B4-BE49-F238E27FC236}">
                <a16:creationId xmlns:a16="http://schemas.microsoft.com/office/drawing/2014/main" id="{91081545-EA73-4FEC-BD3D-3752C629B0A1}"/>
              </a:ext>
            </a:extLst>
          </p:cNvPr>
          <p:cNvSpPr txBox="1"/>
          <p:nvPr/>
        </p:nvSpPr>
        <p:spPr>
          <a:xfrm>
            <a:off x="0" y="0"/>
            <a:ext cx="12192000" cy="1323439"/>
          </a:xfrm>
          <a:prstGeom prst="rect">
            <a:avLst/>
          </a:prstGeom>
          <a:noFill/>
        </p:spPr>
        <p:txBody>
          <a:bodyPr wrap="square" rtlCol="0">
            <a:spAutoFit/>
          </a:bodyPr>
          <a:lstStyle/>
          <a:p>
            <a:pPr lvl="0">
              <a:defRPr/>
            </a:pPr>
            <a:r>
              <a:rPr lang="en-US" sz="4000" b="1" kern="0" dirty="0">
                <a:solidFill>
                  <a:srgbClr val="F74E2E"/>
                </a:solidFill>
                <a:latin typeface="Times New Roman" pitchFamily="18" charset="0"/>
                <a:cs typeface="Times New Roman" pitchFamily="18" charset="0"/>
              </a:rPr>
              <a:t>4. </a:t>
            </a:r>
            <a:r>
              <a:rPr lang="en-US" sz="4000" b="1" kern="0" dirty="0" err="1">
                <a:solidFill>
                  <a:srgbClr val="F74E2E"/>
                </a:solidFill>
                <a:latin typeface="Times New Roman" pitchFamily="18" charset="0"/>
                <a:cs typeface="Times New Roman" pitchFamily="18" charset="0"/>
              </a:rPr>
              <a:t>Quan</a:t>
            </a:r>
            <a:r>
              <a:rPr lang="en-US" sz="4000" b="1" kern="0" dirty="0">
                <a:solidFill>
                  <a:srgbClr val="F74E2E"/>
                </a:solidFill>
                <a:latin typeface="Times New Roman" pitchFamily="18" charset="0"/>
                <a:cs typeface="Times New Roman" pitchFamily="18" charset="0"/>
              </a:rPr>
              <a:t> </a:t>
            </a:r>
            <a:r>
              <a:rPr lang="en-US" sz="4000" b="1" kern="0" dirty="0" err="1">
                <a:solidFill>
                  <a:srgbClr val="F74E2E"/>
                </a:solidFill>
                <a:latin typeface="Times New Roman" pitchFamily="18" charset="0"/>
                <a:cs typeface="Times New Roman" pitchFamily="18" charset="0"/>
              </a:rPr>
              <a:t>sát</a:t>
            </a:r>
            <a:r>
              <a:rPr lang="en-US" sz="4000" b="1" kern="0" dirty="0">
                <a:solidFill>
                  <a:srgbClr val="F74E2E"/>
                </a:solidFill>
                <a:latin typeface="Times New Roman" pitchFamily="18" charset="0"/>
                <a:cs typeface="Times New Roman" pitchFamily="18" charset="0"/>
              </a:rPr>
              <a:t> </a:t>
            </a:r>
            <a:r>
              <a:rPr lang="en-US" sz="4000" b="1" kern="0" dirty="0" err="1">
                <a:solidFill>
                  <a:srgbClr val="F74E2E"/>
                </a:solidFill>
                <a:latin typeface="Times New Roman" pitchFamily="18" charset="0"/>
                <a:cs typeface="Times New Roman" pitchFamily="18" charset="0"/>
              </a:rPr>
              <a:t>các</a:t>
            </a:r>
            <a:r>
              <a:rPr lang="en-US" sz="4000" b="1" kern="0" dirty="0">
                <a:solidFill>
                  <a:srgbClr val="F74E2E"/>
                </a:solidFill>
                <a:latin typeface="Times New Roman" pitchFamily="18" charset="0"/>
                <a:cs typeface="Times New Roman" pitchFamily="18" charset="0"/>
              </a:rPr>
              <a:t> </a:t>
            </a:r>
            <a:r>
              <a:rPr lang="en-US" sz="4000" b="1" kern="0" dirty="0" err="1">
                <a:solidFill>
                  <a:srgbClr val="F74E2E"/>
                </a:solidFill>
                <a:latin typeface="Times New Roman" pitchFamily="18" charset="0"/>
                <a:cs typeface="Times New Roman" pitchFamily="18" charset="0"/>
              </a:rPr>
              <a:t>mẫu</a:t>
            </a:r>
            <a:r>
              <a:rPr lang="en-US" sz="4000" b="1" kern="0" dirty="0">
                <a:solidFill>
                  <a:srgbClr val="F74E2E"/>
                </a:solidFill>
                <a:latin typeface="Times New Roman" pitchFamily="18" charset="0"/>
                <a:cs typeface="Times New Roman" pitchFamily="18" charset="0"/>
              </a:rPr>
              <a:t> </a:t>
            </a:r>
            <a:r>
              <a:rPr lang="en-US" sz="4000" b="1" kern="0" dirty="0" err="1">
                <a:solidFill>
                  <a:srgbClr val="F74E2E"/>
                </a:solidFill>
                <a:latin typeface="Times New Roman" pitchFamily="18" charset="0"/>
                <a:cs typeface="Times New Roman" pitchFamily="18" charset="0"/>
              </a:rPr>
              <a:t>chữ</a:t>
            </a:r>
            <a:r>
              <a:rPr lang="en-US" sz="4000" b="1" kern="0" dirty="0">
                <a:solidFill>
                  <a:srgbClr val="F74E2E"/>
                </a:solidFill>
                <a:latin typeface="Times New Roman" pitchFamily="18" charset="0"/>
                <a:cs typeface="Times New Roman" pitchFamily="18" charset="0"/>
              </a:rPr>
              <a:t> </a:t>
            </a:r>
            <a:r>
              <a:rPr lang="en-US" sz="4000" b="1" kern="0" dirty="0" err="1">
                <a:solidFill>
                  <a:srgbClr val="F74E2E"/>
                </a:solidFill>
                <a:latin typeface="Times New Roman" pitchFamily="18" charset="0"/>
                <a:cs typeface="Times New Roman" pitchFamily="18" charset="0"/>
              </a:rPr>
              <a:t>hoa</a:t>
            </a:r>
            <a:r>
              <a:rPr lang="en-US" sz="4000" b="1" kern="0" dirty="0">
                <a:solidFill>
                  <a:srgbClr val="F74E2E"/>
                </a:solidFill>
                <a:latin typeface="Times New Roman" pitchFamily="18" charset="0"/>
                <a:cs typeface="Times New Roman" pitchFamily="18" charset="0"/>
              </a:rPr>
              <a:t> </a:t>
            </a:r>
            <a:r>
              <a:rPr lang="en-US" sz="4000" b="1" kern="0" dirty="0" err="1">
                <a:solidFill>
                  <a:srgbClr val="F74E2E"/>
                </a:solidFill>
                <a:latin typeface="Times New Roman" pitchFamily="18" charset="0"/>
                <a:cs typeface="Times New Roman" pitchFamily="18" charset="0"/>
              </a:rPr>
              <a:t>sau</a:t>
            </a:r>
            <a:r>
              <a:rPr lang="en-US" sz="4000" b="1" kern="0" dirty="0">
                <a:solidFill>
                  <a:srgbClr val="F74E2E"/>
                </a:solidFill>
                <a:latin typeface="Times New Roman" pitchFamily="18" charset="0"/>
                <a:cs typeface="Times New Roman" pitchFamily="18" charset="0"/>
              </a:rPr>
              <a:t>, </a:t>
            </a:r>
            <a:r>
              <a:rPr lang="en-US" sz="4000" b="1" kern="0" dirty="0" err="1">
                <a:solidFill>
                  <a:srgbClr val="F74E2E"/>
                </a:solidFill>
                <a:latin typeface="Times New Roman" pitchFamily="18" charset="0"/>
                <a:cs typeface="Times New Roman" pitchFamily="18" charset="0"/>
              </a:rPr>
              <a:t>xác</a:t>
            </a:r>
            <a:r>
              <a:rPr lang="en-US" sz="4000" b="1" kern="0" dirty="0">
                <a:solidFill>
                  <a:srgbClr val="F74E2E"/>
                </a:solidFill>
                <a:latin typeface="Times New Roman" pitchFamily="18" charset="0"/>
                <a:cs typeface="Times New Roman" pitchFamily="18" charset="0"/>
              </a:rPr>
              <a:t> </a:t>
            </a:r>
            <a:r>
              <a:rPr lang="en-US" sz="4000" b="1" kern="0" dirty="0" err="1">
                <a:solidFill>
                  <a:srgbClr val="F74E2E"/>
                </a:solidFill>
                <a:latin typeface="Times New Roman" pitchFamily="18" charset="0"/>
                <a:cs typeface="Times New Roman" pitchFamily="18" charset="0"/>
              </a:rPr>
              <a:t>định</a:t>
            </a:r>
            <a:r>
              <a:rPr lang="en-US" sz="4000" b="1" kern="0" dirty="0">
                <a:solidFill>
                  <a:srgbClr val="F74E2E"/>
                </a:solidFill>
                <a:latin typeface="Times New Roman" pitchFamily="18" charset="0"/>
                <a:cs typeface="Times New Roman" pitchFamily="18" charset="0"/>
              </a:rPr>
              <a:t> </a:t>
            </a:r>
            <a:r>
              <a:rPr lang="en-US" sz="4000" b="1" kern="0" dirty="0" err="1">
                <a:solidFill>
                  <a:srgbClr val="F74E2E"/>
                </a:solidFill>
                <a:latin typeface="Times New Roman" pitchFamily="18" charset="0"/>
                <a:cs typeface="Times New Roman" pitchFamily="18" charset="0"/>
              </a:rPr>
              <a:t>chiều</a:t>
            </a:r>
            <a:r>
              <a:rPr lang="en-US" sz="4000" b="1" kern="0" dirty="0">
                <a:solidFill>
                  <a:srgbClr val="F74E2E"/>
                </a:solidFill>
                <a:latin typeface="Times New Roman" pitchFamily="18" charset="0"/>
                <a:cs typeface="Times New Roman" pitchFamily="18" charset="0"/>
              </a:rPr>
              <a:t> </a:t>
            </a:r>
            <a:r>
              <a:rPr lang="en-US" sz="4000" b="1" kern="0" dirty="0" err="1">
                <a:solidFill>
                  <a:srgbClr val="F74E2E"/>
                </a:solidFill>
                <a:latin typeface="Times New Roman" pitchFamily="18" charset="0"/>
                <a:cs typeface="Times New Roman" pitchFamily="18" charset="0"/>
              </a:rPr>
              <a:t>cao</a:t>
            </a:r>
            <a:r>
              <a:rPr lang="en-US" sz="4000" b="1" kern="0" dirty="0">
                <a:solidFill>
                  <a:srgbClr val="F74E2E"/>
                </a:solidFill>
                <a:latin typeface="Times New Roman" pitchFamily="18" charset="0"/>
                <a:cs typeface="Times New Roman" pitchFamily="18" charset="0"/>
              </a:rPr>
              <a:t>, </a:t>
            </a:r>
            <a:r>
              <a:rPr lang="en-US" sz="4000" b="1" kern="0" dirty="0" err="1">
                <a:solidFill>
                  <a:srgbClr val="F74E2E"/>
                </a:solidFill>
                <a:latin typeface="Times New Roman" pitchFamily="18" charset="0"/>
                <a:cs typeface="Times New Roman" pitchFamily="18" charset="0"/>
              </a:rPr>
              <a:t>độ</a:t>
            </a:r>
            <a:r>
              <a:rPr lang="en-US" sz="4000" b="1" kern="0" dirty="0">
                <a:solidFill>
                  <a:srgbClr val="F74E2E"/>
                </a:solidFill>
                <a:latin typeface="Times New Roman" pitchFamily="18" charset="0"/>
                <a:cs typeface="Times New Roman" pitchFamily="18" charset="0"/>
              </a:rPr>
              <a:t> </a:t>
            </a:r>
            <a:r>
              <a:rPr lang="en-US" sz="4000" b="1" kern="0" dirty="0" err="1">
                <a:solidFill>
                  <a:srgbClr val="F74E2E"/>
                </a:solidFill>
                <a:latin typeface="Times New Roman" pitchFamily="18" charset="0"/>
                <a:cs typeface="Times New Roman" pitchFamily="18" charset="0"/>
              </a:rPr>
              <a:t>rộng</a:t>
            </a:r>
            <a:r>
              <a:rPr lang="en-US" sz="4000" b="1" kern="0" dirty="0">
                <a:solidFill>
                  <a:srgbClr val="F74E2E"/>
                </a:solidFill>
                <a:latin typeface="Times New Roman" pitchFamily="18" charset="0"/>
                <a:cs typeface="Times New Roman" pitchFamily="18" charset="0"/>
              </a:rPr>
              <a:t> </a:t>
            </a:r>
            <a:r>
              <a:rPr lang="en-US" sz="4000" b="1" kern="0" dirty="0" err="1">
                <a:solidFill>
                  <a:srgbClr val="F74E2E"/>
                </a:solidFill>
                <a:latin typeface="Times New Roman" pitchFamily="18" charset="0"/>
                <a:cs typeface="Times New Roman" pitchFamily="18" charset="0"/>
              </a:rPr>
              <a:t>các</a:t>
            </a:r>
            <a:r>
              <a:rPr lang="en-US" sz="4000" b="1" kern="0" dirty="0">
                <a:solidFill>
                  <a:srgbClr val="F74E2E"/>
                </a:solidFill>
                <a:latin typeface="Times New Roman" pitchFamily="18" charset="0"/>
                <a:cs typeface="Times New Roman" pitchFamily="18" charset="0"/>
              </a:rPr>
              <a:t> </a:t>
            </a:r>
            <a:r>
              <a:rPr lang="en-US" sz="4000" b="1" kern="0" dirty="0" err="1">
                <a:solidFill>
                  <a:srgbClr val="F74E2E"/>
                </a:solidFill>
                <a:latin typeface="Times New Roman" pitchFamily="18" charset="0"/>
                <a:cs typeface="Times New Roman" pitchFamily="18" charset="0"/>
              </a:rPr>
              <a:t>chữ</a:t>
            </a:r>
            <a:r>
              <a:rPr lang="en-US" sz="4000" b="1" kern="0" dirty="0">
                <a:solidFill>
                  <a:srgbClr val="F74E2E"/>
                </a:solidFill>
                <a:latin typeface="Times New Roman" pitchFamily="18" charset="0"/>
                <a:cs typeface="Times New Roman" pitchFamily="18" charset="0"/>
              </a:rPr>
              <a:t>.</a:t>
            </a:r>
          </a:p>
        </p:txBody>
      </p:sp>
      <p:pic>
        <p:nvPicPr>
          <p:cNvPr id="1026" name="Picture 2" descr="Bản mềm bộ mẫu chữ cao 2,5 ô ly dành cho học sinh tiểu học">
            <a:extLst>
              <a:ext uri="{FF2B5EF4-FFF2-40B4-BE49-F238E27FC236}">
                <a16:creationId xmlns:a16="http://schemas.microsoft.com/office/drawing/2014/main" id="{130C609B-0A12-49C8-8C04-7C45CA442E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67" t="24150" r="13855" b="24400"/>
          <a:stretch/>
        </p:blipFill>
        <p:spPr bwMode="auto">
          <a:xfrm>
            <a:off x="3499668" y="1330494"/>
            <a:ext cx="2427589" cy="24275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ản mềm bộ mẫu chữ cao 2,5 ô ly dành cho học sinh tiểu học">
            <a:extLst>
              <a:ext uri="{FF2B5EF4-FFF2-40B4-BE49-F238E27FC236}">
                <a16:creationId xmlns:a16="http://schemas.microsoft.com/office/drawing/2014/main" id="{5645497F-7004-4903-9A96-FD18821CD7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354" t="23271" r="12869" b="24455"/>
          <a:stretch/>
        </p:blipFill>
        <p:spPr bwMode="auto">
          <a:xfrm>
            <a:off x="6652854" y="1274101"/>
            <a:ext cx="2407322" cy="24458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ản mềm bộ mẫu chữ cao 2,5 ô ly dành cho học sinh tiểu học">
            <a:extLst>
              <a:ext uri="{FF2B5EF4-FFF2-40B4-BE49-F238E27FC236}">
                <a16:creationId xmlns:a16="http://schemas.microsoft.com/office/drawing/2014/main" id="{47CC6C29-4E53-4271-A1D1-8D121AB53BD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582" t="23664" r="13641" b="24062"/>
          <a:stretch/>
        </p:blipFill>
        <p:spPr bwMode="auto">
          <a:xfrm>
            <a:off x="413954" y="4048871"/>
            <a:ext cx="2443129" cy="24822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ản mềm bộ mẫu chữ cao 2,5 ô ly dành cho học sinh tiểu học">
            <a:extLst>
              <a:ext uri="{FF2B5EF4-FFF2-40B4-BE49-F238E27FC236}">
                <a16:creationId xmlns:a16="http://schemas.microsoft.com/office/drawing/2014/main" id="{5F1DAFBA-454B-4B7D-96B6-D417EC5317F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989" t="21017" r="51317" b="10790"/>
          <a:stretch/>
        </p:blipFill>
        <p:spPr bwMode="auto">
          <a:xfrm>
            <a:off x="3582193" y="3939307"/>
            <a:ext cx="2443129" cy="26216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ản mềm bộ mẫu chữ cao 2,5 ô ly dành cho học sinh tiểu học">
            <a:extLst>
              <a:ext uri="{FF2B5EF4-FFF2-40B4-BE49-F238E27FC236}">
                <a16:creationId xmlns:a16="http://schemas.microsoft.com/office/drawing/2014/main" id="{48333DE3-95AE-4F58-A2DF-78CB29E77CC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523" t="23082" r="13215" b="23995"/>
          <a:stretch/>
        </p:blipFill>
        <p:spPr bwMode="auto">
          <a:xfrm>
            <a:off x="9525000" y="2209800"/>
            <a:ext cx="2517612" cy="253795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ản mềm bộ mẫu chữ cao 2,5 ô ly dành cho học sinh tiểu học">
            <a:extLst>
              <a:ext uri="{FF2B5EF4-FFF2-40B4-BE49-F238E27FC236}">
                <a16:creationId xmlns:a16="http://schemas.microsoft.com/office/drawing/2014/main" id="{3B1E8CC5-B239-4D58-965E-1C809C2DC54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350" t="14983" r="11902" b="15718"/>
          <a:stretch/>
        </p:blipFill>
        <p:spPr bwMode="auto">
          <a:xfrm>
            <a:off x="6652854" y="4048871"/>
            <a:ext cx="2601997" cy="258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28083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animEffect transition="in" filter="fade">
                                      <p:cBhvr>
                                        <p:cTn id="15" dur="500"/>
                                        <p:tgtEl>
                                          <p:spTgt spid="102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animEffect transition="in" filter="fade">
                                      <p:cBhvr>
                                        <p:cTn id="21" dur="500"/>
                                        <p:tgtEl>
                                          <p:spTgt spid="102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p:cTn id="25" dur="500" fill="hold"/>
                                        <p:tgtEl>
                                          <p:spTgt spid="1030"/>
                                        </p:tgtEl>
                                        <p:attrNameLst>
                                          <p:attrName>ppt_w</p:attrName>
                                        </p:attrNameLst>
                                      </p:cBhvr>
                                      <p:tavLst>
                                        <p:tav tm="0">
                                          <p:val>
                                            <p:fltVal val="0"/>
                                          </p:val>
                                        </p:tav>
                                        <p:tav tm="100000">
                                          <p:val>
                                            <p:strVal val="#ppt_w"/>
                                          </p:val>
                                        </p:tav>
                                      </p:tavLst>
                                    </p:anim>
                                    <p:anim calcmode="lin" valueType="num">
                                      <p:cBhvr>
                                        <p:cTn id="26" dur="500" fill="hold"/>
                                        <p:tgtEl>
                                          <p:spTgt spid="1030"/>
                                        </p:tgtEl>
                                        <p:attrNameLst>
                                          <p:attrName>ppt_h</p:attrName>
                                        </p:attrNameLst>
                                      </p:cBhvr>
                                      <p:tavLst>
                                        <p:tav tm="0">
                                          <p:val>
                                            <p:fltVal val="0"/>
                                          </p:val>
                                        </p:tav>
                                        <p:tav tm="100000">
                                          <p:val>
                                            <p:strVal val="#ppt_h"/>
                                          </p:val>
                                        </p:tav>
                                      </p:tavLst>
                                    </p:anim>
                                    <p:animEffect transition="in" filter="fade">
                                      <p:cBhvr>
                                        <p:cTn id="27" dur="500"/>
                                        <p:tgtEl>
                                          <p:spTgt spid="103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34"/>
                                        </p:tgtEl>
                                        <p:attrNameLst>
                                          <p:attrName>style.visibility</p:attrName>
                                        </p:attrNameLst>
                                      </p:cBhvr>
                                      <p:to>
                                        <p:strVal val="visible"/>
                                      </p:to>
                                    </p:set>
                                    <p:anim calcmode="lin" valueType="num">
                                      <p:cBhvr>
                                        <p:cTn id="31" dur="500" fill="hold"/>
                                        <p:tgtEl>
                                          <p:spTgt spid="1034"/>
                                        </p:tgtEl>
                                        <p:attrNameLst>
                                          <p:attrName>ppt_w</p:attrName>
                                        </p:attrNameLst>
                                      </p:cBhvr>
                                      <p:tavLst>
                                        <p:tav tm="0">
                                          <p:val>
                                            <p:fltVal val="0"/>
                                          </p:val>
                                        </p:tav>
                                        <p:tav tm="100000">
                                          <p:val>
                                            <p:strVal val="#ppt_w"/>
                                          </p:val>
                                        </p:tav>
                                      </p:tavLst>
                                    </p:anim>
                                    <p:anim calcmode="lin" valueType="num">
                                      <p:cBhvr>
                                        <p:cTn id="32" dur="500" fill="hold"/>
                                        <p:tgtEl>
                                          <p:spTgt spid="1034"/>
                                        </p:tgtEl>
                                        <p:attrNameLst>
                                          <p:attrName>ppt_h</p:attrName>
                                        </p:attrNameLst>
                                      </p:cBhvr>
                                      <p:tavLst>
                                        <p:tav tm="0">
                                          <p:val>
                                            <p:fltVal val="0"/>
                                          </p:val>
                                        </p:tav>
                                        <p:tav tm="100000">
                                          <p:val>
                                            <p:strVal val="#ppt_h"/>
                                          </p:val>
                                        </p:tav>
                                      </p:tavLst>
                                    </p:anim>
                                    <p:animEffect transition="in" filter="fade">
                                      <p:cBhvr>
                                        <p:cTn id="33" dur="500"/>
                                        <p:tgtEl>
                                          <p:spTgt spid="103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032"/>
                                        </p:tgtEl>
                                        <p:attrNameLst>
                                          <p:attrName>style.visibility</p:attrName>
                                        </p:attrNameLst>
                                      </p:cBhvr>
                                      <p:to>
                                        <p:strVal val="visible"/>
                                      </p:to>
                                    </p:set>
                                    <p:anim calcmode="lin" valueType="num">
                                      <p:cBhvr>
                                        <p:cTn id="37" dur="500" fill="hold"/>
                                        <p:tgtEl>
                                          <p:spTgt spid="1032"/>
                                        </p:tgtEl>
                                        <p:attrNameLst>
                                          <p:attrName>ppt_w</p:attrName>
                                        </p:attrNameLst>
                                      </p:cBhvr>
                                      <p:tavLst>
                                        <p:tav tm="0">
                                          <p:val>
                                            <p:fltVal val="0"/>
                                          </p:val>
                                        </p:tav>
                                        <p:tav tm="100000">
                                          <p:val>
                                            <p:strVal val="#ppt_w"/>
                                          </p:val>
                                        </p:tav>
                                      </p:tavLst>
                                    </p:anim>
                                    <p:anim calcmode="lin" valueType="num">
                                      <p:cBhvr>
                                        <p:cTn id="38" dur="500" fill="hold"/>
                                        <p:tgtEl>
                                          <p:spTgt spid="1032"/>
                                        </p:tgtEl>
                                        <p:attrNameLst>
                                          <p:attrName>ppt_h</p:attrName>
                                        </p:attrNameLst>
                                      </p:cBhvr>
                                      <p:tavLst>
                                        <p:tav tm="0">
                                          <p:val>
                                            <p:fltVal val="0"/>
                                          </p:val>
                                        </p:tav>
                                        <p:tav tm="100000">
                                          <p:val>
                                            <p:strVal val="#ppt_h"/>
                                          </p:val>
                                        </p:tav>
                                      </p:tavLst>
                                    </p:anim>
                                    <p:animEffect transition="in" filter="fade">
                                      <p:cBhvr>
                                        <p:cTn id="39" dur="500"/>
                                        <p:tgtEl>
                                          <p:spTgt spid="1032"/>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036"/>
                                        </p:tgtEl>
                                        <p:attrNameLst>
                                          <p:attrName>style.visibility</p:attrName>
                                        </p:attrNameLst>
                                      </p:cBhvr>
                                      <p:to>
                                        <p:strVal val="visible"/>
                                      </p:to>
                                    </p:set>
                                    <p:anim calcmode="lin" valueType="num">
                                      <p:cBhvr>
                                        <p:cTn id="43" dur="500" fill="hold"/>
                                        <p:tgtEl>
                                          <p:spTgt spid="1036"/>
                                        </p:tgtEl>
                                        <p:attrNameLst>
                                          <p:attrName>ppt_w</p:attrName>
                                        </p:attrNameLst>
                                      </p:cBhvr>
                                      <p:tavLst>
                                        <p:tav tm="0">
                                          <p:val>
                                            <p:fltVal val="0"/>
                                          </p:val>
                                        </p:tav>
                                        <p:tav tm="100000">
                                          <p:val>
                                            <p:strVal val="#ppt_w"/>
                                          </p:val>
                                        </p:tav>
                                      </p:tavLst>
                                    </p:anim>
                                    <p:anim calcmode="lin" valueType="num">
                                      <p:cBhvr>
                                        <p:cTn id="44" dur="500" fill="hold"/>
                                        <p:tgtEl>
                                          <p:spTgt spid="1036"/>
                                        </p:tgtEl>
                                        <p:attrNameLst>
                                          <p:attrName>ppt_h</p:attrName>
                                        </p:attrNameLst>
                                      </p:cBhvr>
                                      <p:tavLst>
                                        <p:tav tm="0">
                                          <p:val>
                                            <p:fltVal val="0"/>
                                          </p:val>
                                        </p:tav>
                                        <p:tav tm="100000">
                                          <p:val>
                                            <p:strVal val="#ppt_h"/>
                                          </p:val>
                                        </p:tav>
                                      </p:tavLst>
                                    </p:anim>
                                    <p:animEffect transition="in" filter="fade">
                                      <p:cBhvr>
                                        <p:cTn id="45"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admin\Downloads\Mẫu chữ\MẪU CHỮ ĐÃ XẾP\Chữ hoa\2.jpg">
            <a:extLst>
              <a:ext uri="{FF2B5EF4-FFF2-40B4-BE49-F238E27FC236}">
                <a16:creationId xmlns:a16="http://schemas.microsoft.com/office/drawing/2014/main" id="{BD8C7112-A47B-4B1F-B771-98CF95CED97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189" t="19896" r="10531" b="21675"/>
          <a:stretch/>
        </p:blipFill>
        <p:spPr bwMode="auto">
          <a:xfrm>
            <a:off x="124496" y="260648"/>
            <a:ext cx="2623887" cy="265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Bản mềm bộ mẫu chữ cao 2,5 ô ly dành cho học sinh tiểu học">
            <a:extLst>
              <a:ext uri="{FF2B5EF4-FFF2-40B4-BE49-F238E27FC236}">
                <a16:creationId xmlns:a16="http://schemas.microsoft.com/office/drawing/2014/main" id="{37626BF9-EC42-441E-9084-E30816D12B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67" t="24150" r="13855" b="24400"/>
          <a:stretch/>
        </p:blipFill>
        <p:spPr bwMode="auto">
          <a:xfrm>
            <a:off x="3349066" y="385302"/>
            <a:ext cx="2427589" cy="24275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ản mềm bộ mẫu chữ cao 2,5 ô ly dành cho học sinh tiểu học">
            <a:extLst>
              <a:ext uri="{FF2B5EF4-FFF2-40B4-BE49-F238E27FC236}">
                <a16:creationId xmlns:a16="http://schemas.microsoft.com/office/drawing/2014/main" id="{5E52B18C-383D-4ADF-86C6-905CEE8E1A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354" t="23271" r="12869" b="24455"/>
          <a:stretch/>
        </p:blipFill>
        <p:spPr bwMode="auto">
          <a:xfrm>
            <a:off x="6502252" y="328909"/>
            <a:ext cx="2407322" cy="24458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Bản mềm bộ mẫu chữ cao 2,5 ô ly dành cho học sinh tiểu học">
            <a:extLst>
              <a:ext uri="{FF2B5EF4-FFF2-40B4-BE49-F238E27FC236}">
                <a16:creationId xmlns:a16="http://schemas.microsoft.com/office/drawing/2014/main" id="{1B49A085-ADE5-4A5E-BF25-C5FC875E76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582" t="23664" r="13641" b="24062"/>
          <a:stretch/>
        </p:blipFill>
        <p:spPr bwMode="auto">
          <a:xfrm>
            <a:off x="263352" y="3103679"/>
            <a:ext cx="2443129" cy="24822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Bản mềm bộ mẫu chữ cao 2,5 ô ly dành cho học sinh tiểu học">
            <a:extLst>
              <a:ext uri="{FF2B5EF4-FFF2-40B4-BE49-F238E27FC236}">
                <a16:creationId xmlns:a16="http://schemas.microsoft.com/office/drawing/2014/main" id="{14717AC5-B376-468B-AEB5-6E814466FE6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989" t="21017" r="51317" b="10790"/>
          <a:stretch/>
        </p:blipFill>
        <p:spPr bwMode="auto">
          <a:xfrm>
            <a:off x="3705112" y="3103679"/>
            <a:ext cx="2443129" cy="262166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Bản mềm bộ mẫu chữ cao 2,5 ô ly dành cho học sinh tiểu học">
            <a:extLst>
              <a:ext uri="{FF2B5EF4-FFF2-40B4-BE49-F238E27FC236}">
                <a16:creationId xmlns:a16="http://schemas.microsoft.com/office/drawing/2014/main" id="{F458C8D6-32E4-48F9-82D4-D4761EAD372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523" t="23082" r="13215" b="23995"/>
          <a:stretch/>
        </p:blipFill>
        <p:spPr bwMode="auto">
          <a:xfrm>
            <a:off x="9691188" y="1371600"/>
            <a:ext cx="2517612" cy="25379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Bản mềm bộ mẫu chữ cao 2,5 ô ly dành cho học sinh tiểu học">
            <a:extLst>
              <a:ext uri="{FF2B5EF4-FFF2-40B4-BE49-F238E27FC236}">
                <a16:creationId xmlns:a16="http://schemas.microsoft.com/office/drawing/2014/main" id="{AEA97D9D-BDCB-4BC7-8E60-A34AB3BD4AC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350" t="14983" r="11902" b="15718"/>
          <a:stretch/>
        </p:blipFill>
        <p:spPr bwMode="auto">
          <a:xfrm>
            <a:off x="6929855" y="3103679"/>
            <a:ext cx="2601997" cy="262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81874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228600"/>
            <a:ext cx="10553700" cy="14182725"/>
          </a:xfrm>
          <a:prstGeom prst="rect">
            <a:avLst/>
          </a:prstGeom>
        </p:spPr>
      </p:pic>
      <p:sp>
        <p:nvSpPr>
          <p:cNvPr id="3" name="Rectangle 2"/>
          <p:cNvSpPr/>
          <p:nvPr/>
        </p:nvSpPr>
        <p:spPr>
          <a:xfrm>
            <a:off x="2514600" y="1905000"/>
            <a:ext cx="4191000" cy="403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60041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24A7D8-DCE9-44A3-99DD-CD7E1AEEA543}"/>
              </a:ext>
            </a:extLst>
          </p:cNvPr>
          <p:cNvSpPr/>
          <p:nvPr/>
        </p:nvSpPr>
        <p:spPr>
          <a:xfrm>
            <a:off x="7785182" y="1477848"/>
            <a:ext cx="4392488" cy="4207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72CDC35-C45F-4568-AE69-57B6D457978E}"/>
              </a:ext>
            </a:extLst>
          </p:cNvPr>
          <p:cNvSpPr/>
          <p:nvPr/>
        </p:nvSpPr>
        <p:spPr>
          <a:xfrm>
            <a:off x="2285810" y="1462421"/>
            <a:ext cx="4360827" cy="4223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10;&#10;Description automatically generated with medium confidence">
            <a:extLst>
              <a:ext uri="{FF2B5EF4-FFF2-40B4-BE49-F238E27FC236}">
                <a16:creationId xmlns:a16="http://schemas.microsoft.com/office/drawing/2014/main" id="{4724540C-8577-42C6-AB17-9FBFDF9DFD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33" t="16076" r="45833" b="36760"/>
          <a:stretch/>
        </p:blipFill>
        <p:spPr>
          <a:xfrm>
            <a:off x="6477000" y="3566080"/>
            <a:ext cx="5700670" cy="329192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A0583EEF-2661-45B1-B57F-C60D71158D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304" t="16691" r="45863" b="37509"/>
          <a:stretch/>
        </p:blipFill>
        <p:spPr>
          <a:xfrm>
            <a:off x="0" y="3581400"/>
            <a:ext cx="6629399" cy="32766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82606784-5BD9-4F9B-B9DA-946FC9BFCCA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79" t="15954" r="45480" b="36882"/>
          <a:stretch/>
        </p:blipFill>
        <p:spPr>
          <a:xfrm>
            <a:off x="6477000" y="0"/>
            <a:ext cx="5727835" cy="3660393"/>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C07F721E-AFB3-4BC0-BA57-A445698C46A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193" t="16489" r="45667" b="37527"/>
          <a:stretch/>
        </p:blipFill>
        <p:spPr>
          <a:xfrm>
            <a:off x="0" y="0"/>
            <a:ext cx="6660219" cy="3605829"/>
          </a:xfrm>
          <a:prstGeom prst="rect">
            <a:avLst/>
          </a:prstGeom>
        </p:spPr>
      </p:pic>
    </p:spTree>
    <p:extLst>
      <p:ext uri="{BB962C8B-B14F-4D97-AF65-F5344CB8AC3E}">
        <p14:creationId xmlns:p14="http://schemas.microsoft.com/office/powerpoint/2010/main" val="335887236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5867400"/>
            <a:ext cx="10553700" cy="14182725"/>
          </a:xfrm>
          <a:prstGeom prst="rect">
            <a:avLst/>
          </a:prstGeom>
        </p:spPr>
      </p:pic>
      <p:sp>
        <p:nvSpPr>
          <p:cNvPr id="3" name="Rectangle 2"/>
          <p:cNvSpPr/>
          <p:nvPr/>
        </p:nvSpPr>
        <p:spPr>
          <a:xfrm>
            <a:off x="2743200" y="152400"/>
            <a:ext cx="5410200" cy="2667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80848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EDF18FC-B7EC-4AD2-9D9C-4CA55E3A78CC}"/>
              </a:ext>
            </a:extLst>
          </p:cNvPr>
          <p:cNvGrpSpPr/>
          <p:nvPr/>
        </p:nvGrpSpPr>
        <p:grpSpPr>
          <a:xfrm>
            <a:off x="0" y="168672"/>
            <a:ext cx="12344400" cy="6689328"/>
            <a:chOff x="1631504" y="1844824"/>
            <a:chExt cx="9433048" cy="4611712"/>
          </a:xfrm>
        </p:grpSpPr>
        <p:sp>
          <p:nvSpPr>
            <p:cNvPr id="4" name="Rectangle 3">
              <a:extLst>
                <a:ext uri="{FF2B5EF4-FFF2-40B4-BE49-F238E27FC236}">
                  <a16:creationId xmlns:a16="http://schemas.microsoft.com/office/drawing/2014/main" id="{2158D5FC-9CA6-4156-8BB4-A92F7F4BF268}"/>
                </a:ext>
              </a:extLst>
            </p:cNvPr>
            <p:cNvSpPr/>
            <p:nvPr/>
          </p:nvSpPr>
          <p:spPr>
            <a:xfrm>
              <a:off x="1703512" y="1916832"/>
              <a:ext cx="9361040" cy="4536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with medium confidence">
              <a:extLst>
                <a:ext uri="{FF2B5EF4-FFF2-40B4-BE49-F238E27FC236}">
                  <a16:creationId xmlns:a16="http://schemas.microsoft.com/office/drawing/2014/main" id="{557E5AD4-96CC-43E6-A174-AFC3CDF6B5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70" t="7936" r="18698" b="19006"/>
            <a:stretch/>
          </p:blipFill>
          <p:spPr>
            <a:xfrm>
              <a:off x="1631504" y="1844824"/>
              <a:ext cx="9433048" cy="4611712"/>
            </a:xfrm>
            <a:prstGeom prst="rect">
              <a:avLst/>
            </a:prstGeom>
          </p:spPr>
        </p:pic>
      </p:grpSp>
    </p:spTree>
    <p:extLst>
      <p:ext uri="{BB962C8B-B14F-4D97-AF65-F5344CB8AC3E}">
        <p14:creationId xmlns:p14="http://schemas.microsoft.com/office/powerpoint/2010/main" val="392021296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 name="组合 20"/>
          <p:cNvGrpSpPr/>
          <p:nvPr/>
        </p:nvGrpSpPr>
        <p:grpSpPr>
          <a:xfrm>
            <a:off x="1675768" y="1762757"/>
            <a:ext cx="10153128" cy="5184575"/>
            <a:chOff x="2556108" y="1538524"/>
            <a:chExt cx="6911261" cy="3633873"/>
          </a:xfrm>
        </p:grpSpPr>
        <p:sp>
          <p:nvSpPr>
            <p:cNvPr id="41" name="椭圆 31"/>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42" name="椭圆 31"/>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43" name="椭圆 31"/>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pic>
        <p:nvPicPr>
          <p:cNvPr id="147" name="图片 14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71488" y="5815157"/>
            <a:ext cx="681698" cy="432048"/>
          </a:xfrm>
          <a:prstGeom prst="rect">
            <a:avLst/>
          </a:prstGeom>
        </p:spPr>
      </p:pic>
      <p:pic>
        <p:nvPicPr>
          <p:cNvPr id="148" name="图片 147"/>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5497094" y="5157192"/>
            <a:ext cx="1174970" cy="648072"/>
          </a:xfrm>
          <a:prstGeom prst="rect">
            <a:avLst/>
          </a:prstGeom>
        </p:spPr>
      </p:pic>
      <p:pic>
        <p:nvPicPr>
          <p:cNvPr id="149" name="图片 148"/>
          <p:cNvPicPr>
            <a:picLocks noChangeAspect="1"/>
          </p:cNvPicPr>
          <p:nvPr/>
        </p:nvPicPr>
        <p:blipFill rotWithShape="1">
          <a:blip r:embed="rId5" cstate="print">
            <a:extLst>
              <a:ext uri="{28A0092B-C50C-407E-A947-70E740481C1C}">
                <a14:useLocalDpi xmlns:a14="http://schemas.microsoft.com/office/drawing/2010/main" val="0"/>
              </a:ext>
            </a:extLst>
          </a:blip>
          <a:srcRect r="-7403" b="-10483"/>
          <a:stretch>
            <a:fillRect/>
          </a:stretch>
        </p:blipFill>
        <p:spPr>
          <a:xfrm>
            <a:off x="10358396" y="5614893"/>
            <a:ext cx="830252" cy="648072"/>
          </a:xfrm>
          <a:prstGeom prst="rect">
            <a:avLst/>
          </a:prstGeom>
        </p:spPr>
      </p:pic>
      <p:pic>
        <p:nvPicPr>
          <p:cNvPr id="19" name="Picture 18" descr="A picture containing chart&#10;&#10;Description automatically generated">
            <a:extLst>
              <a:ext uri="{FF2B5EF4-FFF2-40B4-BE49-F238E27FC236}">
                <a16:creationId xmlns:a16="http://schemas.microsoft.com/office/drawing/2014/main" id="{EA75EF9A-B218-4869-B885-D3FFF26223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4747" y="260648"/>
            <a:ext cx="5414184" cy="971131"/>
          </a:xfrm>
          <a:prstGeom prst="rect">
            <a:avLst/>
          </a:prstGeom>
        </p:spPr>
      </p:pic>
      <p:grpSp>
        <p:nvGrpSpPr>
          <p:cNvPr id="4" name="Group 3">
            <a:extLst>
              <a:ext uri="{FF2B5EF4-FFF2-40B4-BE49-F238E27FC236}">
                <a16:creationId xmlns:a16="http://schemas.microsoft.com/office/drawing/2014/main" id="{4051327D-ABC3-4DE5-8F5A-492E7CCC925B}"/>
              </a:ext>
            </a:extLst>
          </p:cNvPr>
          <p:cNvGrpSpPr/>
          <p:nvPr/>
        </p:nvGrpSpPr>
        <p:grpSpPr>
          <a:xfrm>
            <a:off x="1537218" y="1168985"/>
            <a:ext cx="2284394" cy="2867662"/>
            <a:chOff x="1545264" y="1179044"/>
            <a:chExt cx="2284394" cy="2867662"/>
          </a:xfrm>
        </p:grpSpPr>
        <p:pic>
          <p:nvPicPr>
            <p:cNvPr id="20" name="Picture 19" descr="Icon&#10;&#10;Description automatically generated">
              <a:extLst>
                <a:ext uri="{FF2B5EF4-FFF2-40B4-BE49-F238E27FC236}">
                  <a16:creationId xmlns:a16="http://schemas.microsoft.com/office/drawing/2014/main" id="{A161E1DC-460B-4F09-AB1D-E02A5A7EA980}"/>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r="55328" b="44750"/>
            <a:stretch/>
          </p:blipFill>
          <p:spPr>
            <a:xfrm>
              <a:off x="1545264" y="1179044"/>
              <a:ext cx="2284394" cy="2867662"/>
            </a:xfrm>
            <a:prstGeom prst="rect">
              <a:avLst/>
            </a:prstGeom>
          </p:spPr>
        </p:pic>
        <p:sp>
          <p:nvSpPr>
            <p:cNvPr id="3" name="Rectangle: Rounded Corners 2">
              <a:extLst>
                <a:ext uri="{FF2B5EF4-FFF2-40B4-BE49-F238E27FC236}">
                  <a16:creationId xmlns:a16="http://schemas.microsoft.com/office/drawing/2014/main" id="{C2A432E1-E9DE-4732-B059-E15D75DB830D}"/>
                </a:ext>
              </a:extLst>
            </p:cNvPr>
            <p:cNvSpPr/>
            <p:nvPr/>
          </p:nvSpPr>
          <p:spPr>
            <a:xfrm>
              <a:off x="2131753" y="1772816"/>
              <a:ext cx="742502" cy="971131"/>
            </a:xfrm>
            <a:prstGeom prst="roundRect">
              <a:avLst/>
            </a:prstGeom>
            <a:solidFill>
              <a:srgbClr val="BAD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a:hlinkClick r:id="rId8" action="ppaction://hlinksldjump"/>
            <a:extLst>
              <a:ext uri="{FF2B5EF4-FFF2-40B4-BE49-F238E27FC236}">
                <a16:creationId xmlns:a16="http://schemas.microsoft.com/office/drawing/2014/main" id="{808899CE-E7BD-4F06-97FD-A9F6A9648859}"/>
              </a:ext>
            </a:extLst>
          </p:cNvPr>
          <p:cNvPicPr>
            <a:picLocks noChangeAspect="1"/>
          </p:cNvPicPr>
          <p:nvPr/>
        </p:nvPicPr>
        <p:blipFill rotWithShape="1">
          <a:blip r:embed="rId9">
            <a:extLst>
              <a:ext uri="{28A0092B-C50C-407E-A947-70E740481C1C}">
                <a14:useLocalDpi xmlns:a14="http://schemas.microsoft.com/office/drawing/2010/main" val="0"/>
              </a:ext>
            </a:extLst>
          </a:blip>
          <a:srcRect l="9403" t="9783" r="78299" b="63042"/>
          <a:stretch/>
        </p:blipFill>
        <p:spPr>
          <a:xfrm>
            <a:off x="2281172" y="1821170"/>
            <a:ext cx="573882" cy="1268094"/>
          </a:xfrm>
          <a:prstGeom prst="rect">
            <a:avLst/>
          </a:prstGeom>
        </p:spPr>
      </p:pic>
      <p:grpSp>
        <p:nvGrpSpPr>
          <p:cNvPr id="7" name="Group 6">
            <a:extLst>
              <a:ext uri="{FF2B5EF4-FFF2-40B4-BE49-F238E27FC236}">
                <a16:creationId xmlns:a16="http://schemas.microsoft.com/office/drawing/2014/main" id="{3F378973-1C54-467E-80A8-1969E5D1DE37}"/>
              </a:ext>
            </a:extLst>
          </p:cNvPr>
          <p:cNvGrpSpPr/>
          <p:nvPr/>
        </p:nvGrpSpPr>
        <p:grpSpPr>
          <a:xfrm>
            <a:off x="3129440" y="1160423"/>
            <a:ext cx="2809510" cy="2277465"/>
            <a:chOff x="3129440" y="1160423"/>
            <a:chExt cx="2809510" cy="2277465"/>
          </a:xfrm>
        </p:grpSpPr>
        <p:pic>
          <p:nvPicPr>
            <p:cNvPr id="23" name="Picture 22" descr="Icon&#10;&#10;Description automatically generated">
              <a:extLst>
                <a:ext uri="{FF2B5EF4-FFF2-40B4-BE49-F238E27FC236}">
                  <a16:creationId xmlns:a16="http://schemas.microsoft.com/office/drawing/2014/main" id="{E8404823-989B-49E1-95A7-385444BB543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5060" b="56121"/>
            <a:stretch/>
          </p:blipFill>
          <p:spPr>
            <a:xfrm>
              <a:off x="3129440" y="1160423"/>
              <a:ext cx="2809510" cy="2277465"/>
            </a:xfrm>
            <a:prstGeom prst="rect">
              <a:avLst/>
            </a:prstGeom>
          </p:spPr>
        </p:pic>
        <p:sp>
          <p:nvSpPr>
            <p:cNvPr id="5" name="Rectangle: Rounded Corners 4">
              <a:extLst>
                <a:ext uri="{FF2B5EF4-FFF2-40B4-BE49-F238E27FC236}">
                  <a16:creationId xmlns:a16="http://schemas.microsoft.com/office/drawing/2014/main" id="{C4B6B2FE-0CA5-476F-AF89-AB76BD47C415}"/>
                </a:ext>
              </a:extLst>
            </p:cNvPr>
            <p:cNvSpPr/>
            <p:nvPr/>
          </p:nvSpPr>
          <p:spPr>
            <a:xfrm>
              <a:off x="4452981" y="1772816"/>
              <a:ext cx="784889" cy="789660"/>
            </a:xfrm>
            <a:prstGeom prst="roundRect">
              <a:avLst/>
            </a:prstGeom>
            <a:solidFill>
              <a:srgbClr val="915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a:hlinkClick r:id="rId10" action="ppaction://hlinksldjump"/>
            <a:extLst>
              <a:ext uri="{FF2B5EF4-FFF2-40B4-BE49-F238E27FC236}">
                <a16:creationId xmlns:a16="http://schemas.microsoft.com/office/drawing/2014/main" id="{FC390D63-7589-4B2B-B74D-D75DE0BB23D7}"/>
              </a:ext>
            </a:extLst>
          </p:cNvPr>
          <p:cNvPicPr>
            <a:picLocks noChangeAspect="1"/>
          </p:cNvPicPr>
          <p:nvPr/>
        </p:nvPicPr>
        <p:blipFill rotWithShape="1">
          <a:blip r:embed="rId9">
            <a:extLst>
              <a:ext uri="{28A0092B-C50C-407E-A947-70E740481C1C}">
                <a14:useLocalDpi xmlns:a14="http://schemas.microsoft.com/office/drawing/2010/main" val="0"/>
              </a:ext>
            </a:extLst>
          </a:blip>
          <a:srcRect l="25018" t="9783" r="54347" b="63042"/>
          <a:stretch/>
        </p:blipFill>
        <p:spPr>
          <a:xfrm>
            <a:off x="4336809" y="1424712"/>
            <a:ext cx="962899" cy="1268094"/>
          </a:xfrm>
          <a:prstGeom prst="rect">
            <a:avLst/>
          </a:prstGeom>
        </p:spPr>
      </p:pic>
      <p:grpSp>
        <p:nvGrpSpPr>
          <p:cNvPr id="8" name="Group 7">
            <a:extLst>
              <a:ext uri="{FF2B5EF4-FFF2-40B4-BE49-F238E27FC236}">
                <a16:creationId xmlns:a16="http://schemas.microsoft.com/office/drawing/2014/main" id="{66F90BC3-4F75-4353-9DB9-72D422519ECA}"/>
              </a:ext>
            </a:extLst>
          </p:cNvPr>
          <p:cNvGrpSpPr/>
          <p:nvPr/>
        </p:nvGrpSpPr>
        <p:grpSpPr>
          <a:xfrm>
            <a:off x="1545264" y="3224349"/>
            <a:ext cx="2809510" cy="2310025"/>
            <a:chOff x="1545264" y="3224349"/>
            <a:chExt cx="2809510" cy="2310025"/>
          </a:xfrm>
        </p:grpSpPr>
        <p:pic>
          <p:nvPicPr>
            <p:cNvPr id="24" name="Picture 23" descr="Icon&#10;&#10;Description automatically generated">
              <a:extLst>
                <a:ext uri="{FF2B5EF4-FFF2-40B4-BE49-F238E27FC236}">
                  <a16:creationId xmlns:a16="http://schemas.microsoft.com/office/drawing/2014/main" id="{964628AA-F537-4A82-8CFC-C4A4A250C7F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5494" r="45060"/>
            <a:stretch/>
          </p:blipFill>
          <p:spPr>
            <a:xfrm>
              <a:off x="1545264" y="3224349"/>
              <a:ext cx="2809510" cy="2310025"/>
            </a:xfrm>
            <a:prstGeom prst="rect">
              <a:avLst/>
            </a:prstGeom>
          </p:spPr>
        </p:pic>
        <p:sp>
          <p:nvSpPr>
            <p:cNvPr id="31" name="Rectangle: Rounded Corners 30">
              <a:extLst>
                <a:ext uri="{FF2B5EF4-FFF2-40B4-BE49-F238E27FC236}">
                  <a16:creationId xmlns:a16="http://schemas.microsoft.com/office/drawing/2014/main" id="{CD573687-F817-486F-917D-09AE00F64D92}"/>
                </a:ext>
              </a:extLst>
            </p:cNvPr>
            <p:cNvSpPr/>
            <p:nvPr/>
          </p:nvSpPr>
          <p:spPr>
            <a:xfrm>
              <a:off x="2409404" y="4085908"/>
              <a:ext cx="784889" cy="789660"/>
            </a:xfrm>
            <a:prstGeom prst="roundRect">
              <a:avLst/>
            </a:prstGeom>
            <a:solidFill>
              <a:srgbClr val="590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a:hlinkClick r:id="rId11" action="ppaction://hlinksldjump"/>
            <a:extLst>
              <a:ext uri="{FF2B5EF4-FFF2-40B4-BE49-F238E27FC236}">
                <a16:creationId xmlns:a16="http://schemas.microsoft.com/office/drawing/2014/main" id="{D031C4BC-E928-48F1-A951-4894FB659BC3}"/>
              </a:ext>
            </a:extLst>
          </p:cNvPr>
          <p:cNvPicPr>
            <a:picLocks noChangeAspect="1"/>
          </p:cNvPicPr>
          <p:nvPr/>
        </p:nvPicPr>
        <p:blipFill rotWithShape="1">
          <a:blip r:embed="rId9">
            <a:extLst>
              <a:ext uri="{28A0092B-C50C-407E-A947-70E740481C1C}">
                <a14:useLocalDpi xmlns:a14="http://schemas.microsoft.com/office/drawing/2010/main" val="0"/>
              </a:ext>
            </a:extLst>
          </a:blip>
          <a:srcRect l="48276" t="9436" r="31089" b="63389"/>
          <a:stretch/>
        </p:blipFill>
        <p:spPr>
          <a:xfrm>
            <a:off x="2367505" y="3920692"/>
            <a:ext cx="951858" cy="1253553"/>
          </a:xfrm>
          <a:prstGeom prst="rect">
            <a:avLst/>
          </a:prstGeom>
        </p:spPr>
      </p:pic>
      <p:grpSp>
        <p:nvGrpSpPr>
          <p:cNvPr id="6" name="Group 5">
            <a:extLst>
              <a:ext uri="{FF2B5EF4-FFF2-40B4-BE49-F238E27FC236}">
                <a16:creationId xmlns:a16="http://schemas.microsoft.com/office/drawing/2014/main" id="{97C041E7-6C38-45A3-9F43-F842E8348903}"/>
              </a:ext>
            </a:extLst>
          </p:cNvPr>
          <p:cNvGrpSpPr/>
          <p:nvPr/>
        </p:nvGrpSpPr>
        <p:grpSpPr>
          <a:xfrm>
            <a:off x="3670099" y="2613559"/>
            <a:ext cx="2268851" cy="2913473"/>
            <a:chOff x="3670099" y="2613559"/>
            <a:chExt cx="2268851" cy="2913473"/>
          </a:xfrm>
        </p:grpSpPr>
        <p:pic>
          <p:nvPicPr>
            <p:cNvPr id="22" name="Picture 21" descr="Icon&#10;&#10;Description automatically generated">
              <a:extLst>
                <a:ext uri="{FF2B5EF4-FFF2-40B4-BE49-F238E27FC236}">
                  <a16:creationId xmlns:a16="http://schemas.microsoft.com/office/drawing/2014/main" id="{A09090E1-3D7F-45CB-81AF-FC4E2C12F01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5632" t="43867" b="1"/>
            <a:stretch/>
          </p:blipFill>
          <p:spPr>
            <a:xfrm>
              <a:off x="3670099" y="2613559"/>
              <a:ext cx="2268851" cy="2913473"/>
            </a:xfrm>
            <a:prstGeom prst="rect">
              <a:avLst/>
            </a:prstGeom>
          </p:spPr>
        </p:pic>
        <p:sp>
          <p:nvSpPr>
            <p:cNvPr id="32" name="Rectangle: Rounded Corners 31">
              <a:extLst>
                <a:ext uri="{FF2B5EF4-FFF2-40B4-BE49-F238E27FC236}">
                  <a16:creationId xmlns:a16="http://schemas.microsoft.com/office/drawing/2014/main" id="{CFDC2438-8DD4-4618-AB9E-DBD95B29C95D}"/>
                </a:ext>
              </a:extLst>
            </p:cNvPr>
            <p:cNvSpPr/>
            <p:nvPr/>
          </p:nvSpPr>
          <p:spPr>
            <a:xfrm>
              <a:off x="4522952" y="3863400"/>
              <a:ext cx="784889" cy="789660"/>
            </a:xfrm>
            <a:prstGeom prst="roundRect">
              <a:avLst/>
            </a:prstGeom>
            <a:solidFill>
              <a:srgbClr val="2E6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7">
            <a:hlinkClick r:id="rId12" action="ppaction://hlinksldjump"/>
            <a:extLst>
              <a:ext uri="{FF2B5EF4-FFF2-40B4-BE49-F238E27FC236}">
                <a16:creationId xmlns:a16="http://schemas.microsoft.com/office/drawing/2014/main" id="{79601B15-3A59-43D3-BCDB-6E751864D4E6}"/>
              </a:ext>
            </a:extLst>
          </p:cNvPr>
          <p:cNvPicPr>
            <a:picLocks noChangeAspect="1"/>
          </p:cNvPicPr>
          <p:nvPr/>
        </p:nvPicPr>
        <p:blipFill rotWithShape="1">
          <a:blip r:embed="rId9">
            <a:extLst>
              <a:ext uri="{28A0092B-C50C-407E-A947-70E740481C1C}">
                <a14:useLocalDpi xmlns:a14="http://schemas.microsoft.com/office/drawing/2010/main" val="0"/>
              </a:ext>
            </a:extLst>
          </a:blip>
          <a:srcRect l="69451" t="8047" r="9914" b="64778"/>
          <a:stretch/>
        </p:blipFill>
        <p:spPr>
          <a:xfrm rot="373913">
            <a:off x="4540884" y="3787644"/>
            <a:ext cx="962899" cy="1268094"/>
          </a:xfrm>
          <a:prstGeom prst="rect">
            <a:avLst/>
          </a:prstGeom>
        </p:spPr>
      </p:pic>
      <p:pic>
        <p:nvPicPr>
          <p:cNvPr id="38" name="Picture 37" descr="A picture containing text, perfume&#10;&#10;Description automatically generated">
            <a:extLst>
              <a:ext uri="{FF2B5EF4-FFF2-40B4-BE49-F238E27FC236}">
                <a16:creationId xmlns:a16="http://schemas.microsoft.com/office/drawing/2014/main" id="{9F67DFA9-9CD1-4BE3-94B6-06D272752DF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52240" y="949377"/>
            <a:ext cx="2560345" cy="4768781"/>
          </a:xfrm>
          <a:prstGeom prst="rect">
            <a:avLst/>
          </a:prstGeom>
        </p:spPr>
      </p:pic>
      <p:grpSp>
        <p:nvGrpSpPr>
          <p:cNvPr id="60" name="Group 59">
            <a:extLst>
              <a:ext uri="{FF2B5EF4-FFF2-40B4-BE49-F238E27FC236}">
                <a16:creationId xmlns:a16="http://schemas.microsoft.com/office/drawing/2014/main" id="{783C2F59-9042-4B1B-9F8D-DC96964793A7}"/>
              </a:ext>
            </a:extLst>
          </p:cNvPr>
          <p:cNvGrpSpPr/>
          <p:nvPr/>
        </p:nvGrpSpPr>
        <p:grpSpPr>
          <a:xfrm>
            <a:off x="3647728" y="2636912"/>
            <a:ext cx="2268851" cy="2913473"/>
            <a:chOff x="4943872" y="3429000"/>
            <a:chExt cx="2268851" cy="2913473"/>
          </a:xfrm>
        </p:grpSpPr>
        <p:pic>
          <p:nvPicPr>
            <p:cNvPr id="61" name="Picture 60" descr="Icon&#10;&#10;Description automatically generated">
              <a:extLst>
                <a:ext uri="{FF2B5EF4-FFF2-40B4-BE49-F238E27FC236}">
                  <a16:creationId xmlns:a16="http://schemas.microsoft.com/office/drawing/2014/main" id="{D02A453B-6CB9-46EA-B6D6-295D833A787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5632" t="43867" b="1"/>
            <a:stretch/>
          </p:blipFill>
          <p:spPr>
            <a:xfrm>
              <a:off x="4943872" y="3429000"/>
              <a:ext cx="2268851" cy="2913473"/>
            </a:xfrm>
            <a:prstGeom prst="rect">
              <a:avLst/>
            </a:prstGeom>
          </p:spPr>
        </p:pic>
        <p:sp>
          <p:nvSpPr>
            <p:cNvPr id="62" name="Freeform: Shape 61">
              <a:extLst>
                <a:ext uri="{FF2B5EF4-FFF2-40B4-BE49-F238E27FC236}">
                  <a16:creationId xmlns:a16="http://schemas.microsoft.com/office/drawing/2014/main" id="{C01E6F26-BDBA-4EE0-8B2B-C1E98906901C}"/>
                </a:ext>
              </a:extLst>
            </p:cNvPr>
            <p:cNvSpPr/>
            <p:nvPr/>
          </p:nvSpPr>
          <p:spPr>
            <a:xfrm>
              <a:off x="4975507" y="3530397"/>
              <a:ext cx="2142275" cy="2637674"/>
            </a:xfrm>
            <a:custGeom>
              <a:avLst/>
              <a:gdLst>
                <a:gd name="connsiteX0" fmla="*/ 51757 w 2142275"/>
                <a:gd name="connsiteY0" fmla="*/ 620969 h 2637674"/>
                <a:gd name="connsiteX1" fmla="*/ 2596 w 2142275"/>
                <a:gd name="connsiteY1" fmla="*/ 1004427 h 2637674"/>
                <a:gd name="connsiteX2" fmla="*/ 17344 w 2142275"/>
                <a:gd name="connsiteY2" fmla="*/ 1284647 h 2637674"/>
                <a:gd name="connsiteX3" fmla="*/ 105835 w 2142275"/>
                <a:gd name="connsiteY3" fmla="*/ 1382969 h 2637674"/>
                <a:gd name="connsiteX4" fmla="*/ 272983 w 2142275"/>
                <a:gd name="connsiteY4" fmla="*/ 1338724 h 2637674"/>
                <a:gd name="connsiteX5" fmla="*/ 533538 w 2142275"/>
                <a:gd name="connsiteY5" fmla="*/ 1333808 h 2637674"/>
                <a:gd name="connsiteX6" fmla="*/ 676106 w 2142275"/>
                <a:gd name="connsiteY6" fmla="*/ 1520621 h 2637674"/>
                <a:gd name="connsiteX7" fmla="*/ 631860 w 2142275"/>
                <a:gd name="connsiteY7" fmla="*/ 1805757 h 2637674"/>
                <a:gd name="connsiteX8" fmla="*/ 336893 w 2142275"/>
                <a:gd name="connsiteY8" fmla="*/ 1884415 h 2637674"/>
                <a:gd name="connsiteX9" fmla="*/ 115667 w 2142275"/>
                <a:gd name="connsiteY9" fmla="*/ 1810673 h 2637674"/>
                <a:gd name="connsiteX10" fmla="*/ 32093 w 2142275"/>
                <a:gd name="connsiteY10" fmla="*/ 1908995 h 2637674"/>
                <a:gd name="connsiteX11" fmla="*/ 41925 w 2142275"/>
                <a:gd name="connsiteY11" fmla="*/ 2164634 h 2637674"/>
                <a:gd name="connsiteX12" fmla="*/ 71422 w 2142275"/>
                <a:gd name="connsiteY12" fmla="*/ 2597253 h 2637674"/>
                <a:gd name="connsiteX13" fmla="*/ 459796 w 2142275"/>
                <a:gd name="connsiteY13" fmla="*/ 2582505 h 2637674"/>
                <a:gd name="connsiteX14" fmla="*/ 1305370 w 2142275"/>
                <a:gd name="connsiteY14" fmla="*/ 2616918 h 2637674"/>
                <a:gd name="connsiteX15" fmla="*/ 2087035 w 2142275"/>
                <a:gd name="connsiteY15" fmla="*/ 2621834 h 2637674"/>
                <a:gd name="connsiteX16" fmla="*/ 2077202 w 2142275"/>
                <a:gd name="connsiteY16" fmla="*/ 2405524 h 2637674"/>
                <a:gd name="connsiteX17" fmla="*/ 2072286 w 2142275"/>
                <a:gd name="connsiteY17" fmla="*/ 586557 h 2637674"/>
                <a:gd name="connsiteX18" fmla="*/ 2072286 w 2142275"/>
                <a:gd name="connsiteY18" fmla="*/ 1088002 h 2637674"/>
                <a:gd name="connsiteX19" fmla="*/ 2087035 w 2142275"/>
                <a:gd name="connsiteY19" fmla="*/ 773369 h 2637674"/>
                <a:gd name="connsiteX20" fmla="*/ 1993628 w 2142275"/>
                <a:gd name="connsiteY20" fmla="*/ 601305 h 2637674"/>
                <a:gd name="connsiteX21" fmla="*/ 1551177 w 2142275"/>
                <a:gd name="connsiteY21" fmla="*/ 670131 h 2637674"/>
                <a:gd name="connsiteX22" fmla="*/ 1275873 w 2142275"/>
                <a:gd name="connsiteY22" fmla="*/ 576724 h 2637674"/>
                <a:gd name="connsiteX23" fmla="*/ 1266041 w 2142275"/>
                <a:gd name="connsiteY23" fmla="*/ 365331 h 2637674"/>
                <a:gd name="connsiteX24" fmla="*/ 1310286 w 2142275"/>
                <a:gd name="connsiteY24" fmla="*/ 144105 h 2637674"/>
                <a:gd name="connsiteX25" fmla="*/ 1241460 w 2142275"/>
                <a:gd name="connsiteY25" fmla="*/ 16286 h 2637674"/>
                <a:gd name="connsiteX26" fmla="*/ 941577 w 2142275"/>
                <a:gd name="connsiteY26" fmla="*/ 21202 h 2637674"/>
                <a:gd name="connsiteX27" fmla="*/ 828506 w 2142275"/>
                <a:gd name="connsiteY27" fmla="*/ 193266 h 2637674"/>
                <a:gd name="connsiteX28" fmla="*/ 902248 w 2142275"/>
                <a:gd name="connsiteY28" fmla="*/ 488234 h 2637674"/>
                <a:gd name="connsiteX29" fmla="*/ 705602 w 2142275"/>
                <a:gd name="connsiteY29" fmla="*/ 640634 h 2637674"/>
                <a:gd name="connsiteX30" fmla="*/ 238570 w 2142275"/>
                <a:gd name="connsiteY30" fmla="*/ 616053 h 2637674"/>
                <a:gd name="connsiteX31" fmla="*/ 51757 w 2142275"/>
                <a:gd name="connsiteY31" fmla="*/ 620969 h 263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42275" h="2637674">
                  <a:moveTo>
                    <a:pt x="51757" y="620969"/>
                  </a:moveTo>
                  <a:cubicBezTo>
                    <a:pt x="12428" y="685698"/>
                    <a:pt x="8331" y="893814"/>
                    <a:pt x="2596" y="1004427"/>
                  </a:cubicBezTo>
                  <a:cubicBezTo>
                    <a:pt x="-3139" y="1115040"/>
                    <a:pt x="138" y="1221557"/>
                    <a:pt x="17344" y="1284647"/>
                  </a:cubicBezTo>
                  <a:cubicBezTo>
                    <a:pt x="34550" y="1347737"/>
                    <a:pt x="63229" y="1373956"/>
                    <a:pt x="105835" y="1382969"/>
                  </a:cubicBezTo>
                  <a:cubicBezTo>
                    <a:pt x="148441" y="1391982"/>
                    <a:pt x="201699" y="1346918"/>
                    <a:pt x="272983" y="1338724"/>
                  </a:cubicBezTo>
                  <a:cubicBezTo>
                    <a:pt x="344267" y="1330530"/>
                    <a:pt x="466351" y="1303492"/>
                    <a:pt x="533538" y="1333808"/>
                  </a:cubicBezTo>
                  <a:cubicBezTo>
                    <a:pt x="600725" y="1364124"/>
                    <a:pt x="659719" y="1441963"/>
                    <a:pt x="676106" y="1520621"/>
                  </a:cubicBezTo>
                  <a:cubicBezTo>
                    <a:pt x="692493" y="1599279"/>
                    <a:pt x="688396" y="1745125"/>
                    <a:pt x="631860" y="1805757"/>
                  </a:cubicBezTo>
                  <a:cubicBezTo>
                    <a:pt x="575325" y="1866389"/>
                    <a:pt x="422925" y="1883596"/>
                    <a:pt x="336893" y="1884415"/>
                  </a:cubicBezTo>
                  <a:cubicBezTo>
                    <a:pt x="250861" y="1885234"/>
                    <a:pt x="166467" y="1806576"/>
                    <a:pt x="115667" y="1810673"/>
                  </a:cubicBezTo>
                  <a:cubicBezTo>
                    <a:pt x="64867" y="1814770"/>
                    <a:pt x="44383" y="1850002"/>
                    <a:pt x="32093" y="1908995"/>
                  </a:cubicBezTo>
                  <a:cubicBezTo>
                    <a:pt x="19803" y="1967989"/>
                    <a:pt x="35370" y="2049924"/>
                    <a:pt x="41925" y="2164634"/>
                  </a:cubicBezTo>
                  <a:cubicBezTo>
                    <a:pt x="48480" y="2279344"/>
                    <a:pt x="1777" y="2527608"/>
                    <a:pt x="71422" y="2597253"/>
                  </a:cubicBezTo>
                  <a:cubicBezTo>
                    <a:pt x="141067" y="2666898"/>
                    <a:pt x="254138" y="2579228"/>
                    <a:pt x="459796" y="2582505"/>
                  </a:cubicBezTo>
                  <a:cubicBezTo>
                    <a:pt x="665454" y="2585783"/>
                    <a:pt x="1034164" y="2610363"/>
                    <a:pt x="1305370" y="2616918"/>
                  </a:cubicBezTo>
                  <a:cubicBezTo>
                    <a:pt x="1576576" y="2623473"/>
                    <a:pt x="1958396" y="2657066"/>
                    <a:pt x="2087035" y="2621834"/>
                  </a:cubicBezTo>
                  <a:cubicBezTo>
                    <a:pt x="2215674" y="2586602"/>
                    <a:pt x="2079660" y="2744737"/>
                    <a:pt x="2077202" y="2405524"/>
                  </a:cubicBezTo>
                  <a:cubicBezTo>
                    <a:pt x="2074744" y="2066311"/>
                    <a:pt x="2073105" y="806144"/>
                    <a:pt x="2072286" y="586557"/>
                  </a:cubicBezTo>
                  <a:cubicBezTo>
                    <a:pt x="2071467" y="366970"/>
                    <a:pt x="2069828" y="1056867"/>
                    <a:pt x="2072286" y="1088002"/>
                  </a:cubicBezTo>
                  <a:cubicBezTo>
                    <a:pt x="2074744" y="1119137"/>
                    <a:pt x="2100145" y="854485"/>
                    <a:pt x="2087035" y="773369"/>
                  </a:cubicBezTo>
                  <a:cubicBezTo>
                    <a:pt x="2073925" y="692253"/>
                    <a:pt x="2082938" y="618511"/>
                    <a:pt x="1993628" y="601305"/>
                  </a:cubicBezTo>
                  <a:cubicBezTo>
                    <a:pt x="1904318" y="584099"/>
                    <a:pt x="1670803" y="674228"/>
                    <a:pt x="1551177" y="670131"/>
                  </a:cubicBezTo>
                  <a:cubicBezTo>
                    <a:pt x="1431551" y="666034"/>
                    <a:pt x="1323396" y="627524"/>
                    <a:pt x="1275873" y="576724"/>
                  </a:cubicBezTo>
                  <a:cubicBezTo>
                    <a:pt x="1228350" y="525924"/>
                    <a:pt x="1260306" y="437434"/>
                    <a:pt x="1266041" y="365331"/>
                  </a:cubicBezTo>
                  <a:cubicBezTo>
                    <a:pt x="1271776" y="293228"/>
                    <a:pt x="1314383" y="202279"/>
                    <a:pt x="1310286" y="144105"/>
                  </a:cubicBezTo>
                  <a:cubicBezTo>
                    <a:pt x="1306189" y="85931"/>
                    <a:pt x="1302912" y="36770"/>
                    <a:pt x="1241460" y="16286"/>
                  </a:cubicBezTo>
                  <a:cubicBezTo>
                    <a:pt x="1180008" y="-4198"/>
                    <a:pt x="1010403" y="-8295"/>
                    <a:pt x="941577" y="21202"/>
                  </a:cubicBezTo>
                  <a:cubicBezTo>
                    <a:pt x="872751" y="50699"/>
                    <a:pt x="835061" y="115427"/>
                    <a:pt x="828506" y="193266"/>
                  </a:cubicBezTo>
                  <a:cubicBezTo>
                    <a:pt x="821951" y="271105"/>
                    <a:pt x="922732" y="413673"/>
                    <a:pt x="902248" y="488234"/>
                  </a:cubicBezTo>
                  <a:cubicBezTo>
                    <a:pt x="881764" y="562795"/>
                    <a:pt x="816215" y="619331"/>
                    <a:pt x="705602" y="640634"/>
                  </a:cubicBezTo>
                  <a:cubicBezTo>
                    <a:pt x="594989" y="661937"/>
                    <a:pt x="345905" y="618511"/>
                    <a:pt x="238570" y="616053"/>
                  </a:cubicBezTo>
                  <a:cubicBezTo>
                    <a:pt x="131235" y="613595"/>
                    <a:pt x="91086" y="556240"/>
                    <a:pt x="51757" y="620969"/>
                  </a:cubicBezTo>
                  <a:close/>
                </a:path>
              </a:pathLst>
            </a:custGeom>
            <a:blipFill dpi="0" rotWithShape="1">
              <a:blip r:embed="rId14">
                <a:extLst>
                  <a:ext uri="{28A0092B-C50C-407E-A947-70E740481C1C}">
                    <a14:useLocalDpi xmlns:a14="http://schemas.microsoft.com/office/drawing/2010/main" val="0"/>
                  </a:ext>
                </a:extLst>
              </a:blip>
              <a:srcRect/>
              <a:stretch>
                <a:fillRect l="-41034" t="-3114" r="-34028" b="-907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3D5BC81F-B4AA-498C-AECA-31735CC091A4}"/>
              </a:ext>
            </a:extLst>
          </p:cNvPr>
          <p:cNvGrpSpPr/>
          <p:nvPr/>
        </p:nvGrpSpPr>
        <p:grpSpPr>
          <a:xfrm>
            <a:off x="1532329" y="3242823"/>
            <a:ext cx="2809510" cy="2346415"/>
            <a:chOff x="5761373" y="3629549"/>
            <a:chExt cx="2809510" cy="2346415"/>
          </a:xfrm>
        </p:grpSpPr>
        <p:pic>
          <p:nvPicPr>
            <p:cNvPr id="64" name="Picture 63" descr="Icon&#10;&#10;Description automatically generated">
              <a:extLst>
                <a:ext uri="{FF2B5EF4-FFF2-40B4-BE49-F238E27FC236}">
                  <a16:creationId xmlns:a16="http://schemas.microsoft.com/office/drawing/2014/main" id="{47C5B970-57B2-43F0-B6BC-0888638204A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5494" r="45060"/>
            <a:stretch/>
          </p:blipFill>
          <p:spPr>
            <a:xfrm>
              <a:off x="5761373" y="3665939"/>
              <a:ext cx="2809510" cy="2310025"/>
            </a:xfrm>
            <a:prstGeom prst="rect">
              <a:avLst/>
            </a:prstGeom>
          </p:spPr>
        </p:pic>
        <p:sp>
          <p:nvSpPr>
            <p:cNvPr id="65" name="Freeform: Shape 64">
              <a:extLst>
                <a:ext uri="{FF2B5EF4-FFF2-40B4-BE49-F238E27FC236}">
                  <a16:creationId xmlns:a16="http://schemas.microsoft.com/office/drawing/2014/main" id="{70B8DC76-B88B-4E59-87B0-76829061A8E4}"/>
                </a:ext>
              </a:extLst>
            </p:cNvPr>
            <p:cNvSpPr/>
            <p:nvPr/>
          </p:nvSpPr>
          <p:spPr>
            <a:xfrm>
              <a:off x="5914705" y="3629549"/>
              <a:ext cx="2644815" cy="2172409"/>
            </a:xfrm>
            <a:custGeom>
              <a:avLst/>
              <a:gdLst>
                <a:gd name="connsiteX0" fmla="*/ 12759 w 2644815"/>
                <a:gd name="connsiteY0" fmla="*/ 139213 h 2172409"/>
                <a:gd name="connsiteX1" fmla="*/ 9173 w 2644815"/>
                <a:gd name="connsiteY1" fmla="*/ 1982357 h 2172409"/>
                <a:gd name="connsiteX2" fmla="*/ 19930 w 2644815"/>
                <a:gd name="connsiteY2" fmla="*/ 1993115 h 2172409"/>
                <a:gd name="connsiteX3" fmla="*/ 23516 w 2644815"/>
                <a:gd name="connsiteY3" fmla="*/ 2147307 h 2172409"/>
                <a:gd name="connsiteX4" fmla="*/ 331902 w 2644815"/>
                <a:gd name="connsiteY4" fmla="*/ 2154479 h 2172409"/>
                <a:gd name="connsiteX5" fmla="*/ 1257060 w 2644815"/>
                <a:gd name="connsiteY5" fmla="*/ 2172409 h 2172409"/>
                <a:gd name="connsiteX6" fmla="*/ 2010095 w 2644815"/>
                <a:gd name="connsiteY6" fmla="*/ 2165237 h 2172409"/>
                <a:gd name="connsiteX7" fmla="*/ 1536759 w 2644815"/>
                <a:gd name="connsiteY7" fmla="*/ 2165237 h 2172409"/>
                <a:gd name="connsiteX8" fmla="*/ 1959893 w 2644815"/>
                <a:gd name="connsiteY8" fmla="*/ 2161651 h 2172409"/>
                <a:gd name="connsiteX9" fmla="*/ 1999337 w 2644815"/>
                <a:gd name="connsiteY9" fmla="*/ 2036145 h 2172409"/>
                <a:gd name="connsiteX10" fmla="*/ 1970650 w 2644815"/>
                <a:gd name="connsiteY10" fmla="*/ 1630940 h 2172409"/>
                <a:gd name="connsiteX11" fmla="*/ 1995751 w 2644815"/>
                <a:gd name="connsiteY11" fmla="*/ 1354827 h 2172409"/>
                <a:gd name="connsiteX12" fmla="*/ 2167874 w 2644815"/>
                <a:gd name="connsiteY12" fmla="*/ 1311797 h 2172409"/>
                <a:gd name="connsiteX13" fmla="*/ 2350754 w 2644815"/>
                <a:gd name="connsiteY13" fmla="*/ 1369171 h 2172409"/>
                <a:gd name="connsiteX14" fmla="*/ 2562321 w 2644815"/>
                <a:gd name="connsiteY14" fmla="*/ 1315383 h 2172409"/>
                <a:gd name="connsiteX15" fmla="*/ 2644796 w 2644815"/>
                <a:gd name="connsiteY15" fmla="*/ 1110987 h 2172409"/>
                <a:gd name="connsiteX16" fmla="*/ 2565907 w 2644815"/>
                <a:gd name="connsiteY16" fmla="*/ 928107 h 2172409"/>
                <a:gd name="connsiteX17" fmla="*/ 2243177 w 2644815"/>
                <a:gd name="connsiteY17" fmla="*/ 928107 h 2172409"/>
                <a:gd name="connsiteX18" fmla="*/ 2092570 w 2644815"/>
                <a:gd name="connsiteY18" fmla="*/ 953209 h 2172409"/>
                <a:gd name="connsiteX19" fmla="*/ 1988580 w 2644815"/>
                <a:gd name="connsiteY19" fmla="*/ 852804 h 2172409"/>
                <a:gd name="connsiteX20" fmla="*/ 1988580 w 2644815"/>
                <a:gd name="connsiteY20" fmla="*/ 454771 h 2172409"/>
                <a:gd name="connsiteX21" fmla="*/ 2006509 w 2644815"/>
                <a:gd name="connsiteY21" fmla="*/ 214517 h 2172409"/>
                <a:gd name="connsiteX22" fmla="*/ 1967064 w 2644815"/>
                <a:gd name="connsiteY22" fmla="*/ 99769 h 2172409"/>
                <a:gd name="connsiteX23" fmla="*/ 1594133 w 2644815"/>
                <a:gd name="connsiteY23" fmla="*/ 96183 h 2172409"/>
                <a:gd name="connsiteX24" fmla="*/ 1310848 w 2644815"/>
                <a:gd name="connsiteY24" fmla="*/ 96183 h 2172409"/>
                <a:gd name="connsiteX25" fmla="*/ 1231959 w 2644815"/>
                <a:gd name="connsiteY25" fmla="*/ 207345 h 2172409"/>
                <a:gd name="connsiteX26" fmla="*/ 1274989 w 2644815"/>
                <a:gd name="connsiteY26" fmla="*/ 436842 h 2172409"/>
                <a:gd name="connsiteX27" fmla="*/ 1271403 w 2644815"/>
                <a:gd name="connsiteY27" fmla="*/ 608964 h 2172409"/>
                <a:gd name="connsiteX28" fmla="*/ 1163827 w 2644815"/>
                <a:gd name="connsiteY28" fmla="*/ 716540 h 2172409"/>
                <a:gd name="connsiteX29" fmla="*/ 859027 w 2644815"/>
                <a:gd name="connsiteY29" fmla="*/ 741642 h 2172409"/>
                <a:gd name="connsiteX30" fmla="*/ 719177 w 2644815"/>
                <a:gd name="connsiteY30" fmla="*/ 591035 h 2172409"/>
                <a:gd name="connsiteX31" fmla="*/ 751450 w 2644815"/>
                <a:gd name="connsiteY31" fmla="*/ 404569 h 2172409"/>
                <a:gd name="connsiteX32" fmla="*/ 787309 w 2644815"/>
                <a:gd name="connsiteY32" fmla="*/ 253962 h 2172409"/>
                <a:gd name="connsiteX33" fmla="*/ 719177 w 2644815"/>
                <a:gd name="connsiteY33" fmla="*/ 103355 h 2172409"/>
                <a:gd name="connsiteX34" fmla="*/ 493267 w 2644815"/>
                <a:gd name="connsiteY34" fmla="*/ 78253 h 2172409"/>
                <a:gd name="connsiteX35" fmla="*/ 274528 w 2644815"/>
                <a:gd name="connsiteY35" fmla="*/ 110526 h 2172409"/>
                <a:gd name="connsiteX36" fmla="*/ 116749 w 2644815"/>
                <a:gd name="connsiteY36" fmla="*/ 128456 h 2172409"/>
                <a:gd name="connsiteX37" fmla="*/ 12759 w 2644815"/>
                <a:gd name="connsiteY37" fmla="*/ 139213 h 217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44815" h="2172409">
                  <a:moveTo>
                    <a:pt x="12759" y="139213"/>
                  </a:moveTo>
                  <a:cubicBezTo>
                    <a:pt x="-5170" y="448196"/>
                    <a:pt x="7978" y="1673373"/>
                    <a:pt x="9173" y="1982357"/>
                  </a:cubicBezTo>
                  <a:cubicBezTo>
                    <a:pt x="10368" y="2291341"/>
                    <a:pt x="17540" y="1965623"/>
                    <a:pt x="19930" y="1993115"/>
                  </a:cubicBezTo>
                  <a:cubicBezTo>
                    <a:pt x="22320" y="2020607"/>
                    <a:pt x="-28479" y="2120413"/>
                    <a:pt x="23516" y="2147307"/>
                  </a:cubicBezTo>
                  <a:cubicBezTo>
                    <a:pt x="75511" y="2174201"/>
                    <a:pt x="331902" y="2154479"/>
                    <a:pt x="331902" y="2154479"/>
                  </a:cubicBezTo>
                  <a:lnTo>
                    <a:pt x="1257060" y="2172409"/>
                  </a:lnTo>
                  <a:lnTo>
                    <a:pt x="2010095" y="2165237"/>
                  </a:lnTo>
                  <a:cubicBezTo>
                    <a:pt x="2056711" y="2164042"/>
                    <a:pt x="1545126" y="2165835"/>
                    <a:pt x="1536759" y="2165237"/>
                  </a:cubicBezTo>
                  <a:cubicBezTo>
                    <a:pt x="1528392" y="2164639"/>
                    <a:pt x="1882797" y="2183166"/>
                    <a:pt x="1959893" y="2161651"/>
                  </a:cubicBezTo>
                  <a:cubicBezTo>
                    <a:pt x="2036989" y="2140136"/>
                    <a:pt x="1997544" y="2124597"/>
                    <a:pt x="1999337" y="2036145"/>
                  </a:cubicBezTo>
                  <a:cubicBezTo>
                    <a:pt x="2001130" y="1947693"/>
                    <a:pt x="1971248" y="1744493"/>
                    <a:pt x="1970650" y="1630940"/>
                  </a:cubicBezTo>
                  <a:cubicBezTo>
                    <a:pt x="1970052" y="1517387"/>
                    <a:pt x="1962880" y="1408017"/>
                    <a:pt x="1995751" y="1354827"/>
                  </a:cubicBezTo>
                  <a:cubicBezTo>
                    <a:pt x="2028622" y="1301637"/>
                    <a:pt x="2108707" y="1309406"/>
                    <a:pt x="2167874" y="1311797"/>
                  </a:cubicBezTo>
                  <a:cubicBezTo>
                    <a:pt x="2227041" y="1314188"/>
                    <a:pt x="2285013" y="1368573"/>
                    <a:pt x="2350754" y="1369171"/>
                  </a:cubicBezTo>
                  <a:cubicBezTo>
                    <a:pt x="2416495" y="1369769"/>
                    <a:pt x="2513314" y="1358414"/>
                    <a:pt x="2562321" y="1315383"/>
                  </a:cubicBezTo>
                  <a:cubicBezTo>
                    <a:pt x="2611328" y="1272352"/>
                    <a:pt x="2644198" y="1175533"/>
                    <a:pt x="2644796" y="1110987"/>
                  </a:cubicBezTo>
                  <a:cubicBezTo>
                    <a:pt x="2645394" y="1046441"/>
                    <a:pt x="2632843" y="958587"/>
                    <a:pt x="2565907" y="928107"/>
                  </a:cubicBezTo>
                  <a:cubicBezTo>
                    <a:pt x="2498971" y="897627"/>
                    <a:pt x="2322066" y="923923"/>
                    <a:pt x="2243177" y="928107"/>
                  </a:cubicBezTo>
                  <a:cubicBezTo>
                    <a:pt x="2164288" y="932291"/>
                    <a:pt x="2135003" y="965759"/>
                    <a:pt x="2092570" y="953209"/>
                  </a:cubicBezTo>
                  <a:cubicBezTo>
                    <a:pt x="2050137" y="940659"/>
                    <a:pt x="2005912" y="935877"/>
                    <a:pt x="1988580" y="852804"/>
                  </a:cubicBezTo>
                  <a:cubicBezTo>
                    <a:pt x="1971248" y="769731"/>
                    <a:pt x="1985592" y="561152"/>
                    <a:pt x="1988580" y="454771"/>
                  </a:cubicBezTo>
                  <a:cubicBezTo>
                    <a:pt x="1991568" y="348390"/>
                    <a:pt x="2010095" y="273684"/>
                    <a:pt x="2006509" y="214517"/>
                  </a:cubicBezTo>
                  <a:cubicBezTo>
                    <a:pt x="2002923" y="155350"/>
                    <a:pt x="2035793" y="119491"/>
                    <a:pt x="1967064" y="99769"/>
                  </a:cubicBezTo>
                  <a:cubicBezTo>
                    <a:pt x="1898335" y="80047"/>
                    <a:pt x="1594133" y="96183"/>
                    <a:pt x="1594133" y="96183"/>
                  </a:cubicBezTo>
                  <a:cubicBezTo>
                    <a:pt x="1484764" y="95585"/>
                    <a:pt x="1371210" y="77656"/>
                    <a:pt x="1310848" y="96183"/>
                  </a:cubicBezTo>
                  <a:cubicBezTo>
                    <a:pt x="1250486" y="114710"/>
                    <a:pt x="1237935" y="150569"/>
                    <a:pt x="1231959" y="207345"/>
                  </a:cubicBezTo>
                  <a:cubicBezTo>
                    <a:pt x="1225983" y="264121"/>
                    <a:pt x="1268415" y="369906"/>
                    <a:pt x="1274989" y="436842"/>
                  </a:cubicBezTo>
                  <a:cubicBezTo>
                    <a:pt x="1281563" y="503778"/>
                    <a:pt x="1289930" y="562348"/>
                    <a:pt x="1271403" y="608964"/>
                  </a:cubicBezTo>
                  <a:cubicBezTo>
                    <a:pt x="1252876" y="655580"/>
                    <a:pt x="1232556" y="694427"/>
                    <a:pt x="1163827" y="716540"/>
                  </a:cubicBezTo>
                  <a:cubicBezTo>
                    <a:pt x="1095098" y="738653"/>
                    <a:pt x="933135" y="762559"/>
                    <a:pt x="859027" y="741642"/>
                  </a:cubicBezTo>
                  <a:cubicBezTo>
                    <a:pt x="784919" y="720725"/>
                    <a:pt x="737107" y="647214"/>
                    <a:pt x="719177" y="591035"/>
                  </a:cubicBezTo>
                  <a:cubicBezTo>
                    <a:pt x="701247" y="534856"/>
                    <a:pt x="740095" y="460748"/>
                    <a:pt x="751450" y="404569"/>
                  </a:cubicBezTo>
                  <a:cubicBezTo>
                    <a:pt x="762805" y="348390"/>
                    <a:pt x="792688" y="304164"/>
                    <a:pt x="787309" y="253962"/>
                  </a:cubicBezTo>
                  <a:cubicBezTo>
                    <a:pt x="781930" y="203760"/>
                    <a:pt x="768184" y="132640"/>
                    <a:pt x="719177" y="103355"/>
                  </a:cubicBezTo>
                  <a:cubicBezTo>
                    <a:pt x="670170" y="74070"/>
                    <a:pt x="567375" y="77058"/>
                    <a:pt x="493267" y="78253"/>
                  </a:cubicBezTo>
                  <a:cubicBezTo>
                    <a:pt x="419159" y="79448"/>
                    <a:pt x="337281" y="102159"/>
                    <a:pt x="274528" y="110526"/>
                  </a:cubicBezTo>
                  <a:cubicBezTo>
                    <a:pt x="211775" y="118893"/>
                    <a:pt x="162170" y="124273"/>
                    <a:pt x="116749" y="128456"/>
                  </a:cubicBezTo>
                  <a:cubicBezTo>
                    <a:pt x="71328" y="132639"/>
                    <a:pt x="30688" y="-169770"/>
                    <a:pt x="12759" y="139213"/>
                  </a:cubicBezTo>
                  <a:close/>
                </a:path>
              </a:pathLst>
            </a:custGeom>
            <a:blipFill dpi="0" rotWithShape="1">
              <a:blip r:embed="rId15">
                <a:extLst>
                  <a:ext uri="{28A0092B-C50C-407E-A947-70E740481C1C}">
                    <a14:useLocalDpi xmlns:a14="http://schemas.microsoft.com/office/drawing/2010/main" val="0"/>
                  </a:ext>
                </a:extLst>
              </a:blip>
              <a:srcRect/>
              <a:stretch>
                <a:fillRect l="-11816" t="4027" r="-1034" b="-975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96716C3C-3007-42DD-BAD6-C6740B81B0A0}"/>
              </a:ext>
            </a:extLst>
          </p:cNvPr>
          <p:cNvGrpSpPr/>
          <p:nvPr/>
        </p:nvGrpSpPr>
        <p:grpSpPr>
          <a:xfrm>
            <a:off x="3131598" y="1165128"/>
            <a:ext cx="2809510" cy="2277465"/>
            <a:chOff x="5375480" y="1872456"/>
            <a:chExt cx="2809510" cy="2277465"/>
          </a:xfrm>
        </p:grpSpPr>
        <p:pic>
          <p:nvPicPr>
            <p:cNvPr id="67" name="Picture 66" descr="Icon&#10;&#10;Description automatically generated">
              <a:extLst>
                <a:ext uri="{FF2B5EF4-FFF2-40B4-BE49-F238E27FC236}">
                  <a16:creationId xmlns:a16="http://schemas.microsoft.com/office/drawing/2014/main" id="{D2E83261-6249-4583-B5C5-4A83A5CD46E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5060" b="56121"/>
            <a:stretch/>
          </p:blipFill>
          <p:spPr>
            <a:xfrm>
              <a:off x="5375480" y="1872456"/>
              <a:ext cx="2809510" cy="2277465"/>
            </a:xfrm>
            <a:prstGeom prst="rect">
              <a:avLst/>
            </a:prstGeom>
          </p:spPr>
        </p:pic>
        <p:sp>
          <p:nvSpPr>
            <p:cNvPr id="68" name="Freeform: Shape 67">
              <a:extLst>
                <a:ext uri="{FF2B5EF4-FFF2-40B4-BE49-F238E27FC236}">
                  <a16:creationId xmlns:a16="http://schemas.microsoft.com/office/drawing/2014/main" id="{FAF5DEA3-65A8-403D-9CB6-3E7245EBA675}"/>
                </a:ext>
              </a:extLst>
            </p:cNvPr>
            <p:cNvSpPr/>
            <p:nvPr/>
          </p:nvSpPr>
          <p:spPr>
            <a:xfrm>
              <a:off x="5393055" y="2017870"/>
              <a:ext cx="2689860" cy="2038522"/>
            </a:xfrm>
            <a:custGeom>
              <a:avLst/>
              <a:gdLst>
                <a:gd name="connsiteX0" fmla="*/ 629054 w 2689860"/>
                <a:gd name="connsiteY0" fmla="*/ 18748 h 2038522"/>
                <a:gd name="connsiteX1" fmla="*/ 656763 w 2689860"/>
                <a:gd name="connsiteY1" fmla="*/ 332785 h 2038522"/>
                <a:gd name="connsiteX2" fmla="*/ 689090 w 2689860"/>
                <a:gd name="connsiteY2" fmla="*/ 549839 h 2038522"/>
                <a:gd name="connsiteX3" fmla="*/ 638290 w 2689860"/>
                <a:gd name="connsiteY3" fmla="*/ 762275 h 2038522"/>
                <a:gd name="connsiteX4" fmla="*/ 522836 w 2689860"/>
                <a:gd name="connsiteY4" fmla="*/ 840785 h 2038522"/>
                <a:gd name="connsiteX5" fmla="*/ 324254 w 2689860"/>
                <a:gd name="connsiteY5" fmla="*/ 817694 h 2038522"/>
                <a:gd name="connsiteX6" fmla="*/ 176472 w 2689860"/>
                <a:gd name="connsiteY6" fmla="*/ 762275 h 2038522"/>
                <a:gd name="connsiteX7" fmla="*/ 10218 w 2689860"/>
                <a:gd name="connsiteY7" fmla="*/ 863875 h 2038522"/>
                <a:gd name="connsiteX8" fmla="*/ 28690 w 2689860"/>
                <a:gd name="connsiteY8" fmla="*/ 1085548 h 2038522"/>
                <a:gd name="connsiteX9" fmla="*/ 116436 w 2689860"/>
                <a:gd name="connsiteY9" fmla="*/ 1261039 h 2038522"/>
                <a:gd name="connsiteX10" fmla="*/ 448945 w 2689860"/>
                <a:gd name="connsiteY10" fmla="*/ 1201003 h 2038522"/>
                <a:gd name="connsiteX11" fmla="*/ 633672 w 2689860"/>
                <a:gd name="connsiteY11" fmla="*/ 1228712 h 2038522"/>
                <a:gd name="connsiteX12" fmla="*/ 670618 w 2689860"/>
                <a:gd name="connsiteY12" fmla="*/ 1455003 h 2038522"/>
                <a:gd name="connsiteX13" fmla="*/ 656763 w 2689860"/>
                <a:gd name="connsiteY13" fmla="*/ 1838312 h 2038522"/>
                <a:gd name="connsiteX14" fmla="*/ 666000 w 2689860"/>
                <a:gd name="connsiteY14" fmla="*/ 2009185 h 2038522"/>
                <a:gd name="connsiteX15" fmla="*/ 961563 w 2689860"/>
                <a:gd name="connsiteY15" fmla="*/ 2032275 h 2038522"/>
                <a:gd name="connsiteX16" fmla="*/ 1363345 w 2689860"/>
                <a:gd name="connsiteY16" fmla="*/ 2027657 h 2038522"/>
                <a:gd name="connsiteX17" fmla="*/ 1414145 w 2689860"/>
                <a:gd name="connsiteY17" fmla="*/ 1916821 h 2038522"/>
                <a:gd name="connsiteX18" fmla="*/ 1354109 w 2689860"/>
                <a:gd name="connsiteY18" fmla="*/ 1616639 h 2038522"/>
                <a:gd name="connsiteX19" fmla="*/ 1437236 w 2689860"/>
                <a:gd name="connsiteY19" fmla="*/ 1427294 h 2038522"/>
                <a:gd name="connsiteX20" fmla="*/ 1700472 w 2689860"/>
                <a:gd name="connsiteY20" fmla="*/ 1394966 h 2038522"/>
                <a:gd name="connsiteX21" fmla="*/ 1889818 w 2689860"/>
                <a:gd name="connsiteY21" fmla="*/ 1482712 h 2038522"/>
                <a:gd name="connsiteX22" fmla="*/ 1931381 w 2689860"/>
                <a:gd name="connsiteY22" fmla="*/ 1699766 h 2038522"/>
                <a:gd name="connsiteX23" fmla="*/ 1871345 w 2689860"/>
                <a:gd name="connsiteY23" fmla="*/ 1967621 h 2038522"/>
                <a:gd name="connsiteX24" fmla="*/ 2120727 w 2689860"/>
                <a:gd name="connsiteY24" fmla="*/ 2023039 h 2038522"/>
                <a:gd name="connsiteX25" fmla="*/ 2444000 w 2689860"/>
                <a:gd name="connsiteY25" fmla="*/ 2013803 h 2038522"/>
                <a:gd name="connsiteX26" fmla="*/ 2670290 w 2689860"/>
                <a:gd name="connsiteY26" fmla="*/ 1949148 h 2038522"/>
                <a:gd name="connsiteX27" fmla="*/ 2679527 w 2689860"/>
                <a:gd name="connsiteY27" fmla="*/ 1367257 h 2038522"/>
                <a:gd name="connsiteX28" fmla="*/ 2684145 w 2689860"/>
                <a:gd name="connsiteY28" fmla="*/ 822312 h 2038522"/>
                <a:gd name="connsiteX29" fmla="*/ 2684145 w 2689860"/>
                <a:gd name="connsiteY29" fmla="*/ 258894 h 2038522"/>
                <a:gd name="connsiteX30" fmla="*/ 2628727 w 2689860"/>
                <a:gd name="connsiteY30" fmla="*/ 23366 h 2038522"/>
                <a:gd name="connsiteX31" fmla="*/ 2180763 w 2689860"/>
                <a:gd name="connsiteY31" fmla="*/ 41839 h 2038522"/>
                <a:gd name="connsiteX32" fmla="*/ 1571163 w 2689860"/>
                <a:gd name="connsiteY32" fmla="*/ 14130 h 2038522"/>
                <a:gd name="connsiteX33" fmla="*/ 1067781 w 2689860"/>
                <a:gd name="connsiteY33" fmla="*/ 14130 h 2038522"/>
                <a:gd name="connsiteX34" fmla="*/ 776836 w 2689860"/>
                <a:gd name="connsiteY34" fmla="*/ 32603 h 2038522"/>
                <a:gd name="connsiteX35" fmla="*/ 629054 w 2689860"/>
                <a:gd name="connsiteY35" fmla="*/ 18748 h 203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89860" h="2038522">
                  <a:moveTo>
                    <a:pt x="629054" y="18748"/>
                  </a:moveTo>
                  <a:cubicBezTo>
                    <a:pt x="609042" y="68778"/>
                    <a:pt x="646757" y="244270"/>
                    <a:pt x="656763" y="332785"/>
                  </a:cubicBezTo>
                  <a:cubicBezTo>
                    <a:pt x="666769" y="421300"/>
                    <a:pt x="692169" y="478257"/>
                    <a:pt x="689090" y="549839"/>
                  </a:cubicBezTo>
                  <a:cubicBezTo>
                    <a:pt x="686011" y="621421"/>
                    <a:pt x="665999" y="713784"/>
                    <a:pt x="638290" y="762275"/>
                  </a:cubicBezTo>
                  <a:cubicBezTo>
                    <a:pt x="610581" y="810766"/>
                    <a:pt x="575175" y="831549"/>
                    <a:pt x="522836" y="840785"/>
                  </a:cubicBezTo>
                  <a:cubicBezTo>
                    <a:pt x="470497" y="850021"/>
                    <a:pt x="381981" y="830779"/>
                    <a:pt x="324254" y="817694"/>
                  </a:cubicBezTo>
                  <a:cubicBezTo>
                    <a:pt x="266527" y="804609"/>
                    <a:pt x="228811" y="754578"/>
                    <a:pt x="176472" y="762275"/>
                  </a:cubicBezTo>
                  <a:cubicBezTo>
                    <a:pt x="124133" y="769972"/>
                    <a:pt x="34848" y="809996"/>
                    <a:pt x="10218" y="863875"/>
                  </a:cubicBezTo>
                  <a:cubicBezTo>
                    <a:pt x="-14412" y="917754"/>
                    <a:pt x="10987" y="1019354"/>
                    <a:pt x="28690" y="1085548"/>
                  </a:cubicBezTo>
                  <a:cubicBezTo>
                    <a:pt x="46393" y="1151742"/>
                    <a:pt x="46394" y="1241797"/>
                    <a:pt x="116436" y="1261039"/>
                  </a:cubicBezTo>
                  <a:cubicBezTo>
                    <a:pt x="186478" y="1280281"/>
                    <a:pt x="362739" y="1206391"/>
                    <a:pt x="448945" y="1201003"/>
                  </a:cubicBezTo>
                  <a:cubicBezTo>
                    <a:pt x="535151" y="1195615"/>
                    <a:pt x="596726" y="1186379"/>
                    <a:pt x="633672" y="1228712"/>
                  </a:cubicBezTo>
                  <a:cubicBezTo>
                    <a:pt x="670618" y="1271045"/>
                    <a:pt x="666770" y="1353403"/>
                    <a:pt x="670618" y="1455003"/>
                  </a:cubicBezTo>
                  <a:cubicBezTo>
                    <a:pt x="674466" y="1556603"/>
                    <a:pt x="657533" y="1745948"/>
                    <a:pt x="656763" y="1838312"/>
                  </a:cubicBezTo>
                  <a:cubicBezTo>
                    <a:pt x="655993" y="1930676"/>
                    <a:pt x="615200" y="1976858"/>
                    <a:pt x="666000" y="2009185"/>
                  </a:cubicBezTo>
                  <a:cubicBezTo>
                    <a:pt x="716800" y="2041512"/>
                    <a:pt x="845339" y="2029196"/>
                    <a:pt x="961563" y="2032275"/>
                  </a:cubicBezTo>
                  <a:cubicBezTo>
                    <a:pt x="1077787" y="2035354"/>
                    <a:pt x="1287915" y="2046899"/>
                    <a:pt x="1363345" y="2027657"/>
                  </a:cubicBezTo>
                  <a:cubicBezTo>
                    <a:pt x="1438775" y="2008415"/>
                    <a:pt x="1415684" y="1985324"/>
                    <a:pt x="1414145" y="1916821"/>
                  </a:cubicBezTo>
                  <a:cubicBezTo>
                    <a:pt x="1412606" y="1848318"/>
                    <a:pt x="1350261" y="1698227"/>
                    <a:pt x="1354109" y="1616639"/>
                  </a:cubicBezTo>
                  <a:cubicBezTo>
                    <a:pt x="1357958" y="1535051"/>
                    <a:pt x="1379509" y="1464239"/>
                    <a:pt x="1437236" y="1427294"/>
                  </a:cubicBezTo>
                  <a:cubicBezTo>
                    <a:pt x="1494963" y="1390349"/>
                    <a:pt x="1625042" y="1385730"/>
                    <a:pt x="1700472" y="1394966"/>
                  </a:cubicBezTo>
                  <a:cubicBezTo>
                    <a:pt x="1775902" y="1404202"/>
                    <a:pt x="1851333" y="1431912"/>
                    <a:pt x="1889818" y="1482712"/>
                  </a:cubicBezTo>
                  <a:cubicBezTo>
                    <a:pt x="1928303" y="1533512"/>
                    <a:pt x="1934460" y="1618948"/>
                    <a:pt x="1931381" y="1699766"/>
                  </a:cubicBezTo>
                  <a:cubicBezTo>
                    <a:pt x="1928302" y="1780584"/>
                    <a:pt x="1839787" y="1913742"/>
                    <a:pt x="1871345" y="1967621"/>
                  </a:cubicBezTo>
                  <a:cubicBezTo>
                    <a:pt x="1902903" y="2021500"/>
                    <a:pt x="2025285" y="2015342"/>
                    <a:pt x="2120727" y="2023039"/>
                  </a:cubicBezTo>
                  <a:cubicBezTo>
                    <a:pt x="2216170" y="2030736"/>
                    <a:pt x="2352406" y="2026118"/>
                    <a:pt x="2444000" y="2013803"/>
                  </a:cubicBezTo>
                  <a:cubicBezTo>
                    <a:pt x="2535594" y="2001488"/>
                    <a:pt x="2631036" y="2056906"/>
                    <a:pt x="2670290" y="1949148"/>
                  </a:cubicBezTo>
                  <a:cubicBezTo>
                    <a:pt x="2709544" y="1841390"/>
                    <a:pt x="2677218" y="1555063"/>
                    <a:pt x="2679527" y="1367257"/>
                  </a:cubicBezTo>
                  <a:cubicBezTo>
                    <a:pt x="2681836" y="1179451"/>
                    <a:pt x="2683375" y="1007039"/>
                    <a:pt x="2684145" y="822312"/>
                  </a:cubicBezTo>
                  <a:cubicBezTo>
                    <a:pt x="2684915" y="637585"/>
                    <a:pt x="2693381" y="392052"/>
                    <a:pt x="2684145" y="258894"/>
                  </a:cubicBezTo>
                  <a:cubicBezTo>
                    <a:pt x="2674909" y="125736"/>
                    <a:pt x="2712624" y="59542"/>
                    <a:pt x="2628727" y="23366"/>
                  </a:cubicBezTo>
                  <a:cubicBezTo>
                    <a:pt x="2544830" y="-12810"/>
                    <a:pt x="2357024" y="43378"/>
                    <a:pt x="2180763" y="41839"/>
                  </a:cubicBezTo>
                  <a:cubicBezTo>
                    <a:pt x="2004502" y="40300"/>
                    <a:pt x="1756660" y="18748"/>
                    <a:pt x="1571163" y="14130"/>
                  </a:cubicBezTo>
                  <a:cubicBezTo>
                    <a:pt x="1385666" y="9512"/>
                    <a:pt x="1200169" y="11051"/>
                    <a:pt x="1067781" y="14130"/>
                  </a:cubicBezTo>
                  <a:cubicBezTo>
                    <a:pt x="935393" y="17209"/>
                    <a:pt x="848418" y="30294"/>
                    <a:pt x="776836" y="32603"/>
                  </a:cubicBezTo>
                  <a:cubicBezTo>
                    <a:pt x="705254" y="34912"/>
                    <a:pt x="649066" y="-31282"/>
                    <a:pt x="629054" y="18748"/>
                  </a:cubicBezTo>
                  <a:close/>
                </a:path>
              </a:pathLst>
            </a:custGeom>
            <a:blipFill dpi="0" rotWithShape="1">
              <a:blip r:embed="rId16">
                <a:extLst>
                  <a:ext uri="{28A0092B-C50C-407E-A947-70E740481C1C}">
                    <a14:useLocalDpi xmlns:a14="http://schemas.microsoft.com/office/drawing/2010/main" val="0"/>
                  </a:ext>
                </a:extLst>
              </a:blip>
              <a:srcRect/>
              <a:stretch>
                <a:fillRect l="-653" t="-2146" r="653" b="4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EDFE3BFF-9A0D-45E2-8ED8-476F040B72C3}"/>
              </a:ext>
            </a:extLst>
          </p:cNvPr>
          <p:cNvGrpSpPr/>
          <p:nvPr/>
        </p:nvGrpSpPr>
        <p:grpSpPr>
          <a:xfrm>
            <a:off x="1526143" y="1214389"/>
            <a:ext cx="2284394" cy="2867662"/>
            <a:chOff x="5891105" y="1167890"/>
            <a:chExt cx="2284394" cy="2867662"/>
          </a:xfrm>
        </p:grpSpPr>
        <p:pic>
          <p:nvPicPr>
            <p:cNvPr id="58" name="Picture 57" descr="Icon&#10;&#10;Description automatically generated">
              <a:extLst>
                <a:ext uri="{FF2B5EF4-FFF2-40B4-BE49-F238E27FC236}">
                  <a16:creationId xmlns:a16="http://schemas.microsoft.com/office/drawing/2014/main" id="{3EA999DB-E0DA-46BD-BB98-8B6D78C89EA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5328" b="44750"/>
            <a:stretch/>
          </p:blipFill>
          <p:spPr>
            <a:xfrm>
              <a:off x="5891105" y="1167890"/>
              <a:ext cx="2284394" cy="2867662"/>
            </a:xfrm>
            <a:prstGeom prst="rect">
              <a:avLst/>
            </a:prstGeom>
          </p:spPr>
        </p:pic>
        <p:sp>
          <p:nvSpPr>
            <p:cNvPr id="59" name="Freeform: Shape 58">
              <a:extLst>
                <a:ext uri="{FF2B5EF4-FFF2-40B4-BE49-F238E27FC236}">
                  <a16:creationId xmlns:a16="http://schemas.microsoft.com/office/drawing/2014/main" id="{91CE0671-9DB8-4B83-85B5-CB4A38962570}"/>
                </a:ext>
              </a:extLst>
            </p:cNvPr>
            <p:cNvSpPr/>
            <p:nvPr/>
          </p:nvSpPr>
          <p:spPr>
            <a:xfrm>
              <a:off x="6023992" y="1277759"/>
              <a:ext cx="2106765" cy="2666228"/>
            </a:xfrm>
            <a:custGeom>
              <a:avLst/>
              <a:gdLst>
                <a:gd name="connsiteX0" fmla="*/ 9046 w 2106765"/>
                <a:gd name="connsiteY0" fmla="*/ 12896 h 2666228"/>
                <a:gd name="connsiteX1" fmla="*/ 254 w 2106765"/>
                <a:gd name="connsiteY1" fmla="*/ 1555946 h 2666228"/>
                <a:gd name="connsiteX2" fmla="*/ 17839 w 2106765"/>
                <a:gd name="connsiteY2" fmla="*/ 1850488 h 2666228"/>
                <a:gd name="connsiteX3" fmla="*/ 35423 w 2106765"/>
                <a:gd name="connsiteY3" fmla="*/ 2048315 h 2666228"/>
                <a:gd name="connsiteX4" fmla="*/ 184893 w 2106765"/>
                <a:gd name="connsiteY4" fmla="*/ 2013146 h 2666228"/>
                <a:gd name="connsiteX5" fmla="*/ 519000 w 2106765"/>
                <a:gd name="connsiteY5" fmla="*/ 2013146 h 2666228"/>
                <a:gd name="connsiteX6" fmla="*/ 743204 w 2106765"/>
                <a:gd name="connsiteY6" fmla="*/ 2021938 h 2666228"/>
                <a:gd name="connsiteX7" fmla="*/ 853108 w 2106765"/>
                <a:gd name="connsiteY7" fmla="*/ 2092276 h 2666228"/>
                <a:gd name="connsiteX8" fmla="*/ 822335 w 2106765"/>
                <a:gd name="connsiteY8" fmla="*/ 2356046 h 2666228"/>
                <a:gd name="connsiteX9" fmla="*/ 826731 w 2106765"/>
                <a:gd name="connsiteY9" fmla="*/ 2509911 h 2666228"/>
                <a:gd name="connsiteX10" fmla="*/ 905862 w 2106765"/>
                <a:gd name="connsiteY10" fmla="*/ 2641796 h 2666228"/>
                <a:gd name="connsiteX11" fmla="*/ 1099293 w 2106765"/>
                <a:gd name="connsiteY11" fmla="*/ 2659380 h 2666228"/>
                <a:gd name="connsiteX12" fmla="*/ 1270743 w 2106765"/>
                <a:gd name="connsiteY12" fmla="*/ 2562665 h 2666228"/>
                <a:gd name="connsiteX13" fmla="*/ 1248762 w 2106765"/>
                <a:gd name="connsiteY13" fmla="*/ 2281311 h 2666228"/>
                <a:gd name="connsiteX14" fmla="*/ 1204800 w 2106765"/>
                <a:gd name="connsiteY14" fmla="*/ 2109861 h 2666228"/>
                <a:gd name="connsiteX15" fmla="*/ 1407023 w 2106765"/>
                <a:gd name="connsiteY15" fmla="*/ 2004353 h 2666228"/>
                <a:gd name="connsiteX16" fmla="*/ 1842243 w 2106765"/>
                <a:gd name="connsiteY16" fmla="*/ 2030730 h 2666228"/>
                <a:gd name="connsiteX17" fmla="*/ 2066446 w 2106765"/>
                <a:gd name="connsiteY17" fmla="*/ 2026334 h 2666228"/>
                <a:gd name="connsiteX18" fmla="*/ 2075239 w 2106765"/>
                <a:gd name="connsiteY18" fmla="*/ 1868073 h 2666228"/>
                <a:gd name="connsiteX19" fmla="*/ 2106012 w 2106765"/>
                <a:gd name="connsiteY19" fmla="*/ 1551550 h 2666228"/>
                <a:gd name="connsiteX20" fmla="*/ 2040069 w 2106765"/>
                <a:gd name="connsiteY20" fmla="*/ 1274592 h 2666228"/>
                <a:gd name="connsiteX21" fmla="*/ 1811469 w 2106765"/>
                <a:gd name="connsiteY21" fmla="*/ 1292176 h 2666228"/>
                <a:gd name="connsiteX22" fmla="*/ 1534512 w 2106765"/>
                <a:gd name="connsiteY22" fmla="*/ 1296573 h 2666228"/>
                <a:gd name="connsiteX23" fmla="*/ 1442193 w 2106765"/>
                <a:gd name="connsiteY23" fmla="*/ 1076765 h 2666228"/>
                <a:gd name="connsiteX24" fmla="*/ 1424608 w 2106765"/>
                <a:gd name="connsiteY24" fmla="*/ 918503 h 2666228"/>
                <a:gd name="connsiteX25" fmla="*/ 1512531 w 2106765"/>
                <a:gd name="connsiteY25" fmla="*/ 755846 h 2666228"/>
                <a:gd name="connsiteX26" fmla="*/ 1719150 w 2106765"/>
                <a:gd name="connsiteY26" fmla="*/ 738261 h 2666228"/>
                <a:gd name="connsiteX27" fmla="*/ 1960939 w 2106765"/>
                <a:gd name="connsiteY27" fmla="*/ 799807 h 2666228"/>
                <a:gd name="connsiteX28" fmla="*/ 2097219 w 2106765"/>
                <a:gd name="connsiteY28" fmla="*/ 659130 h 2666228"/>
                <a:gd name="connsiteX29" fmla="*/ 2084031 w 2106765"/>
                <a:gd name="connsiteY29" fmla="*/ 351400 h 2666228"/>
                <a:gd name="connsiteX30" fmla="*/ 2044466 w 2106765"/>
                <a:gd name="connsiteY30" fmla="*/ 21688 h 2666228"/>
                <a:gd name="connsiteX31" fmla="*/ 1982919 w 2106765"/>
                <a:gd name="connsiteY31" fmla="*/ 30480 h 2666228"/>
                <a:gd name="connsiteX32" fmla="*/ 9046 w 2106765"/>
                <a:gd name="connsiteY32" fmla="*/ 12896 h 266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06765" h="2666228">
                  <a:moveTo>
                    <a:pt x="9046" y="12896"/>
                  </a:moveTo>
                  <a:cubicBezTo>
                    <a:pt x="3917" y="631288"/>
                    <a:pt x="-1211" y="1249681"/>
                    <a:pt x="254" y="1555946"/>
                  </a:cubicBezTo>
                  <a:cubicBezTo>
                    <a:pt x="1719" y="1862211"/>
                    <a:pt x="11978" y="1768427"/>
                    <a:pt x="17839" y="1850488"/>
                  </a:cubicBezTo>
                  <a:cubicBezTo>
                    <a:pt x="23701" y="1932550"/>
                    <a:pt x="7581" y="2021205"/>
                    <a:pt x="35423" y="2048315"/>
                  </a:cubicBezTo>
                  <a:cubicBezTo>
                    <a:pt x="63265" y="2075425"/>
                    <a:pt x="104297" y="2019007"/>
                    <a:pt x="184893" y="2013146"/>
                  </a:cubicBezTo>
                  <a:cubicBezTo>
                    <a:pt x="265489" y="2007285"/>
                    <a:pt x="425948" y="2011681"/>
                    <a:pt x="519000" y="2013146"/>
                  </a:cubicBezTo>
                  <a:cubicBezTo>
                    <a:pt x="612052" y="2014611"/>
                    <a:pt x="687519" y="2008750"/>
                    <a:pt x="743204" y="2021938"/>
                  </a:cubicBezTo>
                  <a:cubicBezTo>
                    <a:pt x="798889" y="2035126"/>
                    <a:pt x="839920" y="2036591"/>
                    <a:pt x="853108" y="2092276"/>
                  </a:cubicBezTo>
                  <a:cubicBezTo>
                    <a:pt x="866296" y="2147961"/>
                    <a:pt x="826731" y="2286440"/>
                    <a:pt x="822335" y="2356046"/>
                  </a:cubicBezTo>
                  <a:cubicBezTo>
                    <a:pt x="817939" y="2425652"/>
                    <a:pt x="812810" y="2462286"/>
                    <a:pt x="826731" y="2509911"/>
                  </a:cubicBezTo>
                  <a:cubicBezTo>
                    <a:pt x="840652" y="2557536"/>
                    <a:pt x="860435" y="2616885"/>
                    <a:pt x="905862" y="2641796"/>
                  </a:cubicBezTo>
                  <a:cubicBezTo>
                    <a:pt x="951289" y="2666707"/>
                    <a:pt x="1038480" y="2672569"/>
                    <a:pt x="1099293" y="2659380"/>
                  </a:cubicBezTo>
                  <a:cubicBezTo>
                    <a:pt x="1160107" y="2646192"/>
                    <a:pt x="1245832" y="2625677"/>
                    <a:pt x="1270743" y="2562665"/>
                  </a:cubicBezTo>
                  <a:cubicBezTo>
                    <a:pt x="1295655" y="2499654"/>
                    <a:pt x="1259752" y="2356778"/>
                    <a:pt x="1248762" y="2281311"/>
                  </a:cubicBezTo>
                  <a:cubicBezTo>
                    <a:pt x="1237772" y="2205844"/>
                    <a:pt x="1178423" y="2156021"/>
                    <a:pt x="1204800" y="2109861"/>
                  </a:cubicBezTo>
                  <a:cubicBezTo>
                    <a:pt x="1231177" y="2063701"/>
                    <a:pt x="1300783" y="2017541"/>
                    <a:pt x="1407023" y="2004353"/>
                  </a:cubicBezTo>
                  <a:cubicBezTo>
                    <a:pt x="1513263" y="1991165"/>
                    <a:pt x="1732339" y="2027067"/>
                    <a:pt x="1842243" y="2030730"/>
                  </a:cubicBezTo>
                  <a:cubicBezTo>
                    <a:pt x="1952147" y="2034393"/>
                    <a:pt x="2027613" y="2053444"/>
                    <a:pt x="2066446" y="2026334"/>
                  </a:cubicBezTo>
                  <a:cubicBezTo>
                    <a:pt x="2105279" y="1999225"/>
                    <a:pt x="2068645" y="1947204"/>
                    <a:pt x="2075239" y="1868073"/>
                  </a:cubicBezTo>
                  <a:cubicBezTo>
                    <a:pt x="2081833" y="1788942"/>
                    <a:pt x="2111874" y="1650464"/>
                    <a:pt x="2106012" y="1551550"/>
                  </a:cubicBezTo>
                  <a:cubicBezTo>
                    <a:pt x="2100150" y="1452637"/>
                    <a:pt x="2089159" y="1317821"/>
                    <a:pt x="2040069" y="1274592"/>
                  </a:cubicBezTo>
                  <a:cubicBezTo>
                    <a:pt x="1990979" y="1231363"/>
                    <a:pt x="1895728" y="1288513"/>
                    <a:pt x="1811469" y="1292176"/>
                  </a:cubicBezTo>
                  <a:cubicBezTo>
                    <a:pt x="1727210" y="1295839"/>
                    <a:pt x="1596058" y="1332475"/>
                    <a:pt x="1534512" y="1296573"/>
                  </a:cubicBezTo>
                  <a:cubicBezTo>
                    <a:pt x="1472966" y="1260671"/>
                    <a:pt x="1460510" y="1139777"/>
                    <a:pt x="1442193" y="1076765"/>
                  </a:cubicBezTo>
                  <a:cubicBezTo>
                    <a:pt x="1423876" y="1013753"/>
                    <a:pt x="1412885" y="971989"/>
                    <a:pt x="1424608" y="918503"/>
                  </a:cubicBezTo>
                  <a:cubicBezTo>
                    <a:pt x="1436331" y="865017"/>
                    <a:pt x="1463441" y="785886"/>
                    <a:pt x="1512531" y="755846"/>
                  </a:cubicBezTo>
                  <a:cubicBezTo>
                    <a:pt x="1561621" y="725806"/>
                    <a:pt x="1644416" y="730934"/>
                    <a:pt x="1719150" y="738261"/>
                  </a:cubicBezTo>
                  <a:cubicBezTo>
                    <a:pt x="1793884" y="745588"/>
                    <a:pt x="1897928" y="812995"/>
                    <a:pt x="1960939" y="799807"/>
                  </a:cubicBezTo>
                  <a:cubicBezTo>
                    <a:pt x="2023950" y="786619"/>
                    <a:pt x="2076704" y="733864"/>
                    <a:pt x="2097219" y="659130"/>
                  </a:cubicBezTo>
                  <a:cubicBezTo>
                    <a:pt x="2117734" y="584396"/>
                    <a:pt x="2092823" y="457640"/>
                    <a:pt x="2084031" y="351400"/>
                  </a:cubicBezTo>
                  <a:cubicBezTo>
                    <a:pt x="2075239" y="245160"/>
                    <a:pt x="2061318" y="75175"/>
                    <a:pt x="2044466" y="21688"/>
                  </a:cubicBezTo>
                  <a:cubicBezTo>
                    <a:pt x="2027614" y="-31799"/>
                    <a:pt x="1982919" y="30480"/>
                    <a:pt x="1982919" y="30480"/>
                  </a:cubicBezTo>
                  <a:lnTo>
                    <a:pt x="9046" y="12896"/>
                  </a:lnTo>
                  <a:close/>
                </a:path>
              </a:pathLst>
            </a:custGeom>
            <a:blipFill dpi="0" rotWithShape="1">
              <a:blip r:embed="rId17">
                <a:extLst>
                  <a:ext uri="{28A0092B-C50C-407E-A947-70E740481C1C}">
                    <a14:useLocalDpi xmlns:a14="http://schemas.microsoft.com/office/drawing/2010/main" val="0"/>
                  </a:ext>
                </a:extLst>
              </a:blip>
              <a:srcRect/>
              <a:stretch>
                <a:fillRect l="-50739" t="-7915" r="-30097" b="-38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randombar(horizontal)">
                                      <p:cBhvr>
                                        <p:cTn id="13" dur="500"/>
                                        <p:tgtEl>
                                          <p:spTgt spid="147"/>
                                        </p:tgtEl>
                                      </p:cBhvr>
                                    </p:animEffect>
                                  </p:childTnLst>
                                </p:cTn>
                              </p:par>
                              <p:par>
                                <p:cTn id="14" presetID="14" presetClass="entr" presetSubtype="10" fill="hold" nodeType="withEffect">
                                  <p:stCondLst>
                                    <p:cond delay="0"/>
                                  </p:stCondLst>
                                  <p:childTnLst>
                                    <p:set>
                                      <p:cBhvr>
                                        <p:cTn id="15" dur="1" fill="hold">
                                          <p:stCondLst>
                                            <p:cond delay="0"/>
                                          </p:stCondLst>
                                        </p:cTn>
                                        <p:tgtEl>
                                          <p:spTgt spid="148"/>
                                        </p:tgtEl>
                                        <p:attrNameLst>
                                          <p:attrName>style.visibility</p:attrName>
                                        </p:attrNameLst>
                                      </p:cBhvr>
                                      <p:to>
                                        <p:strVal val="visible"/>
                                      </p:to>
                                    </p:set>
                                    <p:animEffect transition="in" filter="randombar(horizontal)">
                                      <p:cBhvr>
                                        <p:cTn id="16" dur="500"/>
                                        <p:tgtEl>
                                          <p:spTgt spid="148"/>
                                        </p:tgtEl>
                                      </p:cBhvr>
                                    </p:animEffect>
                                  </p:childTnLst>
                                </p:cTn>
                              </p:par>
                              <p:par>
                                <p:cTn id="17" presetID="14" presetClass="entr" presetSubtype="10" fill="hold" nodeType="withEffect">
                                  <p:stCondLst>
                                    <p:cond delay="0"/>
                                  </p:stCondLst>
                                  <p:childTnLst>
                                    <p:set>
                                      <p:cBhvr>
                                        <p:cTn id="18" dur="1" fill="hold">
                                          <p:stCondLst>
                                            <p:cond delay="0"/>
                                          </p:stCondLst>
                                        </p:cTn>
                                        <p:tgtEl>
                                          <p:spTgt spid="149"/>
                                        </p:tgtEl>
                                        <p:attrNameLst>
                                          <p:attrName>style.visibility</p:attrName>
                                        </p:attrNameLst>
                                      </p:cBhvr>
                                      <p:to>
                                        <p:strVal val="visible"/>
                                      </p:to>
                                    </p:set>
                                    <p:animEffect transition="in" filter="randombar(horizontal)">
                                      <p:cBhvr>
                                        <p:cTn id="19" dur="500"/>
                                        <p:tgtEl>
                                          <p:spTgt spid="149"/>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Effect transition="in" filter="fade">
                                      <p:cBhvr>
                                        <p:cTn id="59" dur="500"/>
                                        <p:tgtEl>
                                          <p:spTgt spid="6"/>
                                        </p:tgtEl>
                                      </p:cBhvr>
                                    </p:animEffect>
                                  </p:childTnLst>
                                </p:cTn>
                              </p:par>
                              <p:par>
                                <p:cTn id="60" presetID="53" presetClass="entr" presetSubtype="16"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Effect transition="in" filter="fade">
                                      <p:cBhvr>
                                        <p:cTn id="64" dur="500"/>
                                        <p:tgtEl>
                                          <p:spTgt spid="27"/>
                                        </p:tgtEl>
                                      </p:cBhvr>
                                    </p:animEffect>
                                  </p:childTnLst>
                                </p:cTn>
                              </p:par>
                              <p:par>
                                <p:cTn id="65" presetID="53" presetClass="entr" presetSubtype="16"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25"/>
                    </p:tgtEl>
                  </p:cond>
                </p:stCondLst>
                <p:endSync evt="end" delay="0">
                  <p:rtn val="all"/>
                </p:endSync>
                <p:childTnLst>
                  <p:par>
                    <p:cTn id="71" fill="hold">
                      <p:stCondLst>
                        <p:cond delay="0"/>
                      </p:stCondLst>
                      <p:childTnLst>
                        <p:par>
                          <p:cTn id="72" fill="hold">
                            <p:stCondLst>
                              <p:cond delay="0"/>
                            </p:stCondLst>
                            <p:childTnLst>
                              <p:par>
                                <p:cTn id="73" presetID="6" presetClass="entr" presetSubtype="32" fill="hold" nodeType="click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circle(out)">
                                      <p:cBhvr>
                                        <p:cTn id="75" dur="2000"/>
                                        <p:tgtEl>
                                          <p:spTgt spid="57"/>
                                        </p:tgtEl>
                                      </p:cBhvr>
                                    </p:animEffect>
                                  </p:childTnLst>
                                </p:cTn>
                              </p:par>
                              <p:par>
                                <p:cTn id="76" presetID="10" presetClass="exit" presetSubtype="0" fill="hold" nodeType="withEffect">
                                  <p:stCondLst>
                                    <p:cond delay="0"/>
                                  </p:stCondLst>
                                  <p:childTnLst>
                                    <p:animEffect transition="out" filter="fade">
                                      <p:cBhvr>
                                        <p:cTn id="77" dur="500"/>
                                        <p:tgtEl>
                                          <p:spTgt spid="4"/>
                                        </p:tgtEl>
                                      </p:cBhvr>
                                    </p:animEffect>
                                    <p:set>
                                      <p:cBhvr>
                                        <p:cTn id="7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9" restart="whenNotActive" fill="hold" evtFilter="cancelBubble" nodeType="interactiveSeq">
                <p:stCondLst>
                  <p:cond evt="onClick" delay="0">
                    <p:tgtEl>
                      <p:spTgt spid="26"/>
                    </p:tgtEl>
                  </p:cond>
                </p:stCondLst>
                <p:endSync evt="end" delay="0">
                  <p:rtn val="all"/>
                </p:endSync>
                <p:childTnLst>
                  <p:par>
                    <p:cTn id="80" fill="hold">
                      <p:stCondLst>
                        <p:cond delay="0"/>
                      </p:stCondLst>
                      <p:childTnLst>
                        <p:par>
                          <p:cTn id="81" fill="hold">
                            <p:stCondLst>
                              <p:cond delay="0"/>
                            </p:stCondLst>
                            <p:childTnLst>
                              <p:par>
                                <p:cTn id="82" presetID="6" presetClass="entr" presetSubtype="32" fill="hold"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circle(out)">
                                      <p:cBhvr>
                                        <p:cTn id="84" dur="2000"/>
                                        <p:tgtEl>
                                          <p:spTgt spid="66"/>
                                        </p:tgtEl>
                                      </p:cBhvr>
                                    </p:animEffect>
                                  </p:childTnLst>
                                </p:cTn>
                              </p:par>
                              <p:par>
                                <p:cTn id="85" presetID="10" presetClass="exit" presetSubtype="0" fill="hold" nodeType="withEffect">
                                  <p:stCondLst>
                                    <p:cond delay="0"/>
                                  </p:stCondLst>
                                  <p:childTnLst>
                                    <p:animEffect transition="out" filter="fade">
                                      <p:cBhvr>
                                        <p:cTn id="86" dur="500"/>
                                        <p:tgtEl>
                                          <p:spTgt spid="7"/>
                                        </p:tgtEl>
                                      </p:cBhvr>
                                    </p:animEffect>
                                    <p:set>
                                      <p:cBhvr>
                                        <p:cTn id="8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8" restart="whenNotActive" fill="hold" evtFilter="cancelBubble" nodeType="interactiveSeq">
                <p:stCondLst>
                  <p:cond evt="onClick" delay="0">
                    <p:tgtEl>
                      <p:spTgt spid="28"/>
                    </p:tgtEl>
                  </p:cond>
                </p:stCondLst>
                <p:endSync evt="end" delay="0">
                  <p:rtn val="all"/>
                </p:endSync>
                <p:childTnLst>
                  <p:par>
                    <p:cTn id="89" fill="hold">
                      <p:stCondLst>
                        <p:cond delay="0"/>
                      </p:stCondLst>
                      <p:childTnLst>
                        <p:par>
                          <p:cTn id="90" fill="hold">
                            <p:stCondLst>
                              <p:cond delay="0"/>
                            </p:stCondLst>
                            <p:childTnLst>
                              <p:par>
                                <p:cTn id="91" presetID="6" presetClass="entr" presetSubtype="32" fill="hold" nodeType="click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circle(out)">
                                      <p:cBhvr>
                                        <p:cTn id="93" dur="2000"/>
                                        <p:tgtEl>
                                          <p:spTgt spid="60"/>
                                        </p:tgtEl>
                                      </p:cBhvr>
                                    </p:animEffect>
                                  </p:childTnLst>
                                </p:cTn>
                              </p:par>
                              <p:par>
                                <p:cTn id="94" presetID="10" presetClass="exit" presetSubtype="0" fill="hold" nodeType="withEffect">
                                  <p:stCondLst>
                                    <p:cond delay="0"/>
                                  </p:stCondLst>
                                  <p:childTnLst>
                                    <p:animEffect transition="out" filter="fade">
                                      <p:cBhvr>
                                        <p:cTn id="95" dur="500"/>
                                        <p:tgtEl>
                                          <p:spTgt spid="6"/>
                                        </p:tgtEl>
                                      </p:cBhvr>
                                    </p:animEffect>
                                    <p:set>
                                      <p:cBhvr>
                                        <p:cTn id="9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97" restart="whenNotActive" fill="hold" evtFilter="cancelBubble" nodeType="interactiveSeq">
                <p:stCondLst>
                  <p:cond evt="onClick" delay="0">
                    <p:tgtEl>
                      <p:spTgt spid="27"/>
                    </p:tgtEl>
                  </p:cond>
                </p:stCondLst>
                <p:endSync evt="end" delay="0">
                  <p:rtn val="all"/>
                </p:endSync>
                <p:childTnLst>
                  <p:par>
                    <p:cTn id="98" fill="hold">
                      <p:stCondLst>
                        <p:cond delay="0"/>
                      </p:stCondLst>
                      <p:childTnLst>
                        <p:par>
                          <p:cTn id="99" fill="hold">
                            <p:stCondLst>
                              <p:cond delay="0"/>
                            </p:stCondLst>
                            <p:childTnLst>
                              <p:par>
                                <p:cTn id="100" presetID="6" presetClass="entr" presetSubtype="32" fill="hold" nodeType="click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circle(out)">
                                      <p:cBhvr>
                                        <p:cTn id="102" dur="2000"/>
                                        <p:tgtEl>
                                          <p:spTgt spid="63"/>
                                        </p:tgtEl>
                                      </p:cBhvr>
                                    </p:animEffect>
                                  </p:childTnLst>
                                </p:cTn>
                              </p:par>
                              <p:par>
                                <p:cTn id="103" presetID="10" presetClass="exit" presetSubtype="0" fill="hold" nodeType="withEffect">
                                  <p:stCondLst>
                                    <p:cond delay="0"/>
                                  </p:stCondLst>
                                  <p:childTnLst>
                                    <p:animEffect transition="out" filter="fade">
                                      <p:cBhvr>
                                        <p:cTn id="104" dur="500"/>
                                        <p:tgtEl>
                                          <p:spTgt spid="8"/>
                                        </p:tgtEl>
                                      </p:cBhvr>
                                    </p:animEffect>
                                    <p:set>
                                      <p:cBhvr>
                                        <p:cTn id="10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EDF18FC-B7EC-4AD2-9D9C-4CA55E3A78CC}"/>
              </a:ext>
            </a:extLst>
          </p:cNvPr>
          <p:cNvGrpSpPr/>
          <p:nvPr/>
        </p:nvGrpSpPr>
        <p:grpSpPr>
          <a:xfrm>
            <a:off x="1600200" y="152400"/>
            <a:ext cx="9067800" cy="3733800"/>
            <a:chOff x="1631504" y="1844824"/>
            <a:chExt cx="9433048" cy="4611712"/>
          </a:xfrm>
        </p:grpSpPr>
        <p:sp>
          <p:nvSpPr>
            <p:cNvPr id="4" name="Rectangle 3">
              <a:extLst>
                <a:ext uri="{FF2B5EF4-FFF2-40B4-BE49-F238E27FC236}">
                  <a16:creationId xmlns:a16="http://schemas.microsoft.com/office/drawing/2014/main" id="{2158D5FC-9CA6-4156-8BB4-A92F7F4BF268}"/>
                </a:ext>
              </a:extLst>
            </p:cNvPr>
            <p:cNvSpPr/>
            <p:nvPr/>
          </p:nvSpPr>
          <p:spPr>
            <a:xfrm>
              <a:off x="1703512" y="1916832"/>
              <a:ext cx="9361040" cy="4536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with medium confidence">
              <a:extLst>
                <a:ext uri="{FF2B5EF4-FFF2-40B4-BE49-F238E27FC236}">
                  <a16:creationId xmlns:a16="http://schemas.microsoft.com/office/drawing/2014/main" id="{557E5AD4-96CC-43E6-A174-AFC3CDF6B5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70" t="7936" r="18698" b="19006"/>
            <a:stretch/>
          </p:blipFill>
          <p:spPr>
            <a:xfrm>
              <a:off x="1631504" y="1844824"/>
              <a:ext cx="9433048" cy="4611712"/>
            </a:xfrm>
            <a:prstGeom prst="rect">
              <a:avLst/>
            </a:prstGeom>
          </p:spPr>
        </p:pic>
      </p:grpSp>
      <p:sp>
        <p:nvSpPr>
          <p:cNvPr id="2" name="TextBox 1"/>
          <p:cNvSpPr txBox="1"/>
          <p:nvPr/>
        </p:nvSpPr>
        <p:spPr>
          <a:xfrm>
            <a:off x="1752600" y="4343400"/>
            <a:ext cx="8915400" cy="2062103"/>
          </a:xfrm>
          <a:prstGeom prst="rect">
            <a:avLst/>
          </a:prstGeom>
          <a:noFill/>
        </p:spPr>
        <p:txBody>
          <a:bodyPr wrap="square" rtlCol="0">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Câu ca dao nói lên công ơn sinh thành, nuôi dưỡng của cha mẹ to lớn như núi cao, biển rộng. Phận là con cái phải biết ghi nhớ công lao cha mẹ, hiếu thảo với cha mẹ.</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95475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5410200"/>
            <a:ext cx="10715625" cy="14039850"/>
          </a:xfrm>
          <a:prstGeom prst="rect">
            <a:avLst/>
          </a:prstGeom>
        </p:spPr>
      </p:pic>
      <p:sp>
        <p:nvSpPr>
          <p:cNvPr id="3" name="Rectangle 2"/>
          <p:cNvSpPr/>
          <p:nvPr/>
        </p:nvSpPr>
        <p:spPr>
          <a:xfrm>
            <a:off x="2667000" y="276224"/>
            <a:ext cx="8001000" cy="6048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5304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685800"/>
            <a:ext cx="12268200" cy="5139869"/>
          </a:xfrm>
          <a:prstGeom prst="rect">
            <a:avLst/>
          </a:prstGeom>
          <a:noFill/>
        </p:spPr>
        <p:txBody>
          <a:bodyPr wrap="square" rtlCol="0">
            <a:spAutoFit/>
          </a:bodyPr>
          <a:lstStyle/>
          <a:p>
            <a:pPr algn="ctr"/>
            <a:r>
              <a:rPr lang="vi-VN" sz="4000" b="1" dirty="0">
                <a:solidFill>
                  <a:srgbClr val="FFA3A3"/>
                </a:solidFill>
                <a:latin typeface="Times New Roman" panose="02020603050405020304" pitchFamily="18" charset="0"/>
                <a:cs typeface="Times New Roman" panose="02020603050405020304" pitchFamily="18" charset="0"/>
              </a:rPr>
              <a:t>DẶN DÒ thứ hai ngày 15/11</a:t>
            </a:r>
          </a:p>
          <a:p>
            <a:r>
              <a:rPr lang="vi-VN" sz="3200" dirty="0">
                <a:solidFill>
                  <a:srgbClr val="FF0000"/>
                </a:solidFill>
                <a:latin typeface="Times New Roman" panose="02020603050405020304" pitchFamily="18" charset="0"/>
                <a:cs typeface="Times New Roman" panose="02020603050405020304" pitchFamily="18" charset="0"/>
              </a:rPr>
              <a:t>Gửi Azota:</a:t>
            </a:r>
          </a:p>
          <a:p>
            <a:r>
              <a:rPr lang="vi-VN" sz="3200" dirty="0">
                <a:latin typeface="Times New Roman" panose="02020603050405020304" pitchFamily="18" charset="0"/>
                <a:cs typeface="Times New Roman" panose="02020603050405020304" pitchFamily="18" charset="0"/>
              </a:rPr>
              <a:t>- Bài 1,2,3 Vở BT Toán trang 44.</a:t>
            </a:r>
          </a:p>
          <a:p>
            <a:r>
              <a:rPr lang="vi-VN" sz="3200" dirty="0">
                <a:latin typeface="Times New Roman" panose="02020603050405020304" pitchFamily="18" charset="0"/>
                <a:cs typeface="Times New Roman" panose="02020603050405020304" pitchFamily="18" charset="0"/>
              </a:rPr>
              <a:t>- Bài Ôn tập 1 Vở BT Tiếng Việt trang 43 + vở tập viết trang 19, 20.</a:t>
            </a:r>
          </a:p>
          <a:p>
            <a:r>
              <a:rPr lang="vi-VN" sz="3200" dirty="0">
                <a:latin typeface="Times New Roman" panose="02020603050405020304" pitchFamily="18" charset="0"/>
                <a:cs typeface="Times New Roman" panose="02020603050405020304" pitchFamily="18" charset="0"/>
              </a:rPr>
              <a:t>- Rèn chữ bài Gánh gánh gồng gồng vào vở Ôn tiếng Việt.</a:t>
            </a:r>
          </a:p>
          <a:p>
            <a:r>
              <a:rPr lang="vi-VN" sz="3200" dirty="0">
                <a:solidFill>
                  <a:srgbClr val="FF0000"/>
                </a:solidFill>
                <a:latin typeface="Times New Roman" panose="02020603050405020304" pitchFamily="18" charset="0"/>
                <a:cs typeface="Times New Roman" panose="02020603050405020304" pitchFamily="18" charset="0"/>
              </a:rPr>
              <a:t>Chuẩn bị bài:</a:t>
            </a:r>
          </a:p>
          <a:p>
            <a:pPr marL="457200" indent="-457200">
              <a:buFontTx/>
              <a:buChar char="-"/>
            </a:pPr>
            <a:r>
              <a:rPr lang="vi-VN" sz="3200" dirty="0">
                <a:latin typeface="Times New Roman" panose="02020603050405020304" pitchFamily="18" charset="0"/>
                <a:cs typeface="Times New Roman" panose="02020603050405020304" pitchFamily="18" charset="0"/>
              </a:rPr>
              <a:t>Tiếng Việt: Chuẩn bị bài Ôn tập 2 trang 75,76.</a:t>
            </a:r>
          </a:p>
          <a:p>
            <a:pPr marL="457200" indent="-457200">
              <a:buFontTx/>
              <a:buChar char="-"/>
            </a:pPr>
            <a:r>
              <a:rPr lang="vi-VN" sz="3200" dirty="0">
                <a:latin typeface="Times New Roman" panose="02020603050405020304" pitchFamily="18" charset="0"/>
                <a:cs typeface="Times New Roman" panose="02020603050405020304" pitchFamily="18" charset="0"/>
              </a:rPr>
              <a:t>Toán: Bài 4,5,6 SGK Toán trang 53.</a:t>
            </a:r>
          </a:p>
          <a:p>
            <a:pPr marL="457200" indent="-457200">
              <a:buFontTx/>
              <a:buChar char="-"/>
            </a:pPr>
            <a:endParaRPr lang="vi-VN"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245595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A79E8EE-586B-4B64-94A4-569705EFEEA3}"/>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85800" y="762000"/>
            <a:ext cx="10363200" cy="5105400"/>
          </a:xfrm>
          <a:prstGeom prst="rect">
            <a:avLst/>
          </a:prstGeom>
        </p:spPr>
      </p:pic>
    </p:spTree>
    <p:extLst>
      <p:ext uri="{BB962C8B-B14F-4D97-AF65-F5344CB8AC3E}">
        <p14:creationId xmlns:p14="http://schemas.microsoft.com/office/powerpoint/2010/main" val="549693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2575" y="0"/>
            <a:ext cx="9086850" cy="6858000"/>
          </a:xfrm>
          <a:prstGeom prst="rect">
            <a:avLst/>
          </a:prstGeom>
        </p:spPr>
      </p:pic>
      <p:sp>
        <p:nvSpPr>
          <p:cNvPr id="3" name="TextBox 2"/>
          <p:cNvSpPr txBox="1"/>
          <p:nvPr/>
        </p:nvSpPr>
        <p:spPr>
          <a:xfrm>
            <a:off x="1905000" y="2935069"/>
            <a:ext cx="3657600" cy="646331"/>
          </a:xfrm>
          <a:prstGeom prst="rect">
            <a:avLst/>
          </a:prstGeom>
          <a:noFill/>
        </p:spPr>
        <p:txBody>
          <a:bodyPr wrap="square" rtlCol="0">
            <a:spAutoFit/>
          </a:bodyPr>
          <a:lstStyle/>
          <a:p>
            <a:r>
              <a:rPr lang="vi-VN" sz="3600" b="1" dirty="0">
                <a:solidFill>
                  <a:srgbClr val="7030A0"/>
                </a:solidFill>
                <a:latin typeface="HP001 4 hàng" panose="020B0603050302020204" pitchFamily="34" charset="0"/>
              </a:rPr>
              <a:t>Bé Mai đã lớn</a:t>
            </a:r>
            <a:endParaRPr lang="en-US" sz="3600" b="1" dirty="0">
              <a:solidFill>
                <a:srgbClr val="7030A0"/>
              </a:solidFill>
              <a:latin typeface="HP001 4 hàng" panose="020B0603050302020204" pitchFamily="34" charset="0"/>
            </a:endParaRPr>
          </a:p>
        </p:txBody>
      </p:sp>
      <p:sp>
        <p:nvSpPr>
          <p:cNvPr id="4" name="TextBox 3"/>
          <p:cNvSpPr txBox="1"/>
          <p:nvPr/>
        </p:nvSpPr>
        <p:spPr>
          <a:xfrm>
            <a:off x="6477000" y="2935068"/>
            <a:ext cx="3657600" cy="646331"/>
          </a:xfrm>
          <a:prstGeom prst="rect">
            <a:avLst/>
          </a:prstGeom>
          <a:noFill/>
        </p:spPr>
        <p:txBody>
          <a:bodyPr wrap="square" rtlCol="0">
            <a:spAutoFit/>
          </a:bodyPr>
          <a:lstStyle/>
          <a:p>
            <a:r>
              <a:rPr lang="vi-VN" sz="3600" b="1" dirty="0">
                <a:solidFill>
                  <a:srgbClr val="7030A0"/>
                </a:solidFill>
                <a:latin typeface="HP001 4 hàng" panose="020B0603050302020204" pitchFamily="34" charset="0"/>
              </a:rPr>
              <a:t>Bọ </a:t>
            </a:r>
            <a:r>
              <a:rPr lang="en-US" sz="3600" b="1" dirty="0">
                <a:solidFill>
                  <a:srgbClr val="7030A0"/>
                </a:solidFill>
                <a:latin typeface="HP001 4 hàng" panose="020B0603050302020204" pitchFamily="34" charset="0"/>
              </a:rPr>
              <a:t>r</a:t>
            </a:r>
            <a:r>
              <a:rPr lang="vi-VN" sz="3600" b="1" dirty="0">
                <a:solidFill>
                  <a:srgbClr val="7030A0"/>
                </a:solidFill>
                <a:latin typeface="HP001 4 hàng" panose="020B0603050302020204" pitchFamily="34" charset="0"/>
              </a:rPr>
              <a:t>ùa tìm mẹ</a:t>
            </a:r>
            <a:endParaRPr lang="en-US" sz="3600" b="1" dirty="0">
              <a:solidFill>
                <a:srgbClr val="7030A0"/>
              </a:solidFill>
              <a:latin typeface="HP001 4 hàng" panose="020B0603050302020204" pitchFamily="34" charset="0"/>
            </a:endParaRPr>
          </a:p>
        </p:txBody>
      </p:sp>
      <p:sp>
        <p:nvSpPr>
          <p:cNvPr id="5" name="TextBox 4"/>
          <p:cNvSpPr txBox="1"/>
          <p:nvPr/>
        </p:nvSpPr>
        <p:spPr>
          <a:xfrm>
            <a:off x="1447800" y="5983069"/>
            <a:ext cx="4191000" cy="646331"/>
          </a:xfrm>
          <a:prstGeom prst="rect">
            <a:avLst/>
          </a:prstGeom>
          <a:noFill/>
        </p:spPr>
        <p:txBody>
          <a:bodyPr wrap="square" rtlCol="0">
            <a:spAutoFit/>
          </a:bodyPr>
          <a:lstStyle/>
          <a:p>
            <a:r>
              <a:rPr lang="vi-VN" sz="3600" b="1" dirty="0">
                <a:solidFill>
                  <a:srgbClr val="7030A0"/>
                </a:solidFill>
                <a:latin typeface="HP001 4 hàng" panose="020B0603050302020204" pitchFamily="34" charset="0"/>
              </a:rPr>
              <a:t>Cô chủ nhà tí hon</a:t>
            </a:r>
            <a:endParaRPr lang="en-US" sz="3600" b="1" dirty="0">
              <a:solidFill>
                <a:srgbClr val="7030A0"/>
              </a:solidFill>
              <a:latin typeface="HP001 4 hàng" panose="020B0603050302020204" pitchFamily="34" charset="0"/>
            </a:endParaRPr>
          </a:p>
        </p:txBody>
      </p:sp>
      <p:sp>
        <p:nvSpPr>
          <p:cNvPr id="6" name="TextBox 5"/>
          <p:cNvSpPr txBox="1"/>
          <p:nvPr/>
        </p:nvSpPr>
        <p:spPr>
          <a:xfrm>
            <a:off x="6172200" y="6019800"/>
            <a:ext cx="4829175" cy="646331"/>
          </a:xfrm>
          <a:prstGeom prst="rect">
            <a:avLst/>
          </a:prstGeom>
          <a:noFill/>
        </p:spPr>
        <p:txBody>
          <a:bodyPr wrap="square" rtlCol="0">
            <a:spAutoFit/>
          </a:bodyPr>
          <a:lstStyle/>
          <a:p>
            <a:r>
              <a:rPr lang="vi-VN" sz="3600" b="1" dirty="0">
                <a:solidFill>
                  <a:srgbClr val="7030A0"/>
                </a:solidFill>
                <a:latin typeface="HP001 4 hàng" panose="020B0603050302020204" pitchFamily="34" charset="0"/>
              </a:rPr>
              <a:t>Tóc xoăn và tóc thẳng</a:t>
            </a:r>
            <a:endParaRPr lang="en-US" sz="3600" b="1" dirty="0">
              <a:solidFill>
                <a:srgbClr val="7030A0"/>
              </a:solidFill>
              <a:latin typeface="HP001 4 hàng" panose="020B0603050302020204" pitchFamily="34" charset="0"/>
            </a:endParaRPr>
          </a:p>
        </p:txBody>
      </p:sp>
    </p:spTree>
    <p:extLst>
      <p:ext uri="{BB962C8B-B14F-4D97-AF65-F5344CB8AC3E}">
        <p14:creationId xmlns:p14="http://schemas.microsoft.com/office/powerpoint/2010/main" val="14288983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F4DEE8-2975-4994-BBC5-63DA561F7F5B}"/>
              </a:ext>
            </a:extLst>
          </p:cNvPr>
          <p:cNvSpPr txBox="1"/>
          <p:nvPr/>
        </p:nvSpPr>
        <p:spPr>
          <a:xfrm>
            <a:off x="-1" y="0"/>
            <a:ext cx="12192001" cy="1446550"/>
          </a:xfrm>
          <a:prstGeom prst="rect">
            <a:avLst/>
          </a:prstGeom>
          <a:noFill/>
        </p:spPr>
        <p:txBody>
          <a:bodyPr wrap="square" rtlCol="0">
            <a:spAutoFit/>
          </a:bodyPr>
          <a:lstStyle/>
          <a:p>
            <a:r>
              <a:rPr lang="en-US" sz="4400" b="1" dirty="0">
                <a:latin typeface="Times New Roman" pitchFamily="18" charset="0"/>
                <a:cs typeface="Times New Roman" pitchFamily="18" charset="0"/>
              </a:rPr>
              <a:t>2. </a:t>
            </a:r>
            <a:r>
              <a:rPr lang="en-US" sz="4400" b="1" dirty="0" err="1">
                <a:latin typeface="Times New Roman" pitchFamily="18" charset="0"/>
                <a:cs typeface="Times New Roman" pitchFamily="18" charset="0"/>
              </a:rPr>
              <a:t>Đọc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đoạn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văn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em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yêu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thích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trong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một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bài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đọc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tìm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được</a:t>
            </a:r>
            <a:r>
              <a:rPr lang="en-US" sz="4400" b="1" dirty="0">
                <a:latin typeface="Times New Roman" pitchFamily="18" charset="0"/>
                <a:cs typeface="Times New Roman" pitchFamily="18" charset="0"/>
              </a:rPr>
              <a:t> ở </a:t>
            </a:r>
            <a:r>
              <a:rPr lang="en-US" sz="4400" b="1" dirty="0" err="1">
                <a:latin typeface="Times New Roman" pitchFamily="18" charset="0"/>
                <a:cs typeface="Times New Roman" pitchFamily="18" charset="0"/>
              </a:rPr>
              <a:t>bài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tập</a:t>
            </a:r>
            <a:r>
              <a:rPr lang="en-US" sz="4400" b="1" dirty="0">
                <a:latin typeface="Times New Roman" pitchFamily="18" charset="0"/>
                <a:cs typeface="Times New Roman" pitchFamily="18" charset="0"/>
              </a:rPr>
              <a:t> 1.</a:t>
            </a:r>
          </a:p>
        </p:txBody>
      </p:sp>
      <p:pic>
        <p:nvPicPr>
          <p:cNvPr id="14" name="Picture 13" descr="A picture containing text, doll, toy, clipart&#10;&#10;Description automatically generated">
            <a:extLst>
              <a:ext uri="{FF2B5EF4-FFF2-40B4-BE49-F238E27FC236}">
                <a16:creationId xmlns:a16="http://schemas.microsoft.com/office/drawing/2014/main" id="{5799FDD9-106F-40AA-A13B-C9381BEE4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1" y="4267200"/>
            <a:ext cx="5562600" cy="1967013"/>
          </a:xfrm>
          <a:prstGeom prst="rect">
            <a:avLst/>
          </a:prstGeom>
          <a:ln>
            <a:noFill/>
          </a:ln>
          <a:effectLst>
            <a:outerShdw blurRad="292100" dist="139700" dir="2700000" algn="tl" rotWithShape="0">
              <a:srgbClr val="333333">
                <a:alpha val="65000"/>
              </a:srgbClr>
            </a:outerShdw>
          </a:effectLst>
        </p:spPr>
      </p:pic>
      <p:pic>
        <p:nvPicPr>
          <p:cNvPr id="18" name="Picture 17" descr="A picture containing text&#10;&#10;Description automatically generated">
            <a:extLst>
              <a:ext uri="{FF2B5EF4-FFF2-40B4-BE49-F238E27FC236}">
                <a16:creationId xmlns:a16="http://schemas.microsoft.com/office/drawing/2014/main" id="{9CA14BF2-F3FD-4CBC-A157-1ADCA4023C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4800"/>
            <a:ext cx="5791200" cy="2135530"/>
          </a:xfrm>
          <a:prstGeom prst="rect">
            <a:avLst/>
          </a:prstGeom>
          <a:ln>
            <a:noFill/>
          </a:ln>
          <a:effectLst>
            <a:outerShdw blurRad="292100" dist="139700" dir="2700000" algn="tl" rotWithShape="0">
              <a:srgbClr val="333333">
                <a:alpha val="65000"/>
              </a:srgbClr>
            </a:outerShdw>
          </a:effectLst>
        </p:spPr>
      </p:pic>
      <p:pic>
        <p:nvPicPr>
          <p:cNvPr id="20" name="Picture 19" descr="A picture containing text, doll&#10;&#10;Description automatically generated">
            <a:extLst>
              <a:ext uri="{FF2B5EF4-FFF2-40B4-BE49-F238E27FC236}">
                <a16:creationId xmlns:a16="http://schemas.microsoft.com/office/drawing/2014/main" id="{6B635D77-6215-4672-AF9E-AC8C6E78E4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57400"/>
            <a:ext cx="5791200" cy="1981200"/>
          </a:xfrm>
          <a:prstGeom prst="rect">
            <a:avLst/>
          </a:prstGeom>
          <a:ln>
            <a:noFill/>
          </a:ln>
          <a:effectLst>
            <a:outerShdw blurRad="292100" dist="139700" dir="2700000" algn="tl" rotWithShape="0">
              <a:srgbClr val="333333">
                <a:alpha val="65000"/>
              </a:srgbClr>
            </a:outerShdw>
          </a:effectLst>
        </p:spPr>
      </p:pic>
      <p:sp>
        <p:nvSpPr>
          <p:cNvPr id="24" name="Rectangle: Rounded Corners 23">
            <a:extLst>
              <a:ext uri="{FF2B5EF4-FFF2-40B4-BE49-F238E27FC236}">
                <a16:creationId xmlns:a16="http://schemas.microsoft.com/office/drawing/2014/main" id="{CCE1DE9A-9B6E-473D-99FB-E1E669F0E7CA}"/>
              </a:ext>
            </a:extLst>
          </p:cNvPr>
          <p:cNvSpPr/>
          <p:nvPr/>
        </p:nvSpPr>
        <p:spPr>
          <a:xfrm>
            <a:off x="762000" y="1524000"/>
            <a:ext cx="5059640" cy="432626"/>
          </a:xfrm>
          <a:prstGeom prst="roundRect">
            <a:avLst/>
          </a:prstGeom>
          <a:solidFill>
            <a:schemeClr val="accent5">
              <a:lumMod val="40000"/>
              <a:lumOff val="60000"/>
            </a:schemeClr>
          </a:solidFill>
          <a:ln>
            <a:solidFill>
              <a:schemeClr val="accent6">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itchFamily="18" charset="0"/>
                <a:cs typeface="Times New Roman" pitchFamily="18" charset="0"/>
              </a:rPr>
              <a:t>Bé</a:t>
            </a:r>
            <a:r>
              <a:rPr lang="en-US" sz="4000" dirty="0">
                <a:solidFill>
                  <a:schemeClr val="tx1"/>
                </a:solidFill>
                <a:latin typeface="Times New Roman" pitchFamily="18" charset="0"/>
                <a:cs typeface="Times New Roman" pitchFamily="18" charset="0"/>
              </a:rPr>
              <a:t> Mai </a:t>
            </a:r>
            <a:r>
              <a:rPr lang="en-US" sz="4000" dirty="0" err="1">
                <a:solidFill>
                  <a:schemeClr val="tx1"/>
                </a:solidFill>
                <a:latin typeface="Times New Roman" pitchFamily="18" charset="0"/>
                <a:cs typeface="Times New Roman" pitchFamily="18" charset="0"/>
              </a:rPr>
              <a:t>đã</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lớn</a:t>
            </a:r>
            <a:endParaRPr lang="en-US" sz="4000" dirty="0">
              <a:solidFill>
                <a:schemeClr val="tx1"/>
              </a:solidFill>
              <a:latin typeface="Times New Roman" pitchFamily="18" charset="0"/>
              <a:cs typeface="Times New Roman" pitchFamily="18" charset="0"/>
            </a:endParaRPr>
          </a:p>
        </p:txBody>
      </p:sp>
      <p:sp>
        <p:nvSpPr>
          <p:cNvPr id="25" name="Rectangle: Rounded Corners 24">
            <a:extLst>
              <a:ext uri="{FF2B5EF4-FFF2-40B4-BE49-F238E27FC236}">
                <a16:creationId xmlns:a16="http://schemas.microsoft.com/office/drawing/2014/main" id="{AB95EC92-3BE1-4326-A3B7-236EAE9C7E93}"/>
              </a:ext>
            </a:extLst>
          </p:cNvPr>
          <p:cNvSpPr/>
          <p:nvPr/>
        </p:nvSpPr>
        <p:spPr>
          <a:xfrm>
            <a:off x="1143000" y="6381279"/>
            <a:ext cx="4571601" cy="476721"/>
          </a:xfrm>
          <a:prstGeom prst="roundRect">
            <a:avLst/>
          </a:prstGeom>
          <a:solidFill>
            <a:schemeClr val="accent2">
              <a:lumMod val="40000"/>
              <a:lumOff val="60000"/>
            </a:schemeClr>
          </a:solidFill>
          <a:ln>
            <a:solidFill>
              <a:schemeClr val="accent3">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itchFamily="18" charset="0"/>
                <a:cs typeface="Times New Roman" pitchFamily="18" charset="0"/>
              </a:rPr>
              <a:t>Cô chủ nhà tí hon</a:t>
            </a:r>
          </a:p>
        </p:txBody>
      </p:sp>
      <p:sp>
        <p:nvSpPr>
          <p:cNvPr id="26" name="Rectangle: Rounded Corners 25">
            <a:extLst>
              <a:ext uri="{FF2B5EF4-FFF2-40B4-BE49-F238E27FC236}">
                <a16:creationId xmlns:a16="http://schemas.microsoft.com/office/drawing/2014/main" id="{1BC8C643-A3A0-4D46-A569-3E9C7356AC81}"/>
              </a:ext>
            </a:extLst>
          </p:cNvPr>
          <p:cNvSpPr/>
          <p:nvPr/>
        </p:nvSpPr>
        <p:spPr>
          <a:xfrm>
            <a:off x="6934200" y="1447800"/>
            <a:ext cx="5059640" cy="499567"/>
          </a:xfrm>
          <a:prstGeom prst="roundRect">
            <a:avLst/>
          </a:prstGeom>
          <a:solidFill>
            <a:srgbClr val="FFA3A3"/>
          </a:solid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itchFamily="18" charset="0"/>
                <a:cs typeface="Times New Roman" pitchFamily="18" charset="0"/>
              </a:rPr>
              <a:t>Bọ</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rùa</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tìm</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mẹ</a:t>
            </a:r>
            <a:endParaRPr lang="en-US" sz="4000" dirty="0">
              <a:solidFill>
                <a:schemeClr val="tx1"/>
              </a:solidFill>
              <a:latin typeface="Times New Roman" pitchFamily="18" charset="0"/>
              <a:cs typeface="Times New Roman" pitchFamily="18" charset="0"/>
            </a:endParaRPr>
          </a:p>
        </p:txBody>
      </p:sp>
      <p:sp>
        <p:nvSpPr>
          <p:cNvPr id="27" name="Rectangle: Rounded Corners 26">
            <a:extLst>
              <a:ext uri="{FF2B5EF4-FFF2-40B4-BE49-F238E27FC236}">
                <a16:creationId xmlns:a16="http://schemas.microsoft.com/office/drawing/2014/main" id="{023817AF-043D-4BAC-B0D5-4A8350440A4A}"/>
              </a:ext>
            </a:extLst>
          </p:cNvPr>
          <p:cNvSpPr/>
          <p:nvPr/>
        </p:nvSpPr>
        <p:spPr>
          <a:xfrm>
            <a:off x="7315201" y="6381279"/>
            <a:ext cx="4876800" cy="476721"/>
          </a:xfrm>
          <a:prstGeom prst="roundRect">
            <a:avLst/>
          </a:prstGeom>
          <a:solidFill>
            <a:srgbClr val="FFDEA3"/>
          </a:solidFill>
          <a:ln>
            <a:solidFill>
              <a:srgbClr val="FFA1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itchFamily="18" charset="0"/>
                <a:cs typeface="Times New Roman" pitchFamily="18" charset="0"/>
              </a:rPr>
              <a:t>Tóc</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xoăn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và</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tóc</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thẳng</a:t>
            </a:r>
            <a:endParaRPr lang="en-US" sz="4000" dirty="0">
              <a:solidFill>
                <a:schemeClr val="tx1"/>
              </a:solidFill>
              <a:latin typeface="Times New Roman" pitchFamily="18" charset="0"/>
              <a:cs typeface="Times New Roman" pitchFamily="18" charset="0"/>
            </a:endParaRPr>
          </a:p>
        </p:txBody>
      </p:sp>
      <p:grpSp>
        <p:nvGrpSpPr>
          <p:cNvPr id="30" name="Group 29">
            <a:extLst>
              <a:ext uri="{FF2B5EF4-FFF2-40B4-BE49-F238E27FC236}">
                <a16:creationId xmlns:a16="http://schemas.microsoft.com/office/drawing/2014/main" id="{701114FA-6D43-4164-8F4F-EFB6C2C41392}"/>
              </a:ext>
            </a:extLst>
          </p:cNvPr>
          <p:cNvGrpSpPr/>
          <p:nvPr/>
        </p:nvGrpSpPr>
        <p:grpSpPr>
          <a:xfrm>
            <a:off x="6553200" y="2057400"/>
            <a:ext cx="5481294" cy="2209800"/>
            <a:chOff x="4259323" y="2356602"/>
            <a:chExt cx="2438740" cy="1876425"/>
          </a:xfrm>
        </p:grpSpPr>
        <p:pic>
          <p:nvPicPr>
            <p:cNvPr id="16" name="Picture 15" descr="A picture containing text&#10;&#10;Description automatically generated">
              <a:extLst>
                <a:ext uri="{FF2B5EF4-FFF2-40B4-BE49-F238E27FC236}">
                  <a16:creationId xmlns:a16="http://schemas.microsoft.com/office/drawing/2014/main" id="{B0DFF838-E4C8-49DF-BB93-68268A709722}"/>
                </a:ext>
              </a:extLst>
            </p:cNvPr>
            <p:cNvPicPr>
              <a:picLocks noChangeAspect="1"/>
            </p:cNvPicPr>
            <p:nvPr/>
          </p:nvPicPr>
          <p:blipFill rotWithShape="1">
            <a:blip r:embed="rId6">
              <a:extLst>
                <a:ext uri="{28A0092B-C50C-407E-A947-70E740481C1C}">
                  <a14:useLocalDpi xmlns:a14="http://schemas.microsoft.com/office/drawing/2010/main" val="0"/>
                </a:ext>
              </a:extLst>
            </a:blip>
            <a:srcRect t="14354"/>
            <a:stretch/>
          </p:blipFill>
          <p:spPr>
            <a:xfrm>
              <a:off x="4259323" y="2625712"/>
              <a:ext cx="2438740" cy="1607315"/>
            </a:xfrm>
            <a:prstGeom prst="rect">
              <a:avLst/>
            </a:prstGeom>
            <a:ln>
              <a:noFill/>
            </a:ln>
            <a:effectLst>
              <a:outerShdw blurRad="292100" dist="139700" dir="2700000" algn="tl" rotWithShape="0">
                <a:srgbClr val="333333">
                  <a:alpha val="65000"/>
                </a:srgbClr>
              </a:outerShdw>
            </a:effectLst>
          </p:spPr>
        </p:pic>
        <p:pic>
          <p:nvPicPr>
            <p:cNvPr id="29" name="Picture 28" descr="A picture containing text, clipart&#10;&#10;Description automatically generated">
              <a:extLst>
                <a:ext uri="{FF2B5EF4-FFF2-40B4-BE49-F238E27FC236}">
                  <a16:creationId xmlns:a16="http://schemas.microsoft.com/office/drawing/2014/main" id="{EAE3BE72-19B0-4642-AAAA-5219CFB118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9663" y="2356602"/>
              <a:ext cx="2438400" cy="187642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4239257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53"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256" y="-247399"/>
            <a:ext cx="12151744" cy="821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vi-VN" sz="4400" dirty="0">
                <a:solidFill>
                  <a:srgbClr val="FF0000"/>
                </a:solidFill>
                <a:latin typeface="Times New Roman" pitchFamily="18" charset="0"/>
                <a:cs typeface="Times New Roman" pitchFamily="18" charset="0"/>
              </a:rPr>
              <a:t>     </a:t>
            </a:r>
            <a:r>
              <a:rPr lang="vi-VN" sz="4400" b="1" dirty="0">
                <a:solidFill>
                  <a:srgbClr val="FF0000"/>
                </a:solidFill>
                <a:latin typeface="Times New Roman" pitchFamily="18" charset="0"/>
                <a:cs typeface="Times New Roman" pitchFamily="18" charset="0"/>
              </a:rPr>
              <a:t>Tóc xoăn và tóc thẳng </a:t>
            </a:r>
            <a:r>
              <a:rPr lang="vi-VN" sz="4400" dirty="0">
                <a:solidFill>
                  <a:srgbClr val="FF0000"/>
                </a:solidFill>
                <a:latin typeface="Times New Roman" pitchFamily="18" charset="0"/>
                <a:cs typeface="Times New Roman" pitchFamily="18" charset="0"/>
              </a:rPr>
              <a:t>(trang 26) </a:t>
            </a:r>
          </a:p>
          <a:p>
            <a:pPr algn="just">
              <a:lnSpc>
                <a:spcPct val="150000"/>
              </a:lnSpc>
            </a:pPr>
            <a:r>
              <a:rPr lang="vi-VN" sz="4400" dirty="0">
                <a:latin typeface="Times New Roman" pitchFamily="18" charset="0"/>
                <a:cs typeface="Times New Roman" pitchFamily="18" charset="0"/>
              </a:rPr>
              <a:t>      Năm học lớp Hai, Lam chuyển đến trường mới. Cô bé nổi bật giữa lớp với mái tóc xoăn bồng bềnh. Nhưng có bạn lại trêu Lam.</a:t>
            </a:r>
          </a:p>
          <a:p>
            <a:pPr algn="just">
              <a:lnSpc>
                <a:spcPct val="150000"/>
              </a:lnSpc>
            </a:pPr>
            <a:r>
              <a:rPr lang="vi-VN" sz="4400" dirty="0">
                <a:latin typeface="Times New Roman" pitchFamily="18" charset="0"/>
                <a:cs typeface="Times New Roman" pitchFamily="18" charset="0"/>
              </a:rPr>
              <a:t>      Vừa giận bạn, vừa thắc mắc không hiểu sao tóc bố mẹ đều thẳng mà tóc mình lại xoăn, Lam về nhà hỏi mẹ.</a:t>
            </a:r>
          </a:p>
          <a:p>
            <a:pPr algn="just">
              <a:lnSpc>
                <a:spcPct val="150000"/>
              </a:lnSpc>
            </a:pPr>
            <a:r>
              <a:rPr lang="vi-VN" sz="4400" dirty="0">
                <a:latin typeface="Times New Roman" pitchFamily="18" charset="0"/>
                <a:cs typeface="Times New Roman" pitchFamily="18" charset="0"/>
              </a:rPr>
              <a:t>      </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817711251"/>
      </p:ext>
    </p:extLst>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8799"/>
            <a:ext cx="11684000" cy="809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vi-VN" sz="4400" dirty="0">
                <a:latin typeface="Times New Roman" pitchFamily="18" charset="0"/>
                <a:cs typeface="Times New Roman" pitchFamily="18" charset="0"/>
              </a:rPr>
              <a:t>       Mẹ xoa đầu Lam, nói:</a:t>
            </a:r>
          </a:p>
          <a:p>
            <a:pPr algn="just">
              <a:lnSpc>
                <a:spcPct val="150000"/>
              </a:lnSpc>
            </a:pPr>
            <a:r>
              <a:rPr lang="vi-VN" sz="4400" dirty="0">
                <a:latin typeface="Times New Roman" pitchFamily="18" charset="0"/>
                <a:cs typeface="Times New Roman" pitchFamily="18" charset="0"/>
              </a:rPr>
              <a:t>      - Tóc con xoăn giống tóc bà nội, đẹp lắm! Cô bé phụng phịu:</a:t>
            </a:r>
          </a:p>
          <a:p>
            <a:pPr algn="just">
              <a:lnSpc>
                <a:spcPct val="150000"/>
              </a:lnSpc>
            </a:pPr>
            <a:r>
              <a:rPr lang="vi-VN" sz="4400" dirty="0">
                <a:latin typeface="Times New Roman" pitchFamily="18" charset="0"/>
                <a:cs typeface="Times New Roman" pitchFamily="18" charset="0"/>
              </a:rPr>
              <a:t>      - Không ạ. Tóc thẳng mới đẹp.</a:t>
            </a:r>
          </a:p>
          <a:p>
            <a:pPr algn="just">
              <a:lnSpc>
                <a:spcPct val="150000"/>
              </a:lnSpc>
            </a:pPr>
            <a:r>
              <a:rPr lang="vi-VN" sz="4400" dirty="0">
                <a:latin typeface="Times New Roman" pitchFamily="18" charset="0"/>
                <a:cs typeface="Times New Roman" pitchFamily="18" charset="0"/>
              </a:rPr>
              <a:t>      Mẹ nhìn cô bé, âu yếm.</a:t>
            </a:r>
          </a:p>
          <a:p>
            <a:pPr algn="just">
              <a:lnSpc>
                <a:spcPct val="150000"/>
              </a:lnSpc>
            </a:pPr>
            <a:r>
              <a:rPr lang="vi-VN" sz="4400" dirty="0">
                <a:latin typeface="Times New Roman" pitchFamily="18" charset="0"/>
                <a:cs typeface="Times New Roman" pitchFamily="18" charset="0"/>
              </a:rPr>
              <a:t>     - Con xem, bạn nào có được mái tóc đẹp và lạ như con không?</a:t>
            </a:r>
          </a:p>
          <a:p>
            <a:pPr algn="just">
              <a:lnSpc>
                <a:spcPct val="150000"/>
              </a:lnSpc>
            </a:pPr>
            <a:r>
              <a:rPr lang="vi-VN" sz="4400" dirty="0">
                <a:latin typeface="Times New Roman" pitchFamily="18" charset="0"/>
                <a:cs typeface="Times New Roman" pitchFamily="18" charset="0"/>
              </a:rPr>
              <a:t> </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610655923"/>
      </p:ext>
    </p:extLst>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72700"/>
            <a:ext cx="12192000" cy="729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vi-VN" sz="3900" dirty="0">
                <a:latin typeface="Times New Roman" pitchFamily="18" charset="0"/>
                <a:cs typeface="Times New Roman" pitchFamily="18" charset="0"/>
              </a:rPr>
              <a:t>    Lam vẫn chưa tin lời mẹ. Cho đến hôm Hội diễn Văn nghệ thì cô bé đã hiểu. Tiết mục nhảy tập thể của Lam và các bạn đạt giải Nhất. Khi trao giải, thầy hiệu trưởng khen: ‘‘Không chỉ Lam biết nhảy mà mái tóc của Lam cũng biết nhảy.’’</a:t>
            </a:r>
          </a:p>
          <a:p>
            <a:pPr algn="just">
              <a:lnSpc>
                <a:spcPct val="150000"/>
              </a:lnSpc>
            </a:pPr>
            <a:r>
              <a:rPr lang="vi-VN" sz="3900" dirty="0">
                <a:latin typeface="Times New Roman" pitchFamily="18" charset="0"/>
                <a:cs typeface="Times New Roman" pitchFamily="18" charset="0"/>
              </a:rPr>
              <a:t>    Từ đó, các bạn không còn trêu Lam nữa. Cô bé rất vui. Sáng nào, Lam cũng dậy sớm để chải tóc thật đẹp trước khi đến trường.                                  Văn Thành Lê</a:t>
            </a:r>
            <a:endParaRPr lang="en-US" sz="3900" dirty="0">
              <a:latin typeface="Times New Roman" pitchFamily="18" charset="0"/>
              <a:cs typeface="Times New Roman" pitchFamily="18" charset="0"/>
            </a:endParaRPr>
          </a:p>
        </p:txBody>
      </p:sp>
    </p:spTree>
    <p:extLst>
      <p:ext uri="{BB962C8B-B14F-4D97-AF65-F5344CB8AC3E}">
        <p14:creationId xmlns:p14="http://schemas.microsoft.com/office/powerpoint/2010/main" val="3977103857"/>
      </p:ext>
    </p:extLst>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417"/>
            <a:ext cx="12192000" cy="701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vi-VN" sz="4500" b="1" dirty="0">
                <a:solidFill>
                  <a:srgbClr val="FF0000"/>
                </a:solidFill>
                <a:latin typeface="Times New Roman" pitchFamily="18" charset="0"/>
                <a:cs typeface="Times New Roman" pitchFamily="18" charset="0"/>
              </a:rPr>
              <a:t>Bé Mai đã lớn </a:t>
            </a:r>
            <a:r>
              <a:rPr lang="vi-VN" sz="4500" dirty="0">
                <a:solidFill>
                  <a:srgbClr val="FF0000"/>
                </a:solidFill>
                <a:latin typeface="Times New Roman" pitchFamily="18" charset="0"/>
                <a:cs typeface="Times New Roman" pitchFamily="18" charset="0"/>
              </a:rPr>
              <a:t>(trang 10)</a:t>
            </a:r>
          </a:p>
          <a:p>
            <a:pPr algn="just"/>
            <a:r>
              <a:rPr lang="vi-VN" sz="4500" dirty="0">
                <a:latin typeface="Times New Roman" pitchFamily="18" charset="0"/>
                <a:cs typeface="Times New Roman" pitchFamily="18" charset="0"/>
              </a:rPr>
              <a:t>       Bé Mai rất thích làm người lớn. Bé thử đủ mọi cách. Lúc đầu, bé đi giày của mẹ, buộc tóc theo kiểu của cô. Bé lại còn đeo túi xách và đồng hồ nữa. Nhưng mọi người chỉ nhìn bé và cười.</a:t>
            </a:r>
          </a:p>
          <a:p>
            <a:pPr algn="just"/>
            <a:r>
              <a:rPr lang="vi-VN" sz="4500" dirty="0">
                <a:latin typeface="Times New Roman" pitchFamily="18" charset="0"/>
                <a:cs typeface="Times New Roman" pitchFamily="18" charset="0"/>
              </a:rPr>
              <a:t>      Sau đó, Mai thử quét nhà như mẹ, Bé quét sạch đến nỗi bố phải ngạc nhiên.</a:t>
            </a:r>
          </a:p>
          <a:p>
            <a:pPr algn="just"/>
            <a:r>
              <a:rPr lang="vi-VN" sz="4500" dirty="0">
                <a:latin typeface="Times New Roman" pitchFamily="18" charset="0"/>
                <a:cs typeface="Times New Roman" pitchFamily="18" charset="0"/>
              </a:rPr>
              <a:t>      Ồ, con gái của bố quét nhà sạch quá! Y như mẹ vậy.</a:t>
            </a:r>
          </a:p>
          <a:p>
            <a:pPr algn="just"/>
            <a:r>
              <a:rPr lang="vi-VN" sz="4500" dirty="0">
                <a:latin typeface="Times New Roman" pitchFamily="18" charset="0"/>
                <a:cs typeface="Times New Roman" pitchFamily="18" charset="0"/>
              </a:rPr>
              <a:t>      </a:t>
            </a:r>
            <a:endParaRPr lang="en-US" sz="4500" dirty="0">
              <a:latin typeface="Times New Roman" pitchFamily="18" charset="0"/>
              <a:cs typeface="Times New Roman" pitchFamily="18" charset="0"/>
            </a:endParaRPr>
          </a:p>
        </p:txBody>
      </p:sp>
    </p:spTree>
    <p:extLst>
      <p:ext uri="{BB962C8B-B14F-4D97-AF65-F5344CB8AC3E}">
        <p14:creationId xmlns:p14="http://schemas.microsoft.com/office/powerpoint/2010/main" val="106909009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可爱卡通儿童开学小学生家长会ppt模板"/>
</p:tagLst>
</file>

<file path=ppt/theme/theme1.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1212</Words>
  <Application>Microsoft Office PowerPoint</Application>
  <PresentationFormat>Widescreen</PresentationFormat>
  <Paragraphs>98</Paragraphs>
  <Slides>33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HP001 4 hàng</vt:lpstr>
      <vt:lpstr>Times New Roman</vt:lpstr>
      <vt:lpstr>方正静蕾简体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可爱卡通儿童开学小学生家长会ppt模板</dc:title>
  <dc:creator/>
  <cp:lastModifiedBy/>
  <cp:revision>1</cp:revision>
  <dcterms:created xsi:type="dcterms:W3CDTF">2017-03-23T15:43:20Z</dcterms:created>
  <dcterms:modified xsi:type="dcterms:W3CDTF">2025-11-03T22:11:21Z</dcterms:modified>
</cp:coreProperties>
</file>