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4"/>
  </p:notesMasterIdLst>
  <p:sldIdLst>
    <p:sldId id="256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3" r:id="rId13"/>
  </p:sldIdLst>
  <p:sldSz cx="9144000" cy="5143500" type="screen16x9"/>
  <p:notesSz cx="6858000" cy="9144000"/>
  <p:embeddedFontLst>
    <p:embeddedFont>
      <p:font typeface="Bellota Text" panose="020B0604020202020204" charset="0"/>
      <p:regular r:id="rId15"/>
      <p:bold r:id="rId16"/>
      <p:italic r:id="rId17"/>
      <p:boldItalic r:id="rId18"/>
    </p:embeddedFont>
    <p:embeddedFont>
      <p:font typeface="Coiny" panose="02000903060500060000" pitchFamily="2" charset="0"/>
      <p:regular r:id="rId19"/>
    </p:embeddedFont>
    <p:embeddedFont>
      <p:font typeface="HP001 4 hàng" panose="020B0603050302020204" pitchFamily="34" charset="0"/>
      <p:regular r:id="rId20"/>
      <p:bold r:id="rId21"/>
    </p:embeddedFont>
    <p:embeddedFont>
      <p:font typeface="VNI-Avo" pitchFamily="2" charset="0"/>
      <p:regular r:id="rId22"/>
      <p:bold r:id="rId23"/>
      <p:italic r:id="rId24"/>
      <p:boldItalic r:id="rId25"/>
    </p:embeddedFont>
    <p:embeddedFont>
      <p:font typeface="Didact Gothic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dibee Sans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FFFF"/>
    <a:srgbClr val="F8ECF5"/>
    <a:srgbClr val="9CE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35D6B-CD6B-41B8-A560-8305BE89CB96}">
  <a:tblStyle styleId="{AAF35D6B-CD6B-41B8-A560-8305BE89CB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3342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2567022" y="1760744"/>
            <a:ext cx="4082556" cy="1649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2980592" y="2840067"/>
            <a:ext cx="3644165" cy="485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000" y="-8685"/>
            <a:ext cx="9144000" cy="5160524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102101" y="2640887"/>
            <a:ext cx="56598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2324400" y="3400313"/>
            <a:ext cx="52152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269892" y="1006671"/>
            <a:ext cx="7030350" cy="3380098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7079391" y="613800"/>
            <a:ext cx="2012954" cy="115104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669744" y="332996"/>
            <a:ext cx="132084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065294" y="3865630"/>
            <a:ext cx="816256" cy="1106185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958675" y="1637598"/>
            <a:ext cx="36231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158250" y="1528748"/>
            <a:ext cx="36231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654209" y="3396149"/>
            <a:ext cx="1563060" cy="1489678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8320626" y="400134"/>
            <a:ext cx="496378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408004" y="-17237"/>
            <a:ext cx="87320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0"/>
          <p:cNvSpPr/>
          <p:nvPr/>
        </p:nvSpPr>
        <p:spPr>
          <a:xfrm>
            <a:off x="474063" y="-18249"/>
            <a:ext cx="87320" cy="5160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0"/>
          <p:cNvSpPr/>
          <p:nvPr/>
        </p:nvSpPr>
        <p:spPr>
          <a:xfrm>
            <a:off x="534124" y="-16800"/>
            <a:ext cx="87320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0"/>
          <p:cNvSpPr/>
          <p:nvPr/>
        </p:nvSpPr>
        <p:spPr>
          <a:xfrm>
            <a:off x="-8999" y="-16525"/>
            <a:ext cx="440557" cy="51606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0"/>
          <p:cNvSpPr/>
          <p:nvPr/>
        </p:nvSpPr>
        <p:spPr>
          <a:xfrm>
            <a:off x="-6521" y="-16800"/>
            <a:ext cx="350854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0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0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20"/>
          <p:cNvGrpSpPr/>
          <p:nvPr/>
        </p:nvGrpSpPr>
        <p:grpSpPr>
          <a:xfrm>
            <a:off x="4254308" y="4314615"/>
            <a:ext cx="733700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1974329" y="-81246"/>
            <a:ext cx="519534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400" dirty="0" err="1" smtClean="0">
                <a:latin typeface="+mj-lt"/>
              </a:rPr>
              <a:t>Thứ</a:t>
            </a:r>
            <a:r>
              <a:rPr lang="en-US" sz="2400" dirty="0" smtClean="0">
                <a:latin typeface="+mj-lt"/>
              </a:rPr>
              <a:t> … </a:t>
            </a:r>
            <a:r>
              <a:rPr lang="en-US" sz="2400" dirty="0" err="1" smtClean="0">
                <a:latin typeface="+mj-lt"/>
              </a:rPr>
              <a:t>ngày</a:t>
            </a:r>
            <a:r>
              <a:rPr lang="en-US" sz="2400" dirty="0" smtClean="0">
                <a:latin typeface="+mj-lt"/>
              </a:rPr>
              <a:t> … </a:t>
            </a:r>
            <a:r>
              <a:rPr lang="en-US" sz="2400" dirty="0" err="1" smtClean="0">
                <a:latin typeface="+mj-lt"/>
              </a:rPr>
              <a:t>tháng</a:t>
            </a:r>
            <a:r>
              <a:rPr lang="en-US" sz="2400" dirty="0" smtClean="0">
                <a:latin typeface="+mj-lt"/>
              </a:rPr>
              <a:t> … </a:t>
            </a:r>
            <a:r>
              <a:rPr lang="en-US" sz="2400" dirty="0" err="1" smtClean="0">
                <a:latin typeface="+mj-lt"/>
              </a:rPr>
              <a:t>năm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052" y="736461"/>
            <a:ext cx="2938527" cy="768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165" y="1345795"/>
            <a:ext cx="5194242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45" y="1953824"/>
            <a:ext cx="7358510" cy="182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4529137" y="1201632"/>
            <a:ext cx="3886201" cy="258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2698814" y="210600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2438257" y="160594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00801" y="4168991"/>
            <a:ext cx="2572920" cy="974508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VBT</a:t>
              </a:r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267" y="160594"/>
            <a:ext cx="509568" cy="66313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59546" y="1072876"/>
            <a:ext cx="3416578" cy="3357096"/>
            <a:chOff x="5316467" y="1404868"/>
            <a:chExt cx="3416578" cy="33570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505" y="1644665"/>
            <a:ext cx="1219306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505" y="2469898"/>
            <a:ext cx="438340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151301" y="210600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2890744" y="160594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thêm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54" y="160594"/>
            <a:ext cx="509568" cy="663136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500086" y="1163954"/>
            <a:ext cx="7082995" cy="34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345" y="1614280"/>
            <a:ext cx="704149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269892" y="1006671"/>
            <a:ext cx="7030350" cy="3380098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7079391" y="613800"/>
            <a:ext cx="2012954" cy="115104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669744" y="332996"/>
            <a:ext cx="132084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065294" y="3865630"/>
            <a:ext cx="816256" cy="1106185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958675" y="1637598"/>
            <a:ext cx="36231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158250" y="1528748"/>
            <a:ext cx="36231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654209" y="3396149"/>
            <a:ext cx="1563060" cy="1489678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8320626" y="400134"/>
            <a:ext cx="496378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408004" y="-17237"/>
            <a:ext cx="87320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1" name="Google Shape;431;p20"/>
          <p:cNvSpPr/>
          <p:nvPr/>
        </p:nvSpPr>
        <p:spPr>
          <a:xfrm>
            <a:off x="474063" y="-18249"/>
            <a:ext cx="87320" cy="5160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2" name="Google Shape;432;p20"/>
          <p:cNvSpPr/>
          <p:nvPr/>
        </p:nvSpPr>
        <p:spPr>
          <a:xfrm>
            <a:off x="534124" y="-16800"/>
            <a:ext cx="87320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3" name="Google Shape;433;p20"/>
          <p:cNvSpPr/>
          <p:nvPr/>
        </p:nvSpPr>
        <p:spPr>
          <a:xfrm>
            <a:off x="-8999" y="-16525"/>
            <a:ext cx="440557" cy="51606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4" name="Google Shape;434;p20"/>
          <p:cNvSpPr/>
          <p:nvPr/>
        </p:nvSpPr>
        <p:spPr>
          <a:xfrm>
            <a:off x="-6521" y="-16800"/>
            <a:ext cx="350854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5" name="Google Shape;435;p20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6" name="Google Shape;436;p20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7" name="Google Shape;437;p20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8" name="Google Shape;438;p20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0" name="Google Shape;440;p20"/>
          <p:cNvGrpSpPr/>
          <p:nvPr/>
        </p:nvGrpSpPr>
        <p:grpSpPr>
          <a:xfrm>
            <a:off x="4254308" y="4314615"/>
            <a:ext cx="733700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11680" y="723839"/>
            <a:ext cx="2937689" cy="786566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2400" dirty="0" smtClean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180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1974329" y="-81246"/>
            <a:ext cx="519534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400" dirty="0" err="1" smtClean="0">
                <a:latin typeface="+mn-lt"/>
              </a:rPr>
              <a:t>Thứ</a:t>
            </a:r>
            <a:r>
              <a:rPr lang="en-US" sz="2400" dirty="0" smtClean="0">
                <a:latin typeface="+mn-lt"/>
              </a:rPr>
              <a:t> … </a:t>
            </a:r>
            <a:r>
              <a:rPr lang="en-US" sz="2400" dirty="0" err="1" smtClean="0">
                <a:latin typeface="+mn-lt"/>
              </a:rPr>
              <a:t>ngày</a:t>
            </a:r>
            <a:r>
              <a:rPr lang="en-US" sz="2400" dirty="0" smtClean="0">
                <a:latin typeface="+mn-lt"/>
              </a:rPr>
              <a:t> … </a:t>
            </a:r>
            <a:r>
              <a:rPr lang="en-US" sz="2400" dirty="0" err="1" smtClean="0">
                <a:latin typeface="+mn-lt"/>
              </a:rPr>
              <a:t>tháng</a:t>
            </a:r>
            <a:r>
              <a:rPr lang="en-US" sz="2400" dirty="0" smtClean="0">
                <a:latin typeface="+mn-lt"/>
              </a:rPr>
              <a:t> … </a:t>
            </a:r>
            <a:r>
              <a:rPr lang="en-US" sz="2400" dirty="0" err="1" smtClean="0">
                <a:latin typeface="+mn-lt"/>
              </a:rPr>
              <a:t>năm</a:t>
            </a:r>
            <a:endParaRPr lang="en-US" sz="2400" dirty="0">
              <a:latin typeface="+mn-lt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040176" y="3036871"/>
            <a:ext cx="7360364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 lang="en-US" sz="480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802" y="1593257"/>
            <a:ext cx="457239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709413" y="2246275"/>
            <a:ext cx="644516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23"/>
          <p:cNvGrpSpPr/>
          <p:nvPr/>
        </p:nvGrpSpPr>
        <p:grpSpPr>
          <a:xfrm>
            <a:off x="4526334" y="722932"/>
            <a:ext cx="799122" cy="1382853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6674770" y="1999400"/>
            <a:ext cx="1912774" cy="1010181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398878" y="3568677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494100" y="217045"/>
            <a:ext cx="564780" cy="518515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6792910" y="428714"/>
            <a:ext cx="799069" cy="806261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588046" y="3399576"/>
            <a:ext cx="1762332" cy="1404699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764" y="4298951"/>
            <a:ext cx="664522" cy="707197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173260" y="1408893"/>
            <a:ext cx="1320841" cy="1229757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067" y="2738141"/>
            <a:ext cx="5419814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3233263" y="993553"/>
            <a:ext cx="3370920" cy="3455935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3123095" y="212169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358583" y="156765"/>
            <a:ext cx="312027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63101" y="-844745"/>
            <a:ext cx="236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solidFill>
                  <a:sysClr val="windowText" lastClr="000000"/>
                </a:solidFill>
                <a:latin typeface="VNI-Avo" pitchFamily="2" charset="0"/>
              </a:rPr>
              <a:t>Chieàu</a:t>
            </a:r>
            <a:r>
              <a:rPr lang="en-US" sz="3200" dirty="0" smtClean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VNI-Avo" pitchFamily="2" charset="0"/>
              </a:rPr>
              <a:t>cao</a:t>
            </a:r>
            <a:endParaRPr lang="en-US" sz="3200" dirty="0">
              <a:solidFill>
                <a:sysClr val="windowText" lastClr="000000"/>
              </a:solidFill>
              <a:latin typeface="VNI-Avo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043758" y="2325728"/>
            <a:ext cx="0" cy="1840944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65227" y="4377339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40909"/>
                </a:solidFill>
                <a:latin typeface="Arial" panose="020B060402020202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Arial" panose="020B0604020202020204" pitchFamily="34" charset="0"/>
              </a:rPr>
              <a:t>ly</a:t>
            </a:r>
            <a:endParaRPr lang="en-US" sz="2400" b="1" dirty="0">
              <a:solidFill>
                <a:srgbClr val="F40909"/>
              </a:solidFill>
              <a:latin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15899" y="4150220"/>
            <a:ext cx="1468795" cy="24544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09972" y="2669758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40909"/>
                </a:solidFill>
                <a:latin typeface="Arial" panose="020B0604020202020204" pitchFamily="34" charset="0"/>
              </a:rPr>
              <a:t>2 </a:t>
            </a:r>
          </a:p>
          <a:p>
            <a:pPr algn="ctr"/>
            <a:r>
              <a:rPr lang="vi-VN" sz="2400" b="1">
                <a:solidFill>
                  <a:srgbClr val="F40909"/>
                </a:solidFill>
                <a:latin typeface="Arial" panose="020B0604020202020204" pitchFamily="34" charset="0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06754" y="2597599"/>
            <a:ext cx="172194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</a:rPr>
              <a:t>nét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cong</a:t>
            </a:r>
            <a:r>
              <a:rPr lang="en-US" sz="2000" b="1" dirty="0"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</a:rPr>
              <a:t>trái</a:t>
            </a:r>
            <a:endParaRPr lang="en-US" sz="2000" b="1" dirty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02422" y="3845963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29022" y="1305254"/>
            <a:ext cx="1897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Arial" panose="020B0604020202020204" pitchFamily="34" charset="0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929782" y="2834839"/>
            <a:ext cx="606962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784140" y="4046018"/>
            <a:ext cx="731759" cy="1858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348611" y="2013140"/>
            <a:ext cx="529343" cy="55515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3" y="212169"/>
            <a:ext cx="527389" cy="66313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602862" y="1813085"/>
            <a:ext cx="1897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863313" y="2163012"/>
            <a:ext cx="1739549" cy="67182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2903581" y="210600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2643024" y="160594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34" y="160594"/>
            <a:ext cx="509568" cy="6631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43024" y="1171828"/>
            <a:ext cx="3971672" cy="3481092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3767329" y="240727"/>
            <a:ext cx="2721254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674247" y="175750"/>
            <a:ext cx="2743351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smtClean="0">
                <a:solidFill>
                  <a:sysClr val="windowText" lastClr="000000"/>
                </a:solidFill>
                <a:latin typeface="+mn-lt"/>
              </a:rPr>
              <a:t>So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+mn-lt"/>
              </a:rPr>
              <a:t>sánh</a:t>
            </a:r>
            <a:endParaRPr lang="en-US" sz="32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63101" y="-844745"/>
            <a:ext cx="236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 smtClean="0">
                <a:solidFill>
                  <a:sysClr val="windowText" lastClr="000000"/>
                </a:solidFill>
                <a:latin typeface="VNI-Avo" pitchFamily="2" charset="0"/>
              </a:rPr>
              <a:t>Chieàu</a:t>
            </a:r>
            <a:r>
              <a:rPr lang="en-US" sz="3200" dirty="0" smtClean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VNI-Avo" pitchFamily="2" charset="0"/>
              </a:rPr>
              <a:t>cao</a:t>
            </a:r>
            <a:endParaRPr lang="en-US" sz="3200" dirty="0">
              <a:solidFill>
                <a:sysClr val="windowText" lastClr="000000"/>
              </a:solidFill>
              <a:latin typeface="VNI-Avo" pitchFamily="2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694" y="175750"/>
            <a:ext cx="509568" cy="6631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16467" y="1404868"/>
            <a:ext cx="3416578" cy="3357096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9663" y="1448475"/>
            <a:ext cx="3350103" cy="3313489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5629682" y="3689968"/>
            <a:ext cx="1038759" cy="4766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002435" y="225348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2741878" y="17534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888" y="175342"/>
            <a:ext cx="509568" cy="6631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02435" y="1175498"/>
            <a:ext cx="3917323" cy="3679724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2818692" y="258009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2558135" y="208003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65144" y="3555389"/>
            <a:ext cx="2166889" cy="158811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176581" y="3872390"/>
              <a:ext cx="154401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</a:t>
              </a:r>
              <a:endPara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878" y="2519265"/>
            <a:ext cx="2018379" cy="2624235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4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4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VBT</a:t>
              </a:r>
              <a:endPara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45" y="208003"/>
            <a:ext cx="509568" cy="66313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33923" y="1513008"/>
            <a:ext cx="3350103" cy="3313489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2818692" y="258009"/>
            <a:ext cx="3780567" cy="62507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2558135" y="208003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65144" y="3555389"/>
            <a:ext cx="2166889" cy="158811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176581" y="3872390"/>
              <a:ext cx="154401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28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</a:t>
              </a:r>
              <a:endPara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878" y="2519265"/>
            <a:ext cx="2018379" cy="2624235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VBT</a:t>
              </a:r>
              <a:endPara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45" y="208003"/>
            <a:ext cx="509568" cy="66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66193" y="1376587"/>
            <a:ext cx="3416578" cy="3357096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709413" y="2246275"/>
            <a:ext cx="644516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6674770" y="1999400"/>
            <a:ext cx="1912774" cy="1010181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398878" y="3568677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494100" y="217045"/>
            <a:ext cx="564780" cy="518515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6792910" y="428714"/>
            <a:ext cx="799069" cy="806261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588046" y="3399576"/>
            <a:ext cx="1762332" cy="1404699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764" y="4298951"/>
            <a:ext cx="664522" cy="707197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173260" y="1408893"/>
            <a:ext cx="1320841" cy="1229757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4252774" y="1009138"/>
            <a:ext cx="1080711" cy="1299803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393" y="2407251"/>
            <a:ext cx="520033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79</Words>
  <Application>Microsoft Office PowerPoint</Application>
  <PresentationFormat>On-screen Show (16:9)</PresentationFormat>
  <Paragraphs>30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Bellota Text</vt:lpstr>
      <vt:lpstr>Coiny</vt:lpstr>
      <vt:lpstr>HP001 4 hàng</vt:lpstr>
      <vt:lpstr>VNI-Avo</vt:lpstr>
      <vt:lpstr>Didact Gothic</vt:lpstr>
      <vt:lpstr>Calibri</vt:lpstr>
      <vt:lpstr>Odibee Sans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</dc:title>
  <cp:lastModifiedBy>Admin</cp:lastModifiedBy>
  <cp:revision>56</cp:revision>
  <dcterms:modified xsi:type="dcterms:W3CDTF">2021-09-03T06:06:32Z</dcterms:modified>
</cp:coreProperties>
</file>