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41" r:id="rId2"/>
    <p:sldId id="268" r:id="rId3"/>
    <p:sldId id="636" r:id="rId4"/>
    <p:sldId id="2007577348" r:id="rId5"/>
    <p:sldId id="719" r:id="rId6"/>
    <p:sldId id="2007577345" r:id="rId7"/>
    <p:sldId id="2644" r:id="rId8"/>
    <p:sldId id="2646" r:id="rId9"/>
    <p:sldId id="2647" r:id="rId10"/>
    <p:sldId id="2648" r:id="rId11"/>
    <p:sldId id="2649" r:id="rId12"/>
    <p:sldId id="2007577346" r:id="rId13"/>
    <p:sldId id="708" r:id="rId14"/>
    <p:sldId id="2650" r:id="rId15"/>
    <p:sldId id="2651" r:id="rId16"/>
    <p:sldId id="2654" r:id="rId17"/>
    <p:sldId id="2653" r:id="rId18"/>
    <p:sldId id="2652" r:id="rId19"/>
    <p:sldId id="2655" r:id="rId20"/>
    <p:sldId id="2656" r:id="rId21"/>
    <p:sldId id="2603" r:id="rId22"/>
    <p:sldId id="443" r:id="rId23"/>
    <p:sldId id="2657" r:id="rId24"/>
    <p:sldId id="2658" r:id="rId25"/>
    <p:sldId id="2659" r:id="rId26"/>
    <p:sldId id="319" r:id="rId27"/>
    <p:sldId id="476" r:id="rId28"/>
    <p:sldId id="2660" r:id="rId29"/>
    <p:sldId id="2663" r:id="rId30"/>
    <p:sldId id="2662" r:id="rId31"/>
    <p:sldId id="2664" r:id="rId32"/>
    <p:sldId id="2661" r:id="rId33"/>
    <p:sldId id="2666" r:id="rId34"/>
    <p:sldId id="2007577340" r:id="rId35"/>
    <p:sldId id="2665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AC4362-70D7-415C-820C-4161EF9070F1}">
          <p14:sldIdLst>
            <p14:sldId id="441"/>
            <p14:sldId id="268"/>
            <p14:sldId id="636"/>
            <p14:sldId id="2007577348"/>
            <p14:sldId id="719"/>
            <p14:sldId id="2007577345"/>
            <p14:sldId id="2644"/>
            <p14:sldId id="2646"/>
            <p14:sldId id="2647"/>
            <p14:sldId id="2648"/>
            <p14:sldId id="2649"/>
            <p14:sldId id="2007577346"/>
            <p14:sldId id="708"/>
            <p14:sldId id="2650"/>
            <p14:sldId id="2651"/>
            <p14:sldId id="2654"/>
            <p14:sldId id="2653"/>
            <p14:sldId id="2652"/>
            <p14:sldId id="2655"/>
            <p14:sldId id="2656"/>
            <p14:sldId id="2603"/>
            <p14:sldId id="443"/>
            <p14:sldId id="2657"/>
            <p14:sldId id="2658"/>
            <p14:sldId id="2659"/>
            <p14:sldId id="319"/>
            <p14:sldId id="476"/>
            <p14:sldId id="2660"/>
            <p14:sldId id="2663"/>
            <p14:sldId id="2662"/>
            <p14:sldId id="2664"/>
            <p14:sldId id="2661"/>
            <p14:sldId id="2666"/>
            <p14:sldId id="2007577340"/>
            <p14:sldId id="2665"/>
          </p14:sldIdLst>
        </p14:section>
        <p14:section name="Untitled Section" id="{AA416D64-BBAF-47ED-9465-F2351FADA51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32"/>
      </p:cViewPr>
      <p:guideLst>
        <p:guide orient="horz" pos="2184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D8A74-6C6D-4BDF-94D4-181D536B6FEA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25CC-4D7F-493A-990E-BBD3D1CD93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6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0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B2F8-8E19-4E6F-8F57-6F8F63F56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8DB97-0DE4-407C-B25F-456137FF8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E5C72-AE19-4347-94FA-F469474F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A8D2-70FF-47F7-845B-719CA76B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6FD8-19D7-4BCD-93B2-A2B751A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03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EA21-9548-4C44-ADC1-F06158E3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C700D-A1F1-4AFB-AF69-B0876F4E6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D12AD-2D73-4C45-B913-66240314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F7A2B-C8C6-4371-8BAB-0B07BF05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3E82-D0FC-4EF4-BDC3-61E76C08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30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A1FEC-2860-434A-BAD2-75FEF3820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02FCD-CAB7-4AC5-A5A8-45767427E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EEEFC-20DE-4816-A142-9B2111D3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D83F-CD59-4C2E-BE76-9AE086FF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5EDA-763C-43CB-934F-04D8E2DA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25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9" y="26065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31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7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3"/>
            <a:ext cx="1720557" cy="492443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1219080"/>
            <a:r>
              <a:rPr lang="en-US" altLang="zh-CN" sz="2400" dirty="0" err="1">
                <a:solidFill>
                  <a:prstClr val="white"/>
                </a:solidFill>
              </a:rPr>
              <a:t>Contents_N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9455-1AA1-4266-9A87-502A1C25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F1F82-336B-4832-A1F8-7F1F3B24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CDEE-BC2D-4981-83C6-B229948D8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ADA7-8E4B-4A81-A587-664B16D7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885F-18C2-4E3B-B96E-B067825C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53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6A8-59D4-4ECA-B385-383D4072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773B-2578-492B-9509-7C80B776B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09863-A4DF-4772-8AE7-9AE2C244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86E01-9892-45EE-9850-1B440BE4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E8C6B-EA07-4934-9178-1ADD3EE5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96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6094-36E5-4673-BC98-02BC7225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6E64-669D-4DB8-96CE-E9A278179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DC265-17E7-496C-A314-B406180C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372F6-2614-4688-8B24-E1EE6FC0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248C7-2E46-4699-B4EE-2905A9B6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B4809-ED9E-4CB2-BD7D-7008B4D7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86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9ACD-312C-4539-B790-12F8A496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646D-2416-4185-B1DB-50BC9112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DC770-08D9-44F3-BC35-E6B29D98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5EAE-781A-48EB-B82C-66FAFEC5A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C1DC-604E-4BEC-AA65-7DFEB646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05301-D019-45A7-ADE1-6F6EAFCD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0E189-44A3-4495-94E9-558F80D2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2964-2B46-4F7B-AD45-6B182E4E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13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08FA-201D-4130-B814-C80BCE6E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CB185-34CB-42DB-805B-2A13F3D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9F35F-B967-4FF4-9219-E6A812D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89AC9-6040-41D9-9D64-B01BF17D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0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37B1F-587B-4612-BE71-7E74D0CF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CF35C-92CD-4750-84CD-D6A585D5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94957-0356-4377-B02E-C7BCCFC5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44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9694-FA82-49D9-9477-6716BF7A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0EE6-FDFF-46D9-A4FE-DBC4255F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AEC6A-74FB-4BF6-B9E9-60290015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81E6B-E1E0-41A6-B222-4810FDFA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40B25-52B2-489C-862D-964EB680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7AAC8-D395-423C-86B1-D6E523A7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3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ED3C-5A82-4714-875D-3727F90B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3F8E4-B6B1-4B0A-8E6A-B113414FF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450E-4044-4782-898A-18AE7D38B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AA48D-0930-4671-A96B-CFA3BFBC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DA3F9-A381-425B-8C96-0A206672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2922F-D0E6-4E05-95A2-1CB7E292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6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94C4B-D260-4A2F-A477-7A140366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2C6C-8867-483C-84C6-0B00F1DF5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76E2A-8DB4-48CC-ADC3-A29F79CBF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D6325-FC85-421D-AADA-6853A834784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3D9C8-4C9D-437D-AB8C-FD4E8240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5DD89-963D-4888-B8F1-D3E5F9630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75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A3DC617-79D2-4121-AF35-860E13FA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35" y="0"/>
            <a:ext cx="12191999" cy="6858000"/>
          </a:xfrm>
          <a:prstGeom prst="rect">
            <a:avLst/>
          </a:prstGeom>
        </p:spPr>
      </p:pic>
      <p:pic>
        <p:nvPicPr>
          <p:cNvPr id="6" name="图片 5" descr="未 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38" y="1040768"/>
            <a:ext cx="1553812" cy="1651635"/>
          </a:xfrm>
          <a:prstGeom prst="rect">
            <a:avLst/>
          </a:prstGeom>
        </p:spPr>
      </p:pic>
      <p:sp>
        <p:nvSpPr>
          <p:cNvPr id="12" name="WordArt 21">
            <a:extLst>
              <a:ext uri="{FF2B5EF4-FFF2-40B4-BE49-F238E27FC236}">
                <a16:creationId xmlns:a16="http://schemas.microsoft.com/office/drawing/2014/main" id="{BA684A06-34A6-4946-9515-27B989CB6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921" y="275625"/>
            <a:ext cx="8162587" cy="3355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vi-VN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Quý  thầy cô giáo về dự giờ  thăm lớp </a:t>
            </a:r>
            <a:r>
              <a:rPr lang="en-US" sz="3000" b="1" kern="10" dirty="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endParaRPr lang="vi-VN" sz="3000" b="1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8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30589DC-8707-48C1-A6FD-50CC782C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4" y="6434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BFF67-EA66-47BB-AAEC-B26A817B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1086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1C67E915-613E-47E0-BE6A-688D5EF96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EADA4527-3FF4-4768-B75C-2F63207ECC7B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686D94F5-6407-48E1-923D-163C5C617B8D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–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5A965D-B438-47B7-BD44-11EA8BFF1071}"/>
              </a:ext>
            </a:extLst>
          </p:cNvPr>
          <p:cNvSpPr/>
          <p:nvPr/>
        </p:nvSpPr>
        <p:spPr>
          <a:xfrm>
            <a:off x="299114" y="1190114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E4FC9-C7ED-41A4-80CD-C55B25E6C7DD}"/>
              </a:ext>
            </a:extLst>
          </p:cNvPr>
          <p:cNvSpPr txBox="1"/>
          <p:nvPr/>
        </p:nvSpPr>
        <p:spPr>
          <a:xfrm>
            <a:off x="1327542" y="2761731"/>
            <a:ext cx="7846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6A331-637F-43D9-8602-BEFAA82FCAEA}"/>
              </a:ext>
            </a:extLst>
          </p:cNvPr>
          <p:cNvCxnSpPr/>
          <p:nvPr/>
        </p:nvCxnSpPr>
        <p:spPr>
          <a:xfrm>
            <a:off x="3558870" y="3301465"/>
            <a:ext cx="13307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6C25FD-B936-4F03-93EB-6AE55A46F899}"/>
              </a:ext>
            </a:extLst>
          </p:cNvPr>
          <p:cNvCxnSpPr>
            <a:cxnSpLocks/>
          </p:cNvCxnSpPr>
          <p:nvPr/>
        </p:nvCxnSpPr>
        <p:spPr>
          <a:xfrm>
            <a:off x="4224252" y="3827719"/>
            <a:ext cx="17955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6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5052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4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E5F7C9D-9F5D-4AEA-9CF1-0C4280A08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5" name="Num.">
            <a:extLst>
              <a:ext uri="{FF2B5EF4-FFF2-40B4-BE49-F238E27FC236}">
                <a16:creationId xmlns:a16="http://schemas.microsoft.com/office/drawing/2014/main" id="{AD1547BC-F5E4-46D2-9D71-E6C0CCDB08DC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5.</a:t>
            </a: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DFD91D4A-B3A2-41F3-AFD4-18C5A160F7C3}"/>
              </a:ext>
            </a:extLst>
          </p:cNvPr>
          <p:cNvSpPr txBox="1"/>
          <p:nvPr/>
        </p:nvSpPr>
        <p:spPr>
          <a:xfrm>
            <a:off x="1327542" y="415157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8873B-D121-43FB-85EE-13951E80327C}"/>
              </a:ext>
            </a:extLst>
          </p:cNvPr>
          <p:cNvSpPr txBox="1"/>
          <p:nvPr/>
        </p:nvSpPr>
        <p:spPr>
          <a:xfrm>
            <a:off x="214616" y="999932"/>
            <a:ext cx="1058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Nghe kể chuyện.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19849-26CB-4878-B7C6-6FD0A2654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0"/>
            <a:ext cx="842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7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E5F7C9D-9F5D-4AEA-9CF1-0C4280A08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5" name="Num.">
            <a:extLst>
              <a:ext uri="{FF2B5EF4-FFF2-40B4-BE49-F238E27FC236}">
                <a16:creationId xmlns:a16="http://schemas.microsoft.com/office/drawing/2014/main" id="{AD1547BC-F5E4-46D2-9D71-E6C0CCDB08DC}"/>
              </a:ext>
            </a:extLst>
          </p:cNvPr>
          <p:cNvSpPr txBox="1"/>
          <p:nvPr/>
        </p:nvSpPr>
        <p:spPr>
          <a:xfrm>
            <a:off x="926882" y="170082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5.</a:t>
            </a: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DFD91D4A-B3A2-41F3-AFD4-18C5A160F7C3}"/>
              </a:ext>
            </a:extLst>
          </p:cNvPr>
          <p:cNvSpPr txBox="1"/>
          <p:nvPr/>
        </p:nvSpPr>
        <p:spPr>
          <a:xfrm>
            <a:off x="1476461" y="137876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chuyện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33BAB-D1A3-48A6-8507-52A48DB744C2}"/>
              </a:ext>
            </a:extLst>
          </p:cNvPr>
          <p:cNvSpPr txBox="1"/>
          <p:nvPr/>
        </p:nvSpPr>
        <p:spPr>
          <a:xfrm>
            <a:off x="889233" y="762824"/>
            <a:ext cx="11197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endParaRPr lang="vi-VN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CC579D-76F5-4FA3-B3F7-0FA48B8E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514476"/>
            <a:ext cx="9525000" cy="52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ED26137-E303-4DC9-A62F-829362107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7750"/>
            <a:ext cx="111728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4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70E20AF-31D9-47D4-A351-68BF1AA3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1" y="933451"/>
            <a:ext cx="11570518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0ADA3-21C4-42BA-80D8-7FEDC433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525"/>
            <a:ext cx="11722918" cy="55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7338A-E918-4C65-8175-013F7159B71D}"/>
              </a:ext>
            </a:extLst>
          </p:cNvPr>
          <p:cNvSpPr txBox="1"/>
          <p:nvPr/>
        </p:nvSpPr>
        <p:spPr>
          <a:xfrm>
            <a:off x="158341" y="180190"/>
            <a:ext cx="1172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Kể từng đoạn của câu chuyện theo tranh và câu gợi ý dưới tranh. 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E2B8F5-0D88-4B99-857F-32B784A9C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1" y="1257408"/>
            <a:ext cx="11722918" cy="56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6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59353-FB9C-4EB8-9727-2636A171E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876300"/>
            <a:ext cx="9888825" cy="57742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5BF992C-8B34-4FEF-9520-74C17C4E7348}"/>
              </a:ext>
            </a:extLst>
          </p:cNvPr>
          <p:cNvSpPr/>
          <p:nvPr/>
        </p:nvSpPr>
        <p:spPr>
          <a:xfrm>
            <a:off x="454032" y="207498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luận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4</a:t>
            </a:r>
            <a:endParaRPr lang="vi-VN" sz="32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" y="3810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9185" y="889147"/>
            <a:ext cx="5511028" cy="3108804"/>
          </a:xfrm>
          <a:prstGeom prst="rect">
            <a:avLst/>
          </a:prstGeom>
          <a:noFill/>
        </p:spPr>
        <p:txBody>
          <a:bodyPr wrap="none" lIns="122190" tIns="61089" rIns="122190" bIns="610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9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5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9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9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9C6EE5-3BED-49F8-883F-21113E5D97E0}"/>
              </a:ext>
            </a:extLst>
          </p:cNvPr>
          <p:cNvSpPr/>
          <p:nvPr/>
        </p:nvSpPr>
        <p:spPr>
          <a:xfrm>
            <a:off x="372677" y="293989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SGK-TV" pitchFamily="2" charset="0"/>
                <a:cs typeface="Arial-SGK-TV" pitchFamily="2" charset="0"/>
              </a:rPr>
              <a:t>Chia sẻ trước lớp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8C78CA-5426-4D0E-A509-A237FC10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885825"/>
            <a:ext cx="11069925" cy="57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9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0"/>
            <a:ext cx="12192000" cy="6864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907" y="2617073"/>
            <a:ext cx="501804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algn="ctr" defTabSz="1193225">
              <a:defRPr/>
            </a:pPr>
            <a:r>
              <a:rPr lang="en-US" sz="8906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宋体"/>
                <a:cs typeface="Arial-SGK-TV" pitchFamily="2" charset="0"/>
              </a:rPr>
              <a:t>TIẾT 5</a:t>
            </a:r>
            <a:endParaRPr lang="en-US" sz="890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宋体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59" y="777741"/>
            <a:ext cx="12188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4" y="4092911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8716161" y="4840448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 2</a:t>
            </a:r>
            <a:endParaRPr lang="vi-VN" sz="320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966"/>
            <a:ext cx="5555098" cy="48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-SGK-TV" pitchFamily="2" charset="0"/>
                <a:cs typeface="Arial-SGK-TV" pitchFamily="2" charset="0"/>
              </a:rPr>
              <a:t>Viết thời gian biểu.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9" y="1310307"/>
            <a:ext cx="6294565" cy="54847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38488" y="1667435"/>
            <a:ext cx="5979459" cy="10757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Bạn Đình Anh lập thời gian biểu cho buổi: Sáng, trưa, chiều và tối.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4" y="4092911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8716161" y="4840448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2</a:t>
            </a:r>
            <a:endParaRPr lang="vi-VN" sz="32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9B5E9B-574C-4B26-87B5-4464F65F3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0" y="1954643"/>
            <a:ext cx="5555098" cy="48404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70958" y="1667435"/>
            <a:ext cx="6346989" cy="10757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Mỗi cột viết về thời gian và công việc của bạn làm.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2DE5A2F2-1E66-4AF4-8A08-7B16E451C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" y="1642"/>
            <a:ext cx="828925" cy="828925"/>
          </a:xfrm>
          <a:prstGeom prst="rect">
            <a:avLst/>
          </a:prstGeom>
        </p:spPr>
      </p:pic>
      <p:sp>
        <p:nvSpPr>
          <p:cNvPr id="7" name="Num.">
            <a:extLst>
              <a:ext uri="{FF2B5EF4-FFF2-40B4-BE49-F238E27FC236}">
                <a16:creationId xmlns:a16="http://schemas.microsoft.com/office/drawing/2014/main" id="{5914138B-3F62-4B13-87F5-E878B98E3040}"/>
              </a:ext>
            </a:extLst>
          </p:cNvPr>
          <p:cNvSpPr txBox="1"/>
          <p:nvPr/>
        </p:nvSpPr>
        <p:spPr>
          <a:xfrm>
            <a:off x="950464" y="260078"/>
            <a:ext cx="5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6.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A4BA316-D4FA-4001-967E-ECFE39FFBC6C}"/>
              </a:ext>
            </a:extLst>
          </p:cNvPr>
          <p:cNvSpPr txBox="1"/>
          <p:nvPr/>
        </p:nvSpPr>
        <p:spPr>
          <a:xfrm>
            <a:off x="1351124" y="260078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3F163-3B4D-4DDA-9080-8E5AA9A99A50}"/>
              </a:ext>
            </a:extLst>
          </p:cNvPr>
          <p:cNvSpPr txBox="1"/>
          <p:nvPr/>
        </p:nvSpPr>
        <p:spPr>
          <a:xfrm>
            <a:off x="115860" y="777741"/>
            <a:ext cx="1184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AA794A04-F94B-482C-BD2E-216C5779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54" y="4197686"/>
            <a:ext cx="4547016" cy="2765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45361-0BFB-49B3-9767-C76698BE5774}"/>
              </a:ext>
            </a:extLst>
          </p:cNvPr>
          <p:cNvSpPr txBox="1"/>
          <p:nvPr/>
        </p:nvSpPr>
        <p:spPr>
          <a:xfrm>
            <a:off x="9795146" y="4995455"/>
            <a:ext cx="165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2</a:t>
            </a:r>
            <a:endParaRPr lang="vi-VN" sz="32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73958A3-604F-47B8-965F-ACE6CC29E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9" y="1497842"/>
            <a:ext cx="9197096" cy="49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7876" y="2620202"/>
            <a:ext cx="9396248" cy="1617596"/>
          </a:xfrm>
          <a:prstGeom prst="rect">
            <a:avLst/>
          </a:prstGeom>
          <a:noFill/>
        </p:spPr>
        <p:txBody>
          <a:bodyPr wrap="square" lIns="123669" tIns="61836" rIns="123669" bIns="61836">
            <a:spAutoFit/>
          </a:bodyPr>
          <a:lstStyle/>
          <a:p>
            <a:pPr algn="ctr" defTabSz="1293124">
              <a:defRPr/>
            </a:pPr>
            <a:r>
              <a:rPr lang="en-US" sz="97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 6</a:t>
            </a:r>
            <a:endParaRPr lang="en-US" sz="9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9" y="4979463"/>
            <a:ext cx="5272224" cy="1788012"/>
          </a:xfrm>
          <a:prstGeom prst="rect">
            <a:avLst/>
          </a:prstGeom>
        </p:spPr>
      </p:pic>
      <p:pic>
        <p:nvPicPr>
          <p:cNvPr id="6" name="Bkgr bóng đèn">
            <a:extLst>
              <a:ext uri="{FF2B5EF4-FFF2-40B4-BE49-F238E27FC236}">
                <a16:creationId xmlns:a16="http://schemas.microsoft.com/office/drawing/2014/main" id="{73044C11-C15C-4DB5-B5EF-A6D89A569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501" y="1522869"/>
            <a:ext cx="3127975" cy="3347800"/>
          </a:xfrm>
          <a:prstGeom prst="rect">
            <a:avLst/>
          </a:prstGeom>
        </p:spPr>
      </p:pic>
      <p:sp>
        <p:nvSpPr>
          <p:cNvPr id="8" name="Vận dụng">
            <a:extLst>
              <a:ext uri="{FF2B5EF4-FFF2-40B4-BE49-F238E27FC236}">
                <a16:creationId xmlns:a16="http://schemas.microsoft.com/office/drawing/2014/main" id="{F6922303-B7E8-4B2D-B5F3-7704FD9E16E2}"/>
              </a:ext>
            </a:extLst>
          </p:cNvPr>
          <p:cNvSpPr txBox="1"/>
          <p:nvPr/>
        </p:nvSpPr>
        <p:spPr>
          <a:xfrm>
            <a:off x="4595752" y="2312976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3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9333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3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dụng</a:t>
            </a:r>
            <a:endParaRPr lang="en-US" sz="9333" dirty="0">
              <a:solidFill>
                <a:srgbClr val="EC008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04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2C55F4-197C-44C1-804C-FB841832BC9C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5" name="Num.">
              <a:extLst>
                <a:ext uri="{FF2B5EF4-FFF2-40B4-BE49-F238E27FC236}">
                  <a16:creationId xmlns:a16="http://schemas.microsoft.com/office/drawing/2014/main" id="{E2C5ED58-85E2-4950-9FF9-281F8675F71A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  <p:sp>
          <p:nvSpPr>
            <p:cNvPr id="6" name="Nội dung">
              <a:extLst>
                <a:ext uri="{FF2B5EF4-FFF2-40B4-BE49-F238E27FC236}">
                  <a16:creationId xmlns:a16="http://schemas.microsoft.com/office/drawing/2014/main" id="{ABFB26F1-1F20-4DE2-B462-A4C7FEAF4866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Bkgr bóng đèn">
            <a:extLst>
              <a:ext uri="{FF2B5EF4-FFF2-40B4-BE49-F238E27FC236}">
                <a16:creationId xmlns:a16="http://schemas.microsoft.com/office/drawing/2014/main" id="{AB285F28-83CD-4611-8A26-438AFED22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711A8E-8EA2-4249-95F3-F9F8B01EA156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9C9F31-C295-460F-9CA6-BE40C4AE4DE5}"/>
              </a:ext>
            </a:extLst>
          </p:cNvPr>
          <p:cNvSpPr/>
          <p:nvPr/>
        </p:nvSpPr>
        <p:spPr>
          <a:xfrm>
            <a:off x="1141363" y="3300947"/>
            <a:ext cx="910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Thảo luận nhóm đôi chia sẻ với bạn: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T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ên truyện.</a:t>
            </a:r>
            <a:endParaRPr lang="en-US" sz="3200" dirty="0">
              <a:solidFill>
                <a:srgbClr val="24202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ên tác giả.</a:t>
            </a:r>
            <a:endParaRPr lang="en-US" sz="3200" dirty="0">
              <a:solidFill>
                <a:srgbClr val="24202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</a:t>
            </a:r>
            <a:r>
              <a:rPr lang="vi-VN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BFC47C2-6A0A-4966-B10A-61AB6829A255}"/>
              </a:ext>
            </a:extLst>
          </p:cNvPr>
          <p:cNvSpPr/>
          <p:nvPr/>
        </p:nvSpPr>
        <p:spPr>
          <a:xfrm>
            <a:off x="4345783" y="72454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4: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Út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35403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2C55F4-197C-44C1-804C-FB841832BC9C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5" name="Num.">
              <a:extLst>
                <a:ext uri="{FF2B5EF4-FFF2-40B4-BE49-F238E27FC236}">
                  <a16:creationId xmlns:a16="http://schemas.microsoft.com/office/drawing/2014/main" id="{E2C5ED58-85E2-4950-9FF9-281F8675F71A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6" name="Nội dung">
              <a:extLst>
                <a:ext uri="{FF2B5EF4-FFF2-40B4-BE49-F238E27FC236}">
                  <a16:creationId xmlns:a16="http://schemas.microsoft.com/office/drawing/2014/main" id="{ABFB26F1-1F20-4DE2-B462-A4C7FEAF4866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trẻ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7" name="Bkgr bóng đèn">
            <a:extLst>
              <a:ext uri="{FF2B5EF4-FFF2-40B4-BE49-F238E27FC236}">
                <a16:creationId xmlns:a16="http://schemas.microsoft.com/office/drawing/2014/main" id="{AB285F28-83CD-4611-8A26-438AFED22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711A8E-8EA2-4249-95F3-F9F8B01EA156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BFC47C2-6A0A-4966-B10A-61AB6829A255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A8CEC63A-13C0-4BFE-B4A0-D89FE2DB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81" y="2335007"/>
            <a:ext cx="4508213" cy="4670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4CDA2A-091A-4CBF-91A8-3D35E698B698}"/>
              </a:ext>
            </a:extLst>
          </p:cNvPr>
          <p:cNvSpPr txBox="1"/>
          <p:nvPr/>
        </p:nvSpPr>
        <p:spPr>
          <a:xfrm>
            <a:off x="7588644" y="3202970"/>
            <a:ext cx="3421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sẻ 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 lớp.</a:t>
            </a:r>
            <a:endParaRPr lang="vi-VN" sz="4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47" y="-1"/>
            <a:ext cx="12217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349" y="1346059"/>
            <a:ext cx="2606467" cy="2606467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5296441" y="1869599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3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</p:spTree>
    <p:extLst>
      <p:ext uri="{BB962C8B-B14F-4D97-AF65-F5344CB8AC3E}">
        <p14:creationId xmlns:p14="http://schemas.microsoft.com/office/powerpoint/2010/main" val="210920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sp>
        <p:nvSpPr>
          <p:cNvPr id="9" name="12-Point Star 1">
            <a:extLst>
              <a:ext uri="{FF2B5EF4-FFF2-40B4-BE49-F238E27FC236}">
                <a16:creationId xmlns:a16="http://schemas.microsoft.com/office/drawing/2014/main" id="{B0E68196-CFBA-49A6-BFD8-1B015B076B0D}"/>
              </a:ext>
            </a:extLst>
          </p:cNvPr>
          <p:cNvSpPr/>
          <p:nvPr/>
        </p:nvSpPr>
        <p:spPr>
          <a:xfrm>
            <a:off x="292217" y="3071841"/>
            <a:ext cx="5257800" cy="3657600"/>
          </a:xfrm>
          <a:prstGeom prst="star1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</p:spTree>
    <p:extLst>
      <p:ext uri="{BB962C8B-B14F-4D97-AF65-F5344CB8AC3E}">
        <p14:creationId xmlns:p14="http://schemas.microsoft.com/office/powerpoint/2010/main" val="1823743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720946D-B90D-494A-92A3-E83677D9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22" y="6815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8CE86-1866-4D93-A23D-3A38FC05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0668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0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76A498-297D-4B94-AE9B-3EB990C4700E}"/>
              </a:ext>
            </a:extLst>
          </p:cNvPr>
          <p:cNvGrpSpPr/>
          <p:nvPr/>
        </p:nvGrpSpPr>
        <p:grpSpPr>
          <a:xfrm>
            <a:off x="866574" y="2042621"/>
            <a:ext cx="11010652" cy="584775"/>
            <a:chOff x="866574" y="2042621"/>
            <a:chExt cx="11010652" cy="584775"/>
          </a:xfrm>
        </p:grpSpPr>
        <p:sp>
          <p:nvSpPr>
            <p:cNvPr id="3" name="Num.">
              <a:extLst>
                <a:ext uri="{FF2B5EF4-FFF2-40B4-BE49-F238E27FC236}">
                  <a16:creationId xmlns:a16="http://schemas.microsoft.com/office/drawing/2014/main" id="{8BADEB9C-0464-41A9-90F9-77EC0469D859}"/>
                </a:ext>
              </a:extLst>
            </p:cNvPr>
            <p:cNvSpPr txBox="1"/>
            <p:nvPr/>
          </p:nvSpPr>
          <p:spPr>
            <a:xfrm>
              <a:off x="866574" y="2042621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Arial-SGK-TV" pitchFamily="2" charset="0"/>
                  <a:cs typeface="Arial-SGK-TV" pitchFamily="2" charset="0"/>
                </a:rPr>
                <a:t>1.</a:t>
              </a:r>
            </a:p>
          </p:txBody>
        </p:sp>
        <p:sp>
          <p:nvSpPr>
            <p:cNvPr id="4" name="Nội dung">
              <a:extLst>
                <a:ext uri="{FF2B5EF4-FFF2-40B4-BE49-F238E27FC236}">
                  <a16:creationId xmlns:a16="http://schemas.microsoft.com/office/drawing/2014/main" id="{3AAEC628-8541-4B51-8B4C-E0BBD98023FA}"/>
                </a:ext>
              </a:extLst>
            </p:cNvPr>
            <p:cNvSpPr txBox="1"/>
            <p:nvPr/>
          </p:nvSpPr>
          <p:spPr>
            <a:xfrm>
              <a:off x="1267234" y="2042621"/>
              <a:ext cx="10609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Đọc một bài đọc về trẻ em</a:t>
              </a:r>
              <a:endParaRPr lang="en-US" sz="23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8144B54A-1172-4633-AA30-4825B7FB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F0BE-1F8F-45DC-B137-CF57DECD7005}"/>
              </a:ext>
            </a:extLst>
          </p:cNvPr>
          <p:cNvSpPr txBox="1"/>
          <p:nvPr/>
        </p:nvSpPr>
        <p:spPr>
          <a:xfrm>
            <a:off x="866574" y="2627396"/>
            <a:ext cx="993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Viết vào </a:t>
            </a:r>
            <a:r>
              <a:rPr lang="en-US" sz="3200" i="1">
                <a:latin typeface="Arial-SGK-TV" pitchFamily="2" charset="0"/>
                <a:cs typeface="Arial-SGK-TV" pitchFamily="2" charset="0"/>
              </a:rPr>
              <a:t>Phiếu đọc sách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những điều em đã chia sẻ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4A1D2D9D-BFFC-4A61-8107-F77544EEE436}"/>
              </a:ext>
            </a:extLst>
          </p:cNvPr>
          <p:cNvSpPr/>
          <p:nvPr/>
        </p:nvSpPr>
        <p:spPr>
          <a:xfrm>
            <a:off x="4704126" y="1276994"/>
            <a:ext cx="2697060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sp>
        <p:nvSpPr>
          <p:cNvPr id="10" name="12-Point Star 1">
            <a:extLst>
              <a:ext uri="{FF2B5EF4-FFF2-40B4-BE49-F238E27FC236}">
                <a16:creationId xmlns:a16="http://schemas.microsoft.com/office/drawing/2014/main" id="{2AC72CC7-290B-4AD1-928A-61D444A1525D}"/>
              </a:ext>
            </a:extLst>
          </p:cNvPr>
          <p:cNvSpPr/>
          <p:nvPr/>
        </p:nvSpPr>
        <p:spPr>
          <a:xfrm>
            <a:off x="3467100" y="3200400"/>
            <a:ext cx="5257800" cy="3657600"/>
          </a:xfrm>
          <a:prstGeom prst="star12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928973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C961F8D-6DD8-4D20-A88C-4DD7895D27C1}"/>
              </a:ext>
            </a:extLst>
          </p:cNvPr>
          <p:cNvSpPr/>
          <p:nvPr/>
        </p:nvSpPr>
        <p:spPr>
          <a:xfrm>
            <a:off x="4806213" y="1152593"/>
            <a:ext cx="2976693" cy="553999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3000" b="1" ker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4: Út Tin</a:t>
            </a: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961F6036-EFB2-465F-BC89-45AF2D6FAE1D}"/>
              </a:ext>
            </a:extLst>
          </p:cNvPr>
          <p:cNvSpPr txBox="1"/>
          <p:nvPr/>
        </p:nvSpPr>
        <p:spPr>
          <a:xfrm>
            <a:off x="1006679" y="2042621"/>
            <a:ext cx="10870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200" b="1">
                <a:latin typeface="Arial-SGK-TV" pitchFamily="2" charset="0"/>
                <a:cs typeface="Arial-SGK-TV" pitchFamily="2" charset="0"/>
              </a:rPr>
              <a:t>Chơi trò chơi </a:t>
            </a:r>
            <a:r>
              <a:rPr lang="en-US" sz="3200" b="1" i="1">
                <a:latin typeface="Arial-SGK-TV" pitchFamily="2" charset="0"/>
                <a:cs typeface="Arial-SGK-TV" pitchFamily="2" charset="0"/>
              </a:rPr>
              <a:t>Hoạ sĩ nhí</a:t>
            </a:r>
            <a:endParaRPr lang="en-US" sz="2300" b="1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Bkgr bóng đèn">
            <a:extLst>
              <a:ext uri="{FF2B5EF4-FFF2-40B4-BE49-F238E27FC236}">
                <a16:creationId xmlns:a16="http://schemas.microsoft.com/office/drawing/2014/main" id="{771447D8-E447-4914-82F4-39F06ECDE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0" y="1890561"/>
            <a:ext cx="830526" cy="888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E2289-3398-4389-9575-BCD9CD14DCA6}"/>
              </a:ext>
            </a:extLst>
          </p:cNvPr>
          <p:cNvSpPr txBox="1"/>
          <p:nvPr/>
        </p:nvSpPr>
        <p:spPr>
          <a:xfrm>
            <a:off x="125208" y="2710383"/>
            <a:ext cx="522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Trang trí thời gian biểu.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93A10-C9E5-448B-8D03-83A05D60682C}"/>
              </a:ext>
            </a:extLst>
          </p:cNvPr>
          <p:cNvSpPr txBox="1"/>
          <p:nvPr/>
        </p:nvSpPr>
        <p:spPr>
          <a:xfrm>
            <a:off x="125208" y="3212171"/>
            <a:ext cx="1150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Nói với bạn một việc làm mà em biết trong thời gian biểu.</a:t>
            </a:r>
            <a:endParaRPr lang="vi-VN" sz="32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21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5052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3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A3D05514-DFB3-4288-BC6B-823AB556E44D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1327542" y="415157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D808C-E256-4CD6-8C6A-DC14E412E9EA}"/>
              </a:ext>
            </a:extLst>
          </p:cNvPr>
          <p:cNvSpPr txBox="1"/>
          <p:nvPr/>
        </p:nvSpPr>
        <p:spPr>
          <a:xfrm>
            <a:off x="926882" y="926958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493AC-04A6-4579-A17A-36C1154C648A}"/>
              </a:ext>
            </a:extLst>
          </p:cNvPr>
          <p:cNvSpPr txBox="1"/>
          <p:nvPr/>
        </p:nvSpPr>
        <p:spPr>
          <a:xfrm>
            <a:off x="5285001" y="926958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40B6C-4BCE-48FF-AE3F-8841976A3C00}"/>
              </a:ext>
            </a:extLst>
          </p:cNvPr>
          <p:cNvSpPr txBox="1"/>
          <p:nvPr/>
        </p:nvSpPr>
        <p:spPr>
          <a:xfrm>
            <a:off x="926883" y="1525889"/>
            <a:ext cx="319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SGK-TV" pitchFamily="2" charset="0"/>
                <a:cs typeface="Arial-SGK-TV" pitchFamily="2" charset="0"/>
              </a:rPr>
              <a:t>b. Có tiếng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vi-VN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68646-9D67-429D-A74E-1902D70A0EF4}"/>
              </a:ext>
            </a:extLst>
          </p:cNvPr>
          <p:cNvSpPr txBox="1"/>
          <p:nvPr/>
        </p:nvSpPr>
        <p:spPr>
          <a:xfrm>
            <a:off x="5290594" y="1511733"/>
            <a:ext cx="356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43CD0A-102F-4096-A934-664AB36DBC69}"/>
              </a:ext>
            </a:extLst>
          </p:cNvPr>
          <p:cNvGrpSpPr/>
          <p:nvPr/>
        </p:nvGrpSpPr>
        <p:grpSpPr>
          <a:xfrm>
            <a:off x="2838355" y="2608309"/>
            <a:ext cx="4231454" cy="3860872"/>
            <a:chOff x="172767" y="2715525"/>
            <a:chExt cx="4231454" cy="3860872"/>
          </a:xfrm>
        </p:grpSpPr>
        <p:pic>
          <p:nvPicPr>
            <p:cNvPr id="10" name="图片 37894" descr="1-29">
              <a:extLst>
                <a:ext uri="{FF2B5EF4-FFF2-40B4-BE49-F238E27FC236}">
                  <a16:creationId xmlns:a16="http://schemas.microsoft.com/office/drawing/2014/main" id="{1EE1E33B-A54E-4692-BDE9-DC613E192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67" y="2715525"/>
              <a:ext cx="4231454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FACDD0-4410-42CA-B28C-FC85F5D01095}"/>
                </a:ext>
              </a:extLst>
            </p:cNvPr>
            <p:cNvSpPr txBox="1"/>
            <p:nvPr/>
          </p:nvSpPr>
          <p:spPr>
            <a:xfrm>
              <a:off x="629174" y="4404220"/>
              <a:ext cx="2382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Cá nhân </a:t>
              </a:r>
              <a:endPara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30589DC-8707-48C1-A6FD-50CC782C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4" y="643467"/>
            <a:ext cx="394152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BFF67-EA66-47BB-AAEC-B26A817B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1567"/>
            <a:ext cx="41086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4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6" name="Num.">
            <a:extLst>
              <a:ext uri="{FF2B5EF4-FFF2-40B4-BE49-F238E27FC236}">
                <a16:creationId xmlns:a16="http://schemas.microsoft.com/office/drawing/2014/main" id="{A3D05514-DFB3-4288-BC6B-823AB556E44D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D808C-E256-4CD6-8C6A-DC14E412E9EA}"/>
              </a:ext>
            </a:extLst>
          </p:cNvPr>
          <p:cNvSpPr txBox="1"/>
          <p:nvPr/>
        </p:nvSpPr>
        <p:spPr>
          <a:xfrm>
            <a:off x="926882" y="926958"/>
            <a:ext cx="35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40B6C-4BCE-48FF-AE3F-8841976A3C00}"/>
              </a:ext>
            </a:extLst>
          </p:cNvPr>
          <p:cNvSpPr txBox="1"/>
          <p:nvPr/>
        </p:nvSpPr>
        <p:spPr>
          <a:xfrm>
            <a:off x="907918" y="3254737"/>
            <a:ext cx="319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493AC-04A6-4579-A17A-36C1154C648A}"/>
              </a:ext>
            </a:extLst>
          </p:cNvPr>
          <p:cNvSpPr txBox="1"/>
          <p:nvPr/>
        </p:nvSpPr>
        <p:spPr>
          <a:xfrm>
            <a:off x="951869" y="1641732"/>
            <a:ext cx="99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khoa,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68646-9D67-429D-A74E-1902D70A0EF4}"/>
              </a:ext>
            </a:extLst>
          </p:cNvPr>
          <p:cNvSpPr txBox="1"/>
          <p:nvPr/>
        </p:nvSpPr>
        <p:spPr>
          <a:xfrm>
            <a:off x="841694" y="4043649"/>
            <a:ext cx="99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41B1B2-AF7C-44DF-AE85-B3DBB5C5D5CD}"/>
              </a:ext>
            </a:extLst>
          </p:cNvPr>
          <p:cNvSpPr/>
          <p:nvPr/>
        </p:nvSpPr>
        <p:spPr>
          <a:xfrm>
            <a:off x="6632538" y="160211"/>
            <a:ext cx="3259756" cy="10688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63D769C-A86B-4475-9D24-798BD7D6F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8" y="223833"/>
            <a:ext cx="828925" cy="828925"/>
          </a:xfrm>
          <a:prstGeom prst="rect">
            <a:avLst/>
          </a:prstGeom>
        </p:spPr>
      </p:pic>
      <p:sp>
        <p:nvSpPr>
          <p:cNvPr id="3" name="Num.">
            <a:extLst>
              <a:ext uri="{FF2B5EF4-FFF2-40B4-BE49-F238E27FC236}">
                <a16:creationId xmlns:a16="http://schemas.microsoft.com/office/drawing/2014/main" id="{2CAA2A60-AB11-4500-AF12-EA9D487F18B1}"/>
              </a:ext>
            </a:extLst>
          </p:cNvPr>
          <p:cNvSpPr txBox="1"/>
          <p:nvPr/>
        </p:nvSpPr>
        <p:spPr>
          <a:xfrm>
            <a:off x="926882" y="415157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4.</a:t>
            </a:r>
          </a:p>
        </p:txBody>
      </p:sp>
      <p:sp>
        <p:nvSpPr>
          <p:cNvPr id="4" name="Nội dung">
            <a:extLst>
              <a:ext uri="{FF2B5EF4-FFF2-40B4-BE49-F238E27FC236}">
                <a16:creationId xmlns:a16="http://schemas.microsoft.com/office/drawing/2014/main" id="{CA4F8D0C-991F-4557-97C5-64ECE819D808}"/>
              </a:ext>
            </a:extLst>
          </p:cNvPr>
          <p:cNvSpPr txBox="1"/>
          <p:nvPr/>
        </p:nvSpPr>
        <p:spPr>
          <a:xfrm>
            <a:off x="1327542" y="415157"/>
            <a:ext cx="1060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–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CAF64-03B2-4616-BE2A-314DB6DB5544}"/>
              </a:ext>
            </a:extLst>
          </p:cNvPr>
          <p:cNvGrpSpPr/>
          <p:nvPr/>
        </p:nvGrpSpPr>
        <p:grpSpPr>
          <a:xfrm>
            <a:off x="3560593" y="1536664"/>
            <a:ext cx="4231454" cy="3860872"/>
            <a:chOff x="172767" y="2715525"/>
            <a:chExt cx="4231454" cy="3860872"/>
          </a:xfrm>
        </p:grpSpPr>
        <p:pic>
          <p:nvPicPr>
            <p:cNvPr id="6" name="图片 37894" descr="1-29">
              <a:extLst>
                <a:ext uri="{FF2B5EF4-FFF2-40B4-BE49-F238E27FC236}">
                  <a16:creationId xmlns:a16="http://schemas.microsoft.com/office/drawing/2014/main" id="{2D3CB2F4-7332-4C56-976D-4A73902E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67" y="2715525"/>
              <a:ext cx="4231454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B8482F-2526-47A2-97F0-07C827CD6A39}"/>
                </a:ext>
              </a:extLst>
            </p:cNvPr>
            <p:cNvSpPr txBox="1"/>
            <p:nvPr/>
          </p:nvSpPr>
          <p:spPr>
            <a:xfrm>
              <a:off x="629174" y="4404220"/>
              <a:ext cx="2382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770</Words>
  <Application>Microsoft Office PowerPoint</Application>
  <PresentationFormat>Widescreen</PresentationFormat>
  <Paragraphs>109</Paragraphs>
  <Slides>35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等线</vt:lpstr>
      <vt:lpstr>Arial</vt:lpstr>
      <vt:lpstr>Arial-SGK-TV</vt:lpstr>
      <vt:lpstr>Calibri</vt:lpstr>
      <vt:lpstr>Calibri Light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DINH VAN</cp:lastModifiedBy>
  <cp:revision>63</cp:revision>
  <dcterms:created xsi:type="dcterms:W3CDTF">2021-08-11T03:48:52Z</dcterms:created>
  <dcterms:modified xsi:type="dcterms:W3CDTF">2025-09-16T22:37:29Z</dcterms:modified>
</cp:coreProperties>
</file>