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441" r:id="rId2"/>
    <p:sldId id="268" r:id="rId3"/>
    <p:sldId id="636" r:id="rId4"/>
    <p:sldId id="696" r:id="rId5"/>
    <p:sldId id="712" r:id="rId6"/>
    <p:sldId id="2639" r:id="rId7"/>
    <p:sldId id="710" r:id="rId8"/>
    <p:sldId id="2007577344" r:id="rId9"/>
    <p:sldId id="713" r:id="rId10"/>
    <p:sldId id="717" r:id="rId11"/>
    <p:sldId id="2640" r:id="rId12"/>
    <p:sldId id="714" r:id="rId13"/>
    <p:sldId id="2007577347" r:id="rId14"/>
    <p:sldId id="2007577348" r:id="rId15"/>
    <p:sldId id="719" r:id="rId16"/>
    <p:sldId id="2007577345" r:id="rId17"/>
    <p:sldId id="2644" r:id="rId18"/>
    <p:sldId id="2646" r:id="rId19"/>
    <p:sldId id="2647" r:id="rId20"/>
    <p:sldId id="2648" r:id="rId21"/>
    <p:sldId id="2649" r:id="rId22"/>
    <p:sldId id="2007577346" r:id="rId23"/>
    <p:sldId id="708" r:id="rId24"/>
    <p:sldId id="2650" r:id="rId25"/>
    <p:sldId id="2651" r:id="rId26"/>
    <p:sldId id="2654" r:id="rId27"/>
    <p:sldId id="2653" r:id="rId28"/>
    <p:sldId id="2652" r:id="rId29"/>
    <p:sldId id="2655" r:id="rId30"/>
    <p:sldId id="2656" r:id="rId31"/>
    <p:sldId id="2603" r:id="rId32"/>
    <p:sldId id="443" r:id="rId33"/>
    <p:sldId id="2657" r:id="rId34"/>
    <p:sldId id="2658" r:id="rId35"/>
    <p:sldId id="2659" r:id="rId36"/>
    <p:sldId id="319" r:id="rId37"/>
    <p:sldId id="476" r:id="rId38"/>
    <p:sldId id="2660" r:id="rId39"/>
    <p:sldId id="2663" r:id="rId40"/>
    <p:sldId id="2662" r:id="rId41"/>
    <p:sldId id="2664" r:id="rId42"/>
    <p:sldId id="2661" r:id="rId43"/>
    <p:sldId id="2666" r:id="rId44"/>
    <p:sldId id="2007577340" r:id="rId45"/>
    <p:sldId id="2665" r:id="rId4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2AC4362-70D7-415C-820C-4161EF9070F1}">
          <p14:sldIdLst>
            <p14:sldId id="441"/>
            <p14:sldId id="268"/>
            <p14:sldId id="636"/>
            <p14:sldId id="696"/>
            <p14:sldId id="712"/>
            <p14:sldId id="2639"/>
            <p14:sldId id="710"/>
            <p14:sldId id="2007577344"/>
            <p14:sldId id="713"/>
            <p14:sldId id="717"/>
            <p14:sldId id="2640"/>
            <p14:sldId id="714"/>
            <p14:sldId id="2007577347"/>
            <p14:sldId id="2007577348"/>
            <p14:sldId id="719"/>
            <p14:sldId id="2007577345"/>
            <p14:sldId id="2644"/>
            <p14:sldId id="2646"/>
            <p14:sldId id="2647"/>
            <p14:sldId id="2648"/>
            <p14:sldId id="2649"/>
            <p14:sldId id="2007577346"/>
            <p14:sldId id="708"/>
            <p14:sldId id="2650"/>
            <p14:sldId id="2651"/>
            <p14:sldId id="2654"/>
            <p14:sldId id="2653"/>
            <p14:sldId id="2652"/>
            <p14:sldId id="2655"/>
            <p14:sldId id="2656"/>
            <p14:sldId id="2603"/>
            <p14:sldId id="443"/>
            <p14:sldId id="2657"/>
            <p14:sldId id="2658"/>
            <p14:sldId id="2659"/>
            <p14:sldId id="319"/>
            <p14:sldId id="476"/>
            <p14:sldId id="2660"/>
            <p14:sldId id="2663"/>
            <p14:sldId id="2662"/>
            <p14:sldId id="2664"/>
            <p14:sldId id="2661"/>
            <p14:sldId id="2666"/>
            <p14:sldId id="2007577340"/>
            <p14:sldId id="2665"/>
          </p14:sldIdLst>
        </p14:section>
        <p14:section name="Untitled Section" id="{AA416D64-BBAF-47ED-9465-F2351FADA51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164" y="48"/>
      </p:cViewPr>
      <p:guideLst>
        <p:guide orient="horz" pos="2184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D8A74-6C6D-4BDF-94D4-181D536B6FEA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25CC-4D7F-493A-990E-BBD3D1CD93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0962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59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809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/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72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FB2F8-8E19-4E6F-8F57-6F8F63F56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B8DB97-0DE4-407C-B25F-456137FF8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E5C72-AE19-4347-94FA-F469474FC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FA8D2-70FF-47F7-845B-719CA76B7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16FD8-19D7-4BCD-93B2-A2B751AF3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1038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CEA21-9548-4C44-ADC1-F06158E3B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9C700D-A1F1-4AFB-AF69-B0876F4E6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D12AD-2D73-4C45-B913-66240314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F7A2B-C8C6-4371-8BAB-0B07BF052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3E82-D0FC-4EF4-BDC3-61E76C084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304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FA1FEC-2860-434A-BAD2-75FEF3820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B02FCD-CAB7-4AC5-A5A8-45767427E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EEEFC-20DE-4816-A142-9B2111D3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CD83F-CD59-4C2E-BE76-9AE086FF3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F5EDA-763C-43CB-934F-04D8E2DA7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025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9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9" y="260653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31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7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3"/>
            <a:ext cx="1720557" cy="492443"/>
          </a:xfrm>
          <a:prstGeom prst="rect">
            <a:avLst/>
          </a:prstGeom>
          <a:noFill/>
        </p:spPr>
        <p:txBody>
          <a:bodyPr wrap="none" lIns="121909" tIns="60954" rIns="121909" bIns="60954" rtlCol="0">
            <a:spAutoFit/>
          </a:bodyPr>
          <a:lstStyle/>
          <a:p>
            <a:pPr defTabSz="1219080"/>
            <a:r>
              <a:rPr lang="en-US" altLang="zh-CN" sz="2400" dirty="0" err="1">
                <a:solidFill>
                  <a:prstClr val="white"/>
                </a:solidFill>
              </a:rPr>
              <a:t>Contents_N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3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4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F9455-1AA1-4266-9A87-502A1C250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F1F82-336B-4832-A1F8-7F1F3B245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4CDEE-BC2D-4981-83C6-B229948D8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CADA7-8E4B-4A81-A587-664B16D72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8885F-18C2-4E3B-B96E-B067825C4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253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66A8-59D4-4ECA-B385-383D40725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3773B-2578-492B-9509-7C80B776B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09863-A4DF-4772-8AE7-9AE2C244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86E01-9892-45EE-9850-1B440BE4D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E8C6B-EA07-4934-9178-1ADD3EE5A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1967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6094-36E5-4673-BC98-02BC7225C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36E64-669D-4DB8-96CE-E9A278179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DC265-17E7-496C-A314-B406180C5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372F6-2614-4688-8B24-E1EE6FC09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248C7-2E46-4699-B4EE-2905A9B65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CB4809-ED9E-4CB2-BD7D-7008B4D7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486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19ACD-312C-4539-B790-12F8A496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A646D-2416-4185-B1DB-50BC91129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DC770-08D9-44F3-BC35-E6B29D981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645EAE-781A-48EB-B82C-66FAFEC5A3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5C1DC-604E-4BEC-AA65-7DFEB64678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405301-D019-45A7-ADE1-6F6EAFCD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0E189-44A3-4495-94E9-558F80D2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D2964-2B46-4F7B-AD45-6B182E4E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8132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C08FA-201D-4130-B814-C80BCE6E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9CB185-34CB-42DB-805B-2A13F3D0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9F35F-B967-4FF4-9219-E6A812D8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389AC9-6040-41D9-9D64-B01BF17D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40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237B1F-587B-4612-BE71-7E74D0CF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9CF35C-92CD-4750-84CD-D6A585D51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94957-0356-4377-B02E-C7BCCFC5A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8442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69694-FA82-49D9-9477-6716BF7A6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D0EE6-FDFF-46D9-A4FE-DBC4255F0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AEC6A-74FB-4BF6-B9E9-602900158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81E6B-E1E0-41A6-B222-4810FDFAE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40B25-52B2-489C-862D-964EB680C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7AAC8-D395-423C-86B1-D6E523A7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30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DED3C-5A82-4714-875D-3727F90BC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3F8E4-B6B1-4B0A-8E6A-B113414FF4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D450E-4044-4782-898A-18AE7D38B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AA48D-0930-4671-A96B-CFA3BFBCB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DA3F9-A381-425B-8C96-0A206672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2922F-D0E6-4E05-95A2-1CB7E292B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3169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294C4B-D260-4A2F-A477-7A140366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02C6C-8867-483C-84C6-0B00F1DF5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76E2A-8DB4-48CC-ADC3-A29F79CBF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D6325-FC85-421D-AADA-6853A8347841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3D9C8-4C9D-437D-AB8C-FD4E8240D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5DD89-963D-4888-B8F1-D3E5F9630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775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A3DC617-79D2-4121-AF35-860E13FAA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335" y="0"/>
            <a:ext cx="12191999" cy="6858000"/>
          </a:xfrm>
          <a:prstGeom prst="rect">
            <a:avLst/>
          </a:prstGeom>
        </p:spPr>
      </p:pic>
      <p:pic>
        <p:nvPicPr>
          <p:cNvPr id="6" name="图片 5" descr="未 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538" y="1040768"/>
            <a:ext cx="1553812" cy="1651635"/>
          </a:xfrm>
          <a:prstGeom prst="rect">
            <a:avLst/>
          </a:prstGeom>
        </p:spPr>
      </p:pic>
      <p:sp>
        <p:nvSpPr>
          <p:cNvPr id="12" name="WordArt 21">
            <a:extLst>
              <a:ext uri="{FF2B5EF4-FFF2-40B4-BE49-F238E27FC236}">
                <a16:creationId xmlns:a16="http://schemas.microsoft.com/office/drawing/2014/main" id="{BA684A06-34A6-4946-9515-27B989CB6B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5921" y="275625"/>
            <a:ext cx="8162587" cy="33559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000" b="1" kern="1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  <a:p>
            <a:pPr algn="ctr"/>
            <a:r>
              <a:rPr lang="vi-VN" sz="3000" b="1" kern="1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Quý  thầy cô giáo về dự giờ  thăm lớp </a:t>
            </a:r>
            <a:r>
              <a:rPr lang="en-US" sz="3000" b="1" kern="1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2/3</a:t>
            </a:r>
            <a:endParaRPr lang="vi-VN" sz="3000" b="1" kern="10" dirty="0">
              <a:ln w="952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388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487535C-D1E8-45D1-A75C-5D0B78842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54" y="681567"/>
            <a:ext cx="3941529" cy="5571066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29D7331-7832-4A9D-8347-79648AF59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32" y="752524"/>
            <a:ext cx="39693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33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DC269C-DE15-4D09-96ED-0A45C53E5E17}"/>
              </a:ext>
            </a:extLst>
          </p:cNvPr>
          <p:cNvGrpSpPr/>
          <p:nvPr/>
        </p:nvGrpSpPr>
        <p:grpSpPr>
          <a:xfrm>
            <a:off x="275557" y="220696"/>
            <a:ext cx="11640885" cy="1702417"/>
            <a:chOff x="284815" y="846338"/>
            <a:chExt cx="11640885" cy="17024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B95C7D0-771B-4EA7-AD61-BA88BD3A2CEE}"/>
                </a:ext>
              </a:extLst>
            </p:cNvPr>
            <p:cNvSpPr txBox="1"/>
            <p:nvPr/>
          </p:nvSpPr>
          <p:spPr>
            <a:xfrm>
              <a:off x="284815" y="1040650"/>
              <a:ext cx="1164088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958">
                <a:defRPr/>
              </a:pPr>
              <a:r>
                <a:rPr lang="en-US" sz="2800" b="1" dirty="0">
                  <a:solidFill>
                    <a:srgbClr val="EC008C"/>
                  </a:solidFill>
                  <a:latin typeface="Arial-SGK-TV" pitchFamily="2" charset="0"/>
                  <a:cs typeface="Arial-SGK-TV" pitchFamily="2" charset="0"/>
                </a:rPr>
                <a:t>b.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    .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thuộc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 defTabSz="913958">
                <a:defRPr/>
              </a:pPr>
              <a:endPara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E4FF09E-E813-44D3-93C8-9C619E149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43" b="32693" l="54797" r="58647">
                          <a14:foregroundMark x1="55789" y1="31688" x2="57193" y2="32250"/>
                          <a14:foregroundMark x1="55877" y1="31188" x2="56491" y2="32000"/>
                          <a14:foregroundMark x1="55877" y1="31250" x2="56579" y2="31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16" t="29149" r="40872" b="66913"/>
            <a:stretch/>
          </p:blipFill>
          <p:spPr>
            <a:xfrm>
              <a:off x="6517019" y="846338"/>
              <a:ext cx="746255" cy="857271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7CD7AA0C-401E-4E7D-969E-26986DF9FA77}"/>
              </a:ext>
            </a:extLst>
          </p:cNvPr>
          <p:cNvGrpSpPr>
            <a:grpSpLocks/>
          </p:cNvGrpSpPr>
          <p:nvPr/>
        </p:nvGrpSpPr>
        <p:grpSpPr bwMode="auto">
          <a:xfrm>
            <a:off x="2621598" y="1077967"/>
            <a:ext cx="6512915" cy="5469090"/>
            <a:chOff x="0" y="6406"/>
            <a:chExt cx="10942" cy="8958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F140ED49-607D-4EA4-84F2-076205A46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06"/>
              <a:ext cx="10942" cy="8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utoShape 4">
              <a:extLst>
                <a:ext uri="{FF2B5EF4-FFF2-40B4-BE49-F238E27FC236}">
                  <a16:creationId xmlns:a16="http://schemas.microsoft.com/office/drawing/2014/main" id="{E5E1E539-BF0D-4F98-987F-3C165BA9B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14173"/>
              <a:ext cx="975" cy="493"/>
            </a:xfrm>
            <a:custGeom>
              <a:avLst/>
              <a:gdLst>
                <a:gd name="T0" fmla="+- 0 1793 833"/>
                <a:gd name="T1" fmla="*/ T0 w 975"/>
                <a:gd name="T2" fmla="+- 0 14629 14174"/>
                <a:gd name="T3" fmla="*/ 14629 h 493"/>
                <a:gd name="T4" fmla="+- 0 1627 833"/>
                <a:gd name="T5" fmla="*/ T4 w 975"/>
                <a:gd name="T6" fmla="+- 0 14629 14174"/>
                <a:gd name="T7" fmla="*/ 14629 h 493"/>
                <a:gd name="T8" fmla="+- 0 1700 833"/>
                <a:gd name="T9" fmla="*/ T8 w 975"/>
                <a:gd name="T10" fmla="+- 0 14640 14174"/>
                <a:gd name="T11" fmla="*/ 14640 h 493"/>
                <a:gd name="T12" fmla="+- 0 1753 833"/>
                <a:gd name="T13" fmla="*/ T12 w 975"/>
                <a:gd name="T14" fmla="+- 0 14657 14174"/>
                <a:gd name="T15" fmla="*/ 14657 h 493"/>
                <a:gd name="T16" fmla="+- 0 1773 833"/>
                <a:gd name="T17" fmla="*/ T16 w 975"/>
                <a:gd name="T18" fmla="+- 0 14666 14174"/>
                <a:gd name="T19" fmla="*/ 14666 h 493"/>
                <a:gd name="T20" fmla="+- 0 1793 833"/>
                <a:gd name="T21" fmla="*/ T20 w 975"/>
                <a:gd name="T22" fmla="+- 0 14629 14174"/>
                <a:gd name="T23" fmla="*/ 14629 h 493"/>
                <a:gd name="T24" fmla="+- 0 1800 833"/>
                <a:gd name="T25" fmla="*/ T24 w 975"/>
                <a:gd name="T26" fmla="+- 0 14541 14174"/>
                <a:gd name="T27" fmla="*/ 14541 h 493"/>
                <a:gd name="T28" fmla="+- 0 987 833"/>
                <a:gd name="T29" fmla="*/ T28 w 975"/>
                <a:gd name="T30" fmla="+- 0 14541 14174"/>
                <a:gd name="T31" fmla="*/ 14541 h 493"/>
                <a:gd name="T32" fmla="+- 0 1041 833"/>
                <a:gd name="T33" fmla="*/ T32 w 975"/>
                <a:gd name="T34" fmla="+- 0 14555 14174"/>
                <a:gd name="T35" fmla="*/ 14555 h 493"/>
                <a:gd name="T36" fmla="+- 0 1116 833"/>
                <a:gd name="T37" fmla="*/ T36 w 975"/>
                <a:gd name="T38" fmla="+- 0 14586 14174"/>
                <a:gd name="T39" fmla="*/ 14586 h 493"/>
                <a:gd name="T40" fmla="+- 0 1280 833"/>
                <a:gd name="T41" fmla="*/ T40 w 975"/>
                <a:gd name="T42" fmla="+- 0 14637 14174"/>
                <a:gd name="T43" fmla="*/ 14637 h 493"/>
                <a:gd name="T44" fmla="+- 0 1417 833"/>
                <a:gd name="T45" fmla="*/ T44 w 975"/>
                <a:gd name="T46" fmla="+- 0 14650 14174"/>
                <a:gd name="T47" fmla="*/ 14650 h 493"/>
                <a:gd name="T48" fmla="+- 0 1511 833"/>
                <a:gd name="T49" fmla="*/ T48 w 975"/>
                <a:gd name="T50" fmla="+- 0 14645 14174"/>
                <a:gd name="T51" fmla="*/ 14645 h 493"/>
                <a:gd name="T52" fmla="+- 0 1546 833"/>
                <a:gd name="T53" fmla="*/ T52 w 975"/>
                <a:gd name="T54" fmla="+- 0 14639 14174"/>
                <a:gd name="T55" fmla="*/ 14639 h 493"/>
                <a:gd name="T56" fmla="+- 0 1627 833"/>
                <a:gd name="T57" fmla="*/ T56 w 975"/>
                <a:gd name="T58" fmla="+- 0 14629 14174"/>
                <a:gd name="T59" fmla="*/ 14629 h 493"/>
                <a:gd name="T60" fmla="+- 0 1793 833"/>
                <a:gd name="T61" fmla="*/ T60 w 975"/>
                <a:gd name="T62" fmla="+- 0 14629 14174"/>
                <a:gd name="T63" fmla="*/ 14629 h 493"/>
                <a:gd name="T64" fmla="+- 0 1795 833"/>
                <a:gd name="T65" fmla="*/ T64 w 975"/>
                <a:gd name="T66" fmla="+- 0 14624 14174"/>
                <a:gd name="T67" fmla="*/ 14624 h 493"/>
                <a:gd name="T68" fmla="+- 0 1805 833"/>
                <a:gd name="T69" fmla="*/ T68 w 975"/>
                <a:gd name="T70" fmla="+- 0 14592 14174"/>
                <a:gd name="T71" fmla="*/ 14592 h 493"/>
                <a:gd name="T72" fmla="+- 0 1802 833"/>
                <a:gd name="T73" fmla="*/ T72 w 975"/>
                <a:gd name="T74" fmla="+- 0 14552 14174"/>
                <a:gd name="T75" fmla="*/ 14552 h 493"/>
                <a:gd name="T76" fmla="+- 0 1800 833"/>
                <a:gd name="T77" fmla="*/ T76 w 975"/>
                <a:gd name="T78" fmla="+- 0 14541 14174"/>
                <a:gd name="T79" fmla="*/ 14541 h 493"/>
                <a:gd name="T80" fmla="+- 0 948 833"/>
                <a:gd name="T81" fmla="*/ T80 w 975"/>
                <a:gd name="T82" fmla="+- 0 14174 14174"/>
                <a:gd name="T83" fmla="*/ 14174 h 493"/>
                <a:gd name="T84" fmla="+- 0 890 833"/>
                <a:gd name="T85" fmla="*/ T84 w 975"/>
                <a:gd name="T86" fmla="+- 0 14174 14174"/>
                <a:gd name="T87" fmla="*/ 14174 h 493"/>
                <a:gd name="T88" fmla="+- 0 868 833"/>
                <a:gd name="T89" fmla="*/ T88 w 975"/>
                <a:gd name="T90" fmla="+- 0 14176 14174"/>
                <a:gd name="T91" fmla="*/ 14176 h 493"/>
                <a:gd name="T92" fmla="+- 0 848 833"/>
                <a:gd name="T93" fmla="*/ T92 w 975"/>
                <a:gd name="T94" fmla="+- 0 14211 14174"/>
                <a:gd name="T95" fmla="*/ 14211 h 493"/>
                <a:gd name="T96" fmla="+- 0 840 833"/>
                <a:gd name="T97" fmla="*/ T96 w 975"/>
                <a:gd name="T98" fmla="+- 0 14240 14174"/>
                <a:gd name="T99" fmla="*/ 14240 h 493"/>
                <a:gd name="T100" fmla="+- 0 840 833"/>
                <a:gd name="T101" fmla="*/ T100 w 975"/>
                <a:gd name="T102" fmla="+- 0 14243 14174"/>
                <a:gd name="T103" fmla="*/ 14243 h 493"/>
                <a:gd name="T104" fmla="+- 0 842 833"/>
                <a:gd name="T105" fmla="*/ T104 w 975"/>
                <a:gd name="T106" fmla="+- 0 14279 14174"/>
                <a:gd name="T107" fmla="*/ 14279 h 493"/>
                <a:gd name="T108" fmla="+- 0 853 833"/>
                <a:gd name="T109" fmla="*/ T108 w 975"/>
                <a:gd name="T110" fmla="+- 0 14342 14174"/>
                <a:gd name="T111" fmla="*/ 14342 h 493"/>
                <a:gd name="T112" fmla="+- 0 858 833"/>
                <a:gd name="T113" fmla="*/ T112 w 975"/>
                <a:gd name="T114" fmla="+- 0 14421 14174"/>
                <a:gd name="T115" fmla="*/ 14421 h 493"/>
                <a:gd name="T116" fmla="+- 0 851 833"/>
                <a:gd name="T117" fmla="*/ T116 w 975"/>
                <a:gd name="T118" fmla="+- 0 14489 14174"/>
                <a:gd name="T119" fmla="*/ 14489 h 493"/>
                <a:gd name="T120" fmla="+- 0 839 833"/>
                <a:gd name="T121" fmla="*/ T120 w 975"/>
                <a:gd name="T122" fmla="+- 0 14536 14174"/>
                <a:gd name="T123" fmla="*/ 14536 h 493"/>
                <a:gd name="T124" fmla="+- 0 833 833"/>
                <a:gd name="T125" fmla="*/ T124 w 975"/>
                <a:gd name="T126" fmla="+- 0 14554 14174"/>
                <a:gd name="T127" fmla="*/ 14554 h 493"/>
                <a:gd name="T128" fmla="+- 0 926 833"/>
                <a:gd name="T129" fmla="*/ T128 w 975"/>
                <a:gd name="T130" fmla="+- 0 14541 14174"/>
                <a:gd name="T131" fmla="*/ 14541 h 493"/>
                <a:gd name="T132" fmla="+- 0 987 833"/>
                <a:gd name="T133" fmla="*/ T132 w 975"/>
                <a:gd name="T134" fmla="+- 0 14541 14174"/>
                <a:gd name="T135" fmla="*/ 14541 h 493"/>
                <a:gd name="T136" fmla="+- 0 1800 833"/>
                <a:gd name="T137" fmla="*/ T136 w 975"/>
                <a:gd name="T138" fmla="+- 0 14541 14174"/>
                <a:gd name="T139" fmla="*/ 14541 h 493"/>
                <a:gd name="T140" fmla="+- 0 1789 833"/>
                <a:gd name="T141" fmla="*/ T140 w 975"/>
                <a:gd name="T142" fmla="+- 0 14489 14174"/>
                <a:gd name="T143" fmla="*/ 14489 h 493"/>
                <a:gd name="T144" fmla="+- 0 1775 833"/>
                <a:gd name="T145" fmla="*/ T144 w 975"/>
                <a:gd name="T146" fmla="+- 0 14419 14174"/>
                <a:gd name="T147" fmla="*/ 14419 h 493"/>
                <a:gd name="T148" fmla="+- 0 1783 833"/>
                <a:gd name="T149" fmla="*/ T148 w 975"/>
                <a:gd name="T150" fmla="+- 0 14354 14174"/>
                <a:gd name="T151" fmla="*/ 14354 h 493"/>
                <a:gd name="T152" fmla="+- 0 1799 833"/>
                <a:gd name="T153" fmla="*/ T152 w 975"/>
                <a:gd name="T154" fmla="+- 0 14307 14174"/>
                <a:gd name="T155" fmla="*/ 14307 h 493"/>
                <a:gd name="T156" fmla="+- 0 1807 833"/>
                <a:gd name="T157" fmla="*/ T156 w 975"/>
                <a:gd name="T158" fmla="+- 0 14289 14174"/>
                <a:gd name="T159" fmla="*/ 14289 h 493"/>
                <a:gd name="T160" fmla="+- 0 1782 833"/>
                <a:gd name="T161" fmla="*/ T160 w 975"/>
                <a:gd name="T162" fmla="+- 0 14274 14174"/>
                <a:gd name="T163" fmla="*/ 14274 h 493"/>
                <a:gd name="T164" fmla="+- 0 1444 833"/>
                <a:gd name="T165" fmla="*/ T164 w 975"/>
                <a:gd name="T166" fmla="+- 0 14274 14174"/>
                <a:gd name="T167" fmla="*/ 14274 h 493"/>
                <a:gd name="T168" fmla="+- 0 1360 833"/>
                <a:gd name="T169" fmla="*/ T168 w 975"/>
                <a:gd name="T170" fmla="+- 0 14266 14174"/>
                <a:gd name="T171" fmla="*/ 14266 h 493"/>
                <a:gd name="T172" fmla="+- 0 1276 833"/>
                <a:gd name="T173" fmla="*/ T172 w 975"/>
                <a:gd name="T174" fmla="+- 0 14251 14174"/>
                <a:gd name="T175" fmla="*/ 14251 h 493"/>
                <a:gd name="T176" fmla="+- 0 1194 833"/>
                <a:gd name="T177" fmla="*/ T176 w 975"/>
                <a:gd name="T178" fmla="+- 0 14230 14174"/>
                <a:gd name="T179" fmla="*/ 14230 h 493"/>
                <a:gd name="T180" fmla="+- 0 1120 833"/>
                <a:gd name="T181" fmla="*/ T180 w 975"/>
                <a:gd name="T182" fmla="+- 0 14206 14174"/>
                <a:gd name="T183" fmla="*/ 14206 h 493"/>
                <a:gd name="T184" fmla="+- 0 1028 833"/>
                <a:gd name="T185" fmla="*/ T184 w 975"/>
                <a:gd name="T186" fmla="+- 0 14182 14174"/>
                <a:gd name="T187" fmla="*/ 14182 h 493"/>
                <a:gd name="T188" fmla="+- 0 948 833"/>
                <a:gd name="T189" fmla="*/ T188 w 975"/>
                <a:gd name="T190" fmla="+- 0 14174 14174"/>
                <a:gd name="T191" fmla="*/ 14174 h 493"/>
                <a:gd name="T192" fmla="+- 0 1703 833"/>
                <a:gd name="T193" fmla="*/ T192 w 975"/>
                <a:gd name="T194" fmla="+- 0 14240 14174"/>
                <a:gd name="T195" fmla="*/ 14240 h 493"/>
                <a:gd name="T196" fmla="+- 0 1657 833"/>
                <a:gd name="T197" fmla="*/ T196 w 975"/>
                <a:gd name="T198" fmla="+- 0 14243 14174"/>
                <a:gd name="T199" fmla="*/ 14243 h 493"/>
                <a:gd name="T200" fmla="+- 0 1587 833"/>
                <a:gd name="T201" fmla="*/ T200 w 975"/>
                <a:gd name="T202" fmla="+- 0 14262 14174"/>
                <a:gd name="T203" fmla="*/ 14262 h 493"/>
                <a:gd name="T204" fmla="+- 0 1521 833"/>
                <a:gd name="T205" fmla="*/ T204 w 975"/>
                <a:gd name="T206" fmla="+- 0 14273 14174"/>
                <a:gd name="T207" fmla="*/ 14273 h 493"/>
                <a:gd name="T208" fmla="+- 0 1444 833"/>
                <a:gd name="T209" fmla="*/ T208 w 975"/>
                <a:gd name="T210" fmla="+- 0 14274 14174"/>
                <a:gd name="T211" fmla="*/ 14274 h 493"/>
                <a:gd name="T212" fmla="+- 0 1782 833"/>
                <a:gd name="T213" fmla="*/ T212 w 975"/>
                <a:gd name="T214" fmla="+- 0 14274 14174"/>
                <a:gd name="T215" fmla="*/ 14274 h 493"/>
                <a:gd name="T216" fmla="+- 0 1746 833"/>
                <a:gd name="T217" fmla="*/ T216 w 975"/>
                <a:gd name="T218" fmla="+- 0 14254 14174"/>
                <a:gd name="T219" fmla="*/ 14254 h 493"/>
                <a:gd name="T220" fmla="+- 0 1703 833"/>
                <a:gd name="T221" fmla="*/ T220 w 975"/>
                <a:gd name="T222" fmla="+- 0 14240 14174"/>
                <a:gd name="T223" fmla="*/ 14240 h 4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975" h="493">
                  <a:moveTo>
                    <a:pt x="960" y="455"/>
                  </a:moveTo>
                  <a:lnTo>
                    <a:pt x="794" y="455"/>
                  </a:lnTo>
                  <a:lnTo>
                    <a:pt x="867" y="466"/>
                  </a:lnTo>
                  <a:lnTo>
                    <a:pt x="920" y="483"/>
                  </a:lnTo>
                  <a:lnTo>
                    <a:pt x="940" y="492"/>
                  </a:lnTo>
                  <a:lnTo>
                    <a:pt x="960" y="455"/>
                  </a:lnTo>
                  <a:close/>
                  <a:moveTo>
                    <a:pt x="967" y="367"/>
                  </a:moveTo>
                  <a:lnTo>
                    <a:pt x="154" y="367"/>
                  </a:lnTo>
                  <a:lnTo>
                    <a:pt x="208" y="381"/>
                  </a:lnTo>
                  <a:lnTo>
                    <a:pt x="283" y="412"/>
                  </a:lnTo>
                  <a:lnTo>
                    <a:pt x="447" y="463"/>
                  </a:lnTo>
                  <a:lnTo>
                    <a:pt x="584" y="476"/>
                  </a:lnTo>
                  <a:lnTo>
                    <a:pt x="678" y="471"/>
                  </a:lnTo>
                  <a:lnTo>
                    <a:pt x="713" y="465"/>
                  </a:lnTo>
                  <a:lnTo>
                    <a:pt x="794" y="455"/>
                  </a:lnTo>
                  <a:lnTo>
                    <a:pt x="960" y="455"/>
                  </a:lnTo>
                  <a:lnTo>
                    <a:pt x="962" y="450"/>
                  </a:lnTo>
                  <a:lnTo>
                    <a:pt x="972" y="418"/>
                  </a:lnTo>
                  <a:lnTo>
                    <a:pt x="969" y="378"/>
                  </a:lnTo>
                  <a:lnTo>
                    <a:pt x="967" y="367"/>
                  </a:lnTo>
                  <a:close/>
                  <a:moveTo>
                    <a:pt x="115" y="0"/>
                  </a:moveTo>
                  <a:lnTo>
                    <a:pt x="57" y="0"/>
                  </a:lnTo>
                  <a:lnTo>
                    <a:pt x="35" y="2"/>
                  </a:lnTo>
                  <a:lnTo>
                    <a:pt x="15" y="37"/>
                  </a:lnTo>
                  <a:lnTo>
                    <a:pt x="7" y="66"/>
                  </a:lnTo>
                  <a:lnTo>
                    <a:pt x="7" y="69"/>
                  </a:lnTo>
                  <a:lnTo>
                    <a:pt x="9" y="105"/>
                  </a:lnTo>
                  <a:lnTo>
                    <a:pt x="20" y="168"/>
                  </a:lnTo>
                  <a:lnTo>
                    <a:pt x="25" y="247"/>
                  </a:lnTo>
                  <a:lnTo>
                    <a:pt x="18" y="315"/>
                  </a:lnTo>
                  <a:lnTo>
                    <a:pt x="6" y="362"/>
                  </a:lnTo>
                  <a:lnTo>
                    <a:pt x="0" y="380"/>
                  </a:lnTo>
                  <a:lnTo>
                    <a:pt x="93" y="367"/>
                  </a:lnTo>
                  <a:lnTo>
                    <a:pt x="154" y="367"/>
                  </a:lnTo>
                  <a:lnTo>
                    <a:pt x="967" y="367"/>
                  </a:lnTo>
                  <a:lnTo>
                    <a:pt x="956" y="315"/>
                  </a:lnTo>
                  <a:lnTo>
                    <a:pt x="942" y="245"/>
                  </a:lnTo>
                  <a:lnTo>
                    <a:pt x="950" y="180"/>
                  </a:lnTo>
                  <a:lnTo>
                    <a:pt x="966" y="133"/>
                  </a:lnTo>
                  <a:lnTo>
                    <a:pt x="974" y="115"/>
                  </a:lnTo>
                  <a:lnTo>
                    <a:pt x="949" y="100"/>
                  </a:lnTo>
                  <a:lnTo>
                    <a:pt x="611" y="100"/>
                  </a:lnTo>
                  <a:lnTo>
                    <a:pt x="527" y="92"/>
                  </a:lnTo>
                  <a:lnTo>
                    <a:pt x="443" y="77"/>
                  </a:lnTo>
                  <a:lnTo>
                    <a:pt x="361" y="56"/>
                  </a:lnTo>
                  <a:lnTo>
                    <a:pt x="287" y="32"/>
                  </a:lnTo>
                  <a:lnTo>
                    <a:pt x="195" y="8"/>
                  </a:lnTo>
                  <a:lnTo>
                    <a:pt x="115" y="0"/>
                  </a:lnTo>
                  <a:close/>
                  <a:moveTo>
                    <a:pt x="870" y="66"/>
                  </a:moveTo>
                  <a:lnTo>
                    <a:pt x="824" y="69"/>
                  </a:lnTo>
                  <a:lnTo>
                    <a:pt x="754" y="88"/>
                  </a:lnTo>
                  <a:lnTo>
                    <a:pt x="688" y="99"/>
                  </a:lnTo>
                  <a:lnTo>
                    <a:pt x="611" y="100"/>
                  </a:lnTo>
                  <a:lnTo>
                    <a:pt x="949" y="100"/>
                  </a:lnTo>
                  <a:lnTo>
                    <a:pt x="913" y="80"/>
                  </a:lnTo>
                  <a:lnTo>
                    <a:pt x="870" y="66"/>
                  </a:lnTo>
                  <a:close/>
                </a:path>
              </a:pathLst>
            </a:custGeom>
            <a:solidFill>
              <a:srgbClr val="FFE6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5">
              <a:extLst>
                <a:ext uri="{FF2B5EF4-FFF2-40B4-BE49-F238E27FC236}">
                  <a16:creationId xmlns:a16="http://schemas.microsoft.com/office/drawing/2014/main" id="{D36DFE5E-4615-41B6-A283-5DFD13F8B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4200"/>
              <a:ext cx="974" cy="436"/>
            </a:xfrm>
            <a:custGeom>
              <a:avLst/>
              <a:gdLst>
                <a:gd name="T0" fmla="+- 0 1748 786"/>
                <a:gd name="T1" fmla="*/ T0 w 974"/>
                <a:gd name="T2" fmla="+- 0 14577 14201"/>
                <a:gd name="T3" fmla="*/ 14577 h 436"/>
                <a:gd name="T4" fmla="+- 0 956 786"/>
                <a:gd name="T5" fmla="*/ T4 w 974"/>
                <a:gd name="T6" fmla="+- 0 14577 14201"/>
                <a:gd name="T7" fmla="*/ 14577 h 436"/>
                <a:gd name="T8" fmla="+- 0 1011 786"/>
                <a:gd name="T9" fmla="*/ T8 w 974"/>
                <a:gd name="T10" fmla="+- 0 14584 14201"/>
                <a:gd name="T11" fmla="*/ 14584 h 436"/>
                <a:gd name="T12" fmla="+- 0 1087 786"/>
                <a:gd name="T13" fmla="*/ T12 w 974"/>
                <a:gd name="T14" fmla="+- 0 14606 14201"/>
                <a:gd name="T15" fmla="*/ 14606 h 436"/>
                <a:gd name="T16" fmla="+- 0 1251 786"/>
                <a:gd name="T17" fmla="*/ T16 w 974"/>
                <a:gd name="T18" fmla="+- 0 14636 14201"/>
                <a:gd name="T19" fmla="*/ 14636 h 436"/>
                <a:gd name="T20" fmla="+- 0 1386 786"/>
                <a:gd name="T21" fmla="*/ T20 w 974"/>
                <a:gd name="T22" fmla="+- 0 14633 14201"/>
                <a:gd name="T23" fmla="*/ 14633 h 436"/>
                <a:gd name="T24" fmla="+- 0 1477 786"/>
                <a:gd name="T25" fmla="*/ T24 w 974"/>
                <a:gd name="T26" fmla="+- 0 14617 14201"/>
                <a:gd name="T27" fmla="*/ 14617 h 436"/>
                <a:gd name="T28" fmla="+- 0 1511 786"/>
                <a:gd name="T29" fmla="*/ T28 w 974"/>
                <a:gd name="T30" fmla="+- 0 14607 14201"/>
                <a:gd name="T31" fmla="*/ 14607 h 436"/>
                <a:gd name="T32" fmla="+- 0 1589 786"/>
                <a:gd name="T33" fmla="*/ T32 w 974"/>
                <a:gd name="T34" fmla="+- 0 14588 14201"/>
                <a:gd name="T35" fmla="*/ 14588 h 436"/>
                <a:gd name="T36" fmla="+- 0 1743 786"/>
                <a:gd name="T37" fmla="*/ T36 w 974"/>
                <a:gd name="T38" fmla="+- 0 14588 14201"/>
                <a:gd name="T39" fmla="*/ 14588 h 436"/>
                <a:gd name="T40" fmla="+- 0 1748 786"/>
                <a:gd name="T41" fmla="*/ T40 w 974"/>
                <a:gd name="T42" fmla="+- 0 14577 14201"/>
                <a:gd name="T43" fmla="*/ 14577 h 436"/>
                <a:gd name="T44" fmla="+- 0 965 786"/>
                <a:gd name="T45" fmla="*/ T44 w 974"/>
                <a:gd name="T46" fmla="+- 0 14223 14201"/>
                <a:gd name="T47" fmla="*/ 14223 h 436"/>
                <a:gd name="T48" fmla="+- 0 885 786"/>
                <a:gd name="T49" fmla="*/ T48 w 974"/>
                <a:gd name="T50" fmla="+- 0 14224 14201"/>
                <a:gd name="T51" fmla="*/ 14224 h 436"/>
                <a:gd name="T52" fmla="+- 0 829 786"/>
                <a:gd name="T53" fmla="*/ T52 w 974"/>
                <a:gd name="T54" fmla="+- 0 14232 14201"/>
                <a:gd name="T55" fmla="*/ 14232 h 436"/>
                <a:gd name="T56" fmla="+- 0 808 786"/>
                <a:gd name="T57" fmla="*/ T56 w 974"/>
                <a:gd name="T58" fmla="+- 0 14236 14201"/>
                <a:gd name="T59" fmla="*/ 14236 h 436"/>
                <a:gd name="T60" fmla="+- 0 791 786"/>
                <a:gd name="T61" fmla="*/ T60 w 974"/>
                <a:gd name="T62" fmla="+- 0 14272 14201"/>
                <a:gd name="T63" fmla="*/ 14272 h 436"/>
                <a:gd name="T64" fmla="+- 0 786 786"/>
                <a:gd name="T65" fmla="*/ T64 w 974"/>
                <a:gd name="T66" fmla="+- 0 14302 14201"/>
                <a:gd name="T67" fmla="*/ 14302 h 436"/>
                <a:gd name="T68" fmla="+- 0 791 786"/>
                <a:gd name="T69" fmla="*/ T68 w 974"/>
                <a:gd name="T70" fmla="+- 0 14339 14201"/>
                <a:gd name="T71" fmla="*/ 14339 h 436"/>
                <a:gd name="T72" fmla="+- 0 808 786"/>
                <a:gd name="T73" fmla="*/ T72 w 974"/>
                <a:gd name="T74" fmla="+- 0 14399 14201"/>
                <a:gd name="T75" fmla="*/ 14399 h 436"/>
                <a:gd name="T76" fmla="+- 0 820 786"/>
                <a:gd name="T77" fmla="*/ T76 w 974"/>
                <a:gd name="T78" fmla="+- 0 14475 14201"/>
                <a:gd name="T79" fmla="*/ 14475 h 436"/>
                <a:gd name="T80" fmla="+- 0 819 786"/>
                <a:gd name="T81" fmla="*/ T80 w 974"/>
                <a:gd name="T82" fmla="+- 0 14542 14201"/>
                <a:gd name="T83" fmla="*/ 14542 h 436"/>
                <a:gd name="T84" fmla="+- 0 812 786"/>
                <a:gd name="T85" fmla="*/ T84 w 974"/>
                <a:gd name="T86" fmla="+- 0 14589 14201"/>
                <a:gd name="T87" fmla="*/ 14589 h 436"/>
                <a:gd name="T88" fmla="+- 0 808 786"/>
                <a:gd name="T89" fmla="*/ T88 w 974"/>
                <a:gd name="T90" fmla="+- 0 14607 14201"/>
                <a:gd name="T91" fmla="*/ 14607 h 436"/>
                <a:gd name="T92" fmla="+- 0 897 786"/>
                <a:gd name="T93" fmla="*/ T92 w 974"/>
                <a:gd name="T94" fmla="+- 0 14585 14201"/>
                <a:gd name="T95" fmla="*/ 14585 h 436"/>
                <a:gd name="T96" fmla="+- 0 956 786"/>
                <a:gd name="T97" fmla="*/ T96 w 974"/>
                <a:gd name="T98" fmla="+- 0 14577 14201"/>
                <a:gd name="T99" fmla="*/ 14577 h 436"/>
                <a:gd name="T100" fmla="+- 0 1748 786"/>
                <a:gd name="T101" fmla="*/ T100 w 974"/>
                <a:gd name="T102" fmla="+- 0 14577 14201"/>
                <a:gd name="T103" fmla="*/ 14577 h 436"/>
                <a:gd name="T104" fmla="+- 0 1753 786"/>
                <a:gd name="T105" fmla="*/ T104 w 974"/>
                <a:gd name="T106" fmla="+- 0 14564 14201"/>
                <a:gd name="T107" fmla="*/ 14564 h 436"/>
                <a:gd name="T108" fmla="+- 0 1759 786"/>
                <a:gd name="T109" fmla="*/ T108 w 974"/>
                <a:gd name="T110" fmla="+- 0 14531 14201"/>
                <a:gd name="T111" fmla="*/ 14531 h 436"/>
                <a:gd name="T112" fmla="+- 0 1753 786"/>
                <a:gd name="T113" fmla="*/ T112 w 974"/>
                <a:gd name="T114" fmla="+- 0 14493 14201"/>
                <a:gd name="T115" fmla="*/ 14493 h 436"/>
                <a:gd name="T116" fmla="+- 0 1735 786"/>
                <a:gd name="T117" fmla="*/ T116 w 974"/>
                <a:gd name="T118" fmla="+- 0 14433 14201"/>
                <a:gd name="T119" fmla="*/ 14433 h 436"/>
                <a:gd name="T120" fmla="+- 0 1715 786"/>
                <a:gd name="T121" fmla="*/ T120 w 974"/>
                <a:gd name="T122" fmla="+- 0 14366 14201"/>
                <a:gd name="T123" fmla="*/ 14366 h 436"/>
                <a:gd name="T124" fmla="+- 0 1717 786"/>
                <a:gd name="T125" fmla="*/ T124 w 974"/>
                <a:gd name="T126" fmla="+- 0 14302 14201"/>
                <a:gd name="T127" fmla="*/ 14302 h 436"/>
                <a:gd name="T128" fmla="+- 0 1726 786"/>
                <a:gd name="T129" fmla="*/ T128 w 974"/>
                <a:gd name="T130" fmla="+- 0 14266 14201"/>
                <a:gd name="T131" fmla="*/ 14266 h 436"/>
                <a:gd name="T132" fmla="+- 0 1296 786"/>
                <a:gd name="T133" fmla="*/ T132 w 974"/>
                <a:gd name="T134" fmla="+- 0 14266 14201"/>
                <a:gd name="T135" fmla="*/ 14266 h 436"/>
                <a:gd name="T136" fmla="+- 0 1212 786"/>
                <a:gd name="T137" fmla="*/ T136 w 974"/>
                <a:gd name="T138" fmla="+- 0 14261 14201"/>
                <a:gd name="T139" fmla="*/ 14261 h 436"/>
                <a:gd name="T140" fmla="+- 0 1131 786"/>
                <a:gd name="T141" fmla="*/ T140 w 974"/>
                <a:gd name="T142" fmla="+- 0 14251 14201"/>
                <a:gd name="T143" fmla="*/ 14251 h 436"/>
                <a:gd name="T144" fmla="+- 0 1057 786"/>
                <a:gd name="T145" fmla="*/ T144 w 974"/>
                <a:gd name="T146" fmla="+- 0 14236 14201"/>
                <a:gd name="T147" fmla="*/ 14236 h 436"/>
                <a:gd name="T148" fmla="+- 0 965 786"/>
                <a:gd name="T149" fmla="*/ T148 w 974"/>
                <a:gd name="T150" fmla="+- 0 14223 14201"/>
                <a:gd name="T151" fmla="*/ 14223 h 436"/>
                <a:gd name="T152" fmla="+- 0 1743 786"/>
                <a:gd name="T153" fmla="*/ T152 w 974"/>
                <a:gd name="T154" fmla="+- 0 14588 14201"/>
                <a:gd name="T155" fmla="*/ 14588 h 436"/>
                <a:gd name="T156" fmla="+- 0 1589 786"/>
                <a:gd name="T157" fmla="*/ T156 w 974"/>
                <a:gd name="T158" fmla="+- 0 14588 14201"/>
                <a:gd name="T159" fmla="*/ 14588 h 436"/>
                <a:gd name="T160" fmla="+- 0 1662 786"/>
                <a:gd name="T161" fmla="*/ T160 w 974"/>
                <a:gd name="T162" fmla="+- 0 14590 14201"/>
                <a:gd name="T163" fmla="*/ 14590 h 436"/>
                <a:gd name="T164" fmla="+- 0 1714 786"/>
                <a:gd name="T165" fmla="*/ T164 w 974"/>
                <a:gd name="T166" fmla="+- 0 14601 14201"/>
                <a:gd name="T167" fmla="*/ 14601 h 436"/>
                <a:gd name="T168" fmla="+- 0 1735 786"/>
                <a:gd name="T169" fmla="*/ T168 w 974"/>
                <a:gd name="T170" fmla="+- 0 14607 14201"/>
                <a:gd name="T171" fmla="*/ 14607 h 436"/>
                <a:gd name="T172" fmla="+- 0 1743 786"/>
                <a:gd name="T173" fmla="*/ T172 w 974"/>
                <a:gd name="T174" fmla="+- 0 14588 14201"/>
                <a:gd name="T175" fmla="*/ 14588 h 436"/>
                <a:gd name="T176" fmla="+- 0 1628 786"/>
                <a:gd name="T177" fmla="*/ T176 w 974"/>
                <a:gd name="T178" fmla="+- 0 14201 14201"/>
                <a:gd name="T179" fmla="*/ 14201 h 436"/>
                <a:gd name="T180" fmla="+- 0 1584 786"/>
                <a:gd name="T181" fmla="*/ T180 w 974"/>
                <a:gd name="T182" fmla="+- 0 14209 14201"/>
                <a:gd name="T183" fmla="*/ 14209 h 436"/>
                <a:gd name="T184" fmla="+- 0 1517 786"/>
                <a:gd name="T185" fmla="*/ T184 w 974"/>
                <a:gd name="T186" fmla="+- 0 14236 14201"/>
                <a:gd name="T187" fmla="*/ 14236 h 436"/>
                <a:gd name="T188" fmla="+- 0 1453 786"/>
                <a:gd name="T189" fmla="*/ T188 w 974"/>
                <a:gd name="T190" fmla="+- 0 14254 14201"/>
                <a:gd name="T191" fmla="*/ 14254 h 436"/>
                <a:gd name="T192" fmla="+- 0 1378 786"/>
                <a:gd name="T193" fmla="*/ T192 w 974"/>
                <a:gd name="T194" fmla="+- 0 14264 14201"/>
                <a:gd name="T195" fmla="*/ 14264 h 436"/>
                <a:gd name="T196" fmla="+- 0 1296 786"/>
                <a:gd name="T197" fmla="*/ T196 w 974"/>
                <a:gd name="T198" fmla="+- 0 14266 14201"/>
                <a:gd name="T199" fmla="*/ 14266 h 436"/>
                <a:gd name="T200" fmla="+- 0 1726 786"/>
                <a:gd name="T201" fmla="*/ T200 w 974"/>
                <a:gd name="T202" fmla="+- 0 14266 14201"/>
                <a:gd name="T203" fmla="*/ 14266 h 436"/>
                <a:gd name="T204" fmla="+- 0 1728 786"/>
                <a:gd name="T205" fmla="*/ T204 w 974"/>
                <a:gd name="T206" fmla="+- 0 14254 14201"/>
                <a:gd name="T207" fmla="*/ 14254 h 436"/>
                <a:gd name="T208" fmla="+- 0 1735 786"/>
                <a:gd name="T209" fmla="*/ T208 w 974"/>
                <a:gd name="T210" fmla="+- 0 14236 14201"/>
                <a:gd name="T211" fmla="*/ 14236 h 436"/>
                <a:gd name="T212" fmla="+- 0 1672 786"/>
                <a:gd name="T213" fmla="*/ T212 w 974"/>
                <a:gd name="T214" fmla="+- 0 14209 14201"/>
                <a:gd name="T215" fmla="*/ 14209 h 436"/>
                <a:gd name="T216" fmla="+- 0 1628 786"/>
                <a:gd name="T217" fmla="*/ T216 w 974"/>
                <a:gd name="T218" fmla="+- 0 14201 14201"/>
                <a:gd name="T219" fmla="*/ 14201 h 4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974" h="436">
                  <a:moveTo>
                    <a:pt x="962" y="376"/>
                  </a:moveTo>
                  <a:lnTo>
                    <a:pt x="170" y="376"/>
                  </a:lnTo>
                  <a:lnTo>
                    <a:pt x="225" y="383"/>
                  </a:lnTo>
                  <a:lnTo>
                    <a:pt x="301" y="405"/>
                  </a:lnTo>
                  <a:lnTo>
                    <a:pt x="465" y="435"/>
                  </a:lnTo>
                  <a:lnTo>
                    <a:pt x="600" y="432"/>
                  </a:lnTo>
                  <a:lnTo>
                    <a:pt x="691" y="416"/>
                  </a:lnTo>
                  <a:lnTo>
                    <a:pt x="725" y="406"/>
                  </a:lnTo>
                  <a:lnTo>
                    <a:pt x="803" y="387"/>
                  </a:lnTo>
                  <a:lnTo>
                    <a:pt x="957" y="387"/>
                  </a:lnTo>
                  <a:lnTo>
                    <a:pt x="962" y="376"/>
                  </a:lnTo>
                  <a:close/>
                  <a:moveTo>
                    <a:pt x="179" y="22"/>
                  </a:moveTo>
                  <a:lnTo>
                    <a:pt x="99" y="23"/>
                  </a:lnTo>
                  <a:lnTo>
                    <a:pt x="43" y="31"/>
                  </a:lnTo>
                  <a:lnTo>
                    <a:pt x="22" y="35"/>
                  </a:lnTo>
                  <a:lnTo>
                    <a:pt x="5" y="71"/>
                  </a:lnTo>
                  <a:lnTo>
                    <a:pt x="0" y="101"/>
                  </a:lnTo>
                  <a:lnTo>
                    <a:pt x="5" y="138"/>
                  </a:lnTo>
                  <a:lnTo>
                    <a:pt x="22" y="198"/>
                  </a:lnTo>
                  <a:lnTo>
                    <a:pt x="34" y="274"/>
                  </a:lnTo>
                  <a:lnTo>
                    <a:pt x="33" y="341"/>
                  </a:lnTo>
                  <a:lnTo>
                    <a:pt x="26" y="388"/>
                  </a:lnTo>
                  <a:lnTo>
                    <a:pt x="22" y="406"/>
                  </a:lnTo>
                  <a:lnTo>
                    <a:pt x="111" y="384"/>
                  </a:lnTo>
                  <a:lnTo>
                    <a:pt x="170" y="376"/>
                  </a:lnTo>
                  <a:lnTo>
                    <a:pt x="962" y="376"/>
                  </a:lnTo>
                  <a:lnTo>
                    <a:pt x="967" y="363"/>
                  </a:lnTo>
                  <a:lnTo>
                    <a:pt x="973" y="330"/>
                  </a:lnTo>
                  <a:lnTo>
                    <a:pt x="967" y="292"/>
                  </a:lnTo>
                  <a:lnTo>
                    <a:pt x="949" y="232"/>
                  </a:lnTo>
                  <a:lnTo>
                    <a:pt x="929" y="165"/>
                  </a:lnTo>
                  <a:lnTo>
                    <a:pt x="931" y="101"/>
                  </a:lnTo>
                  <a:lnTo>
                    <a:pt x="940" y="65"/>
                  </a:lnTo>
                  <a:lnTo>
                    <a:pt x="510" y="65"/>
                  </a:lnTo>
                  <a:lnTo>
                    <a:pt x="426" y="60"/>
                  </a:lnTo>
                  <a:lnTo>
                    <a:pt x="345" y="50"/>
                  </a:lnTo>
                  <a:lnTo>
                    <a:pt x="271" y="35"/>
                  </a:lnTo>
                  <a:lnTo>
                    <a:pt x="179" y="22"/>
                  </a:lnTo>
                  <a:close/>
                  <a:moveTo>
                    <a:pt x="957" y="387"/>
                  </a:moveTo>
                  <a:lnTo>
                    <a:pt x="803" y="387"/>
                  </a:lnTo>
                  <a:lnTo>
                    <a:pt x="876" y="389"/>
                  </a:lnTo>
                  <a:lnTo>
                    <a:pt x="928" y="400"/>
                  </a:lnTo>
                  <a:lnTo>
                    <a:pt x="949" y="406"/>
                  </a:lnTo>
                  <a:lnTo>
                    <a:pt x="957" y="387"/>
                  </a:lnTo>
                  <a:close/>
                  <a:moveTo>
                    <a:pt x="842" y="0"/>
                  </a:moveTo>
                  <a:lnTo>
                    <a:pt x="798" y="8"/>
                  </a:lnTo>
                  <a:lnTo>
                    <a:pt x="731" y="35"/>
                  </a:lnTo>
                  <a:lnTo>
                    <a:pt x="667" y="53"/>
                  </a:lnTo>
                  <a:lnTo>
                    <a:pt x="592" y="63"/>
                  </a:lnTo>
                  <a:lnTo>
                    <a:pt x="510" y="65"/>
                  </a:lnTo>
                  <a:lnTo>
                    <a:pt x="940" y="65"/>
                  </a:lnTo>
                  <a:lnTo>
                    <a:pt x="942" y="53"/>
                  </a:lnTo>
                  <a:lnTo>
                    <a:pt x="949" y="35"/>
                  </a:lnTo>
                  <a:lnTo>
                    <a:pt x="886" y="8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29CF12-EE6B-425F-B3FF-9D949E21F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4200"/>
              <a:ext cx="974" cy="436"/>
            </a:xfrm>
            <a:custGeom>
              <a:avLst/>
              <a:gdLst>
                <a:gd name="T0" fmla="+- 0 808 786"/>
                <a:gd name="T1" fmla="*/ T0 w 974"/>
                <a:gd name="T2" fmla="+- 0 14236 14201"/>
                <a:gd name="T3" fmla="*/ 14236 h 436"/>
                <a:gd name="T4" fmla="+- 0 791 786"/>
                <a:gd name="T5" fmla="*/ T4 w 974"/>
                <a:gd name="T6" fmla="+- 0 14272 14201"/>
                <a:gd name="T7" fmla="*/ 14272 h 436"/>
                <a:gd name="T8" fmla="+- 0 786 786"/>
                <a:gd name="T9" fmla="*/ T8 w 974"/>
                <a:gd name="T10" fmla="+- 0 14302 14201"/>
                <a:gd name="T11" fmla="*/ 14302 h 436"/>
                <a:gd name="T12" fmla="+- 0 791 786"/>
                <a:gd name="T13" fmla="*/ T12 w 974"/>
                <a:gd name="T14" fmla="+- 0 14339 14201"/>
                <a:gd name="T15" fmla="*/ 14339 h 436"/>
                <a:gd name="T16" fmla="+- 0 808 786"/>
                <a:gd name="T17" fmla="*/ T16 w 974"/>
                <a:gd name="T18" fmla="+- 0 14399 14201"/>
                <a:gd name="T19" fmla="*/ 14399 h 436"/>
                <a:gd name="T20" fmla="+- 0 820 786"/>
                <a:gd name="T21" fmla="*/ T20 w 974"/>
                <a:gd name="T22" fmla="+- 0 14475 14201"/>
                <a:gd name="T23" fmla="*/ 14475 h 436"/>
                <a:gd name="T24" fmla="+- 0 819 786"/>
                <a:gd name="T25" fmla="*/ T24 w 974"/>
                <a:gd name="T26" fmla="+- 0 14542 14201"/>
                <a:gd name="T27" fmla="*/ 14542 h 436"/>
                <a:gd name="T28" fmla="+- 0 812 786"/>
                <a:gd name="T29" fmla="*/ T28 w 974"/>
                <a:gd name="T30" fmla="+- 0 14589 14201"/>
                <a:gd name="T31" fmla="*/ 14589 h 436"/>
                <a:gd name="T32" fmla="+- 0 808 786"/>
                <a:gd name="T33" fmla="*/ T32 w 974"/>
                <a:gd name="T34" fmla="+- 0 14607 14201"/>
                <a:gd name="T35" fmla="*/ 14607 h 436"/>
                <a:gd name="T36" fmla="+- 0 897 786"/>
                <a:gd name="T37" fmla="*/ T36 w 974"/>
                <a:gd name="T38" fmla="+- 0 14585 14201"/>
                <a:gd name="T39" fmla="*/ 14585 h 436"/>
                <a:gd name="T40" fmla="+- 0 956 786"/>
                <a:gd name="T41" fmla="*/ T40 w 974"/>
                <a:gd name="T42" fmla="+- 0 14577 14201"/>
                <a:gd name="T43" fmla="*/ 14577 h 436"/>
                <a:gd name="T44" fmla="+- 0 1011 786"/>
                <a:gd name="T45" fmla="*/ T44 w 974"/>
                <a:gd name="T46" fmla="+- 0 14584 14201"/>
                <a:gd name="T47" fmla="*/ 14584 h 436"/>
                <a:gd name="T48" fmla="+- 0 1087 786"/>
                <a:gd name="T49" fmla="*/ T48 w 974"/>
                <a:gd name="T50" fmla="+- 0 14606 14201"/>
                <a:gd name="T51" fmla="*/ 14606 h 436"/>
                <a:gd name="T52" fmla="+- 0 1251 786"/>
                <a:gd name="T53" fmla="*/ T52 w 974"/>
                <a:gd name="T54" fmla="+- 0 14636 14201"/>
                <a:gd name="T55" fmla="*/ 14636 h 436"/>
                <a:gd name="T56" fmla="+- 0 1386 786"/>
                <a:gd name="T57" fmla="*/ T56 w 974"/>
                <a:gd name="T58" fmla="+- 0 14633 14201"/>
                <a:gd name="T59" fmla="*/ 14633 h 436"/>
                <a:gd name="T60" fmla="+- 0 1477 786"/>
                <a:gd name="T61" fmla="*/ T60 w 974"/>
                <a:gd name="T62" fmla="+- 0 14617 14201"/>
                <a:gd name="T63" fmla="*/ 14617 h 436"/>
                <a:gd name="T64" fmla="+- 0 1511 786"/>
                <a:gd name="T65" fmla="*/ T64 w 974"/>
                <a:gd name="T66" fmla="+- 0 14607 14201"/>
                <a:gd name="T67" fmla="*/ 14607 h 436"/>
                <a:gd name="T68" fmla="+- 0 1589 786"/>
                <a:gd name="T69" fmla="*/ T68 w 974"/>
                <a:gd name="T70" fmla="+- 0 14588 14201"/>
                <a:gd name="T71" fmla="*/ 14588 h 436"/>
                <a:gd name="T72" fmla="+- 0 1662 786"/>
                <a:gd name="T73" fmla="*/ T72 w 974"/>
                <a:gd name="T74" fmla="+- 0 14590 14201"/>
                <a:gd name="T75" fmla="*/ 14590 h 436"/>
                <a:gd name="T76" fmla="+- 0 1714 786"/>
                <a:gd name="T77" fmla="*/ T76 w 974"/>
                <a:gd name="T78" fmla="+- 0 14601 14201"/>
                <a:gd name="T79" fmla="*/ 14601 h 436"/>
                <a:gd name="T80" fmla="+- 0 1735 786"/>
                <a:gd name="T81" fmla="*/ T80 w 974"/>
                <a:gd name="T82" fmla="+- 0 14607 14201"/>
                <a:gd name="T83" fmla="*/ 14607 h 436"/>
                <a:gd name="T84" fmla="+- 0 1753 786"/>
                <a:gd name="T85" fmla="*/ T84 w 974"/>
                <a:gd name="T86" fmla="+- 0 14564 14201"/>
                <a:gd name="T87" fmla="*/ 14564 h 436"/>
                <a:gd name="T88" fmla="+- 0 1759 786"/>
                <a:gd name="T89" fmla="*/ T88 w 974"/>
                <a:gd name="T90" fmla="+- 0 14531 14201"/>
                <a:gd name="T91" fmla="*/ 14531 h 436"/>
                <a:gd name="T92" fmla="+- 0 1753 786"/>
                <a:gd name="T93" fmla="*/ T92 w 974"/>
                <a:gd name="T94" fmla="+- 0 14493 14201"/>
                <a:gd name="T95" fmla="*/ 14493 h 436"/>
                <a:gd name="T96" fmla="+- 0 1735 786"/>
                <a:gd name="T97" fmla="*/ T96 w 974"/>
                <a:gd name="T98" fmla="+- 0 14433 14201"/>
                <a:gd name="T99" fmla="*/ 14433 h 436"/>
                <a:gd name="T100" fmla="+- 0 1715 786"/>
                <a:gd name="T101" fmla="*/ T100 w 974"/>
                <a:gd name="T102" fmla="+- 0 14366 14201"/>
                <a:gd name="T103" fmla="*/ 14366 h 436"/>
                <a:gd name="T104" fmla="+- 0 1717 786"/>
                <a:gd name="T105" fmla="*/ T104 w 974"/>
                <a:gd name="T106" fmla="+- 0 14302 14201"/>
                <a:gd name="T107" fmla="*/ 14302 h 436"/>
                <a:gd name="T108" fmla="+- 0 1728 786"/>
                <a:gd name="T109" fmla="*/ T108 w 974"/>
                <a:gd name="T110" fmla="+- 0 14255 14201"/>
                <a:gd name="T111" fmla="*/ 14255 h 436"/>
                <a:gd name="T112" fmla="+- 0 1735 786"/>
                <a:gd name="T113" fmla="*/ T112 w 974"/>
                <a:gd name="T114" fmla="+- 0 14236 14201"/>
                <a:gd name="T115" fmla="*/ 14236 h 436"/>
                <a:gd name="T116" fmla="+- 0 1672 786"/>
                <a:gd name="T117" fmla="*/ T116 w 974"/>
                <a:gd name="T118" fmla="+- 0 14209 14201"/>
                <a:gd name="T119" fmla="*/ 14209 h 436"/>
                <a:gd name="T120" fmla="+- 0 1628 786"/>
                <a:gd name="T121" fmla="*/ T120 w 974"/>
                <a:gd name="T122" fmla="+- 0 14201 14201"/>
                <a:gd name="T123" fmla="*/ 14201 h 436"/>
                <a:gd name="T124" fmla="+- 0 1584 786"/>
                <a:gd name="T125" fmla="*/ T124 w 974"/>
                <a:gd name="T126" fmla="+- 0 14209 14201"/>
                <a:gd name="T127" fmla="*/ 14209 h 436"/>
                <a:gd name="T128" fmla="+- 0 1517 786"/>
                <a:gd name="T129" fmla="*/ T128 w 974"/>
                <a:gd name="T130" fmla="+- 0 14236 14201"/>
                <a:gd name="T131" fmla="*/ 14236 h 436"/>
                <a:gd name="T132" fmla="+- 0 1453 786"/>
                <a:gd name="T133" fmla="*/ T132 w 974"/>
                <a:gd name="T134" fmla="+- 0 14254 14201"/>
                <a:gd name="T135" fmla="*/ 14254 h 436"/>
                <a:gd name="T136" fmla="+- 0 1378 786"/>
                <a:gd name="T137" fmla="*/ T136 w 974"/>
                <a:gd name="T138" fmla="+- 0 14264 14201"/>
                <a:gd name="T139" fmla="*/ 14264 h 436"/>
                <a:gd name="T140" fmla="+- 0 1296 786"/>
                <a:gd name="T141" fmla="*/ T140 w 974"/>
                <a:gd name="T142" fmla="+- 0 14266 14201"/>
                <a:gd name="T143" fmla="*/ 14266 h 436"/>
                <a:gd name="T144" fmla="+- 0 1212 786"/>
                <a:gd name="T145" fmla="*/ T144 w 974"/>
                <a:gd name="T146" fmla="+- 0 14261 14201"/>
                <a:gd name="T147" fmla="*/ 14261 h 436"/>
                <a:gd name="T148" fmla="+- 0 1131 786"/>
                <a:gd name="T149" fmla="*/ T148 w 974"/>
                <a:gd name="T150" fmla="+- 0 14251 14201"/>
                <a:gd name="T151" fmla="*/ 14251 h 436"/>
                <a:gd name="T152" fmla="+- 0 1057 786"/>
                <a:gd name="T153" fmla="*/ T152 w 974"/>
                <a:gd name="T154" fmla="+- 0 14236 14201"/>
                <a:gd name="T155" fmla="*/ 14236 h 436"/>
                <a:gd name="T156" fmla="+- 0 965 786"/>
                <a:gd name="T157" fmla="*/ T156 w 974"/>
                <a:gd name="T158" fmla="+- 0 14223 14201"/>
                <a:gd name="T159" fmla="*/ 14223 h 436"/>
                <a:gd name="T160" fmla="+- 0 885 786"/>
                <a:gd name="T161" fmla="*/ T160 w 974"/>
                <a:gd name="T162" fmla="+- 0 14224 14201"/>
                <a:gd name="T163" fmla="*/ 14224 h 436"/>
                <a:gd name="T164" fmla="+- 0 829 786"/>
                <a:gd name="T165" fmla="*/ T164 w 974"/>
                <a:gd name="T166" fmla="+- 0 14232 14201"/>
                <a:gd name="T167" fmla="*/ 14232 h 436"/>
                <a:gd name="T168" fmla="+- 0 808 786"/>
                <a:gd name="T169" fmla="*/ T168 w 974"/>
                <a:gd name="T170" fmla="+- 0 14236 14201"/>
                <a:gd name="T171" fmla="*/ 14236 h 4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974" h="436">
                  <a:moveTo>
                    <a:pt x="22" y="35"/>
                  </a:moveTo>
                  <a:lnTo>
                    <a:pt x="5" y="71"/>
                  </a:lnTo>
                  <a:lnTo>
                    <a:pt x="0" y="101"/>
                  </a:lnTo>
                  <a:lnTo>
                    <a:pt x="5" y="138"/>
                  </a:lnTo>
                  <a:lnTo>
                    <a:pt x="22" y="198"/>
                  </a:lnTo>
                  <a:lnTo>
                    <a:pt x="34" y="274"/>
                  </a:lnTo>
                  <a:lnTo>
                    <a:pt x="33" y="341"/>
                  </a:lnTo>
                  <a:lnTo>
                    <a:pt x="26" y="388"/>
                  </a:lnTo>
                  <a:lnTo>
                    <a:pt x="22" y="406"/>
                  </a:lnTo>
                  <a:lnTo>
                    <a:pt x="111" y="384"/>
                  </a:lnTo>
                  <a:lnTo>
                    <a:pt x="170" y="376"/>
                  </a:lnTo>
                  <a:lnTo>
                    <a:pt x="225" y="383"/>
                  </a:lnTo>
                  <a:lnTo>
                    <a:pt x="301" y="405"/>
                  </a:lnTo>
                  <a:lnTo>
                    <a:pt x="465" y="435"/>
                  </a:lnTo>
                  <a:lnTo>
                    <a:pt x="600" y="432"/>
                  </a:lnTo>
                  <a:lnTo>
                    <a:pt x="691" y="416"/>
                  </a:lnTo>
                  <a:lnTo>
                    <a:pt x="725" y="406"/>
                  </a:lnTo>
                  <a:lnTo>
                    <a:pt x="803" y="387"/>
                  </a:lnTo>
                  <a:lnTo>
                    <a:pt x="876" y="389"/>
                  </a:lnTo>
                  <a:lnTo>
                    <a:pt x="928" y="400"/>
                  </a:lnTo>
                  <a:lnTo>
                    <a:pt x="949" y="406"/>
                  </a:lnTo>
                  <a:lnTo>
                    <a:pt x="967" y="363"/>
                  </a:lnTo>
                  <a:lnTo>
                    <a:pt x="973" y="330"/>
                  </a:lnTo>
                  <a:lnTo>
                    <a:pt x="967" y="292"/>
                  </a:lnTo>
                  <a:lnTo>
                    <a:pt x="949" y="232"/>
                  </a:lnTo>
                  <a:lnTo>
                    <a:pt x="929" y="165"/>
                  </a:lnTo>
                  <a:lnTo>
                    <a:pt x="931" y="101"/>
                  </a:lnTo>
                  <a:lnTo>
                    <a:pt x="942" y="54"/>
                  </a:lnTo>
                  <a:lnTo>
                    <a:pt x="949" y="35"/>
                  </a:lnTo>
                  <a:lnTo>
                    <a:pt x="886" y="8"/>
                  </a:lnTo>
                  <a:lnTo>
                    <a:pt x="842" y="0"/>
                  </a:lnTo>
                  <a:lnTo>
                    <a:pt x="798" y="8"/>
                  </a:lnTo>
                  <a:lnTo>
                    <a:pt x="731" y="35"/>
                  </a:lnTo>
                  <a:lnTo>
                    <a:pt x="667" y="53"/>
                  </a:lnTo>
                  <a:lnTo>
                    <a:pt x="592" y="63"/>
                  </a:lnTo>
                  <a:lnTo>
                    <a:pt x="510" y="65"/>
                  </a:lnTo>
                  <a:lnTo>
                    <a:pt x="426" y="60"/>
                  </a:lnTo>
                  <a:lnTo>
                    <a:pt x="345" y="50"/>
                  </a:lnTo>
                  <a:lnTo>
                    <a:pt x="271" y="35"/>
                  </a:lnTo>
                  <a:lnTo>
                    <a:pt x="179" y="22"/>
                  </a:lnTo>
                  <a:lnTo>
                    <a:pt x="99" y="23"/>
                  </a:lnTo>
                  <a:lnTo>
                    <a:pt x="43" y="31"/>
                  </a:lnTo>
                  <a:lnTo>
                    <a:pt x="22" y="35"/>
                  </a:lnTo>
                  <a:close/>
                </a:path>
              </a:pathLst>
            </a:custGeom>
            <a:noFill/>
            <a:ln w="12700">
              <a:solidFill>
                <a:srgbClr val="FDB91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50DB5DE-E923-4D6F-B0C8-E23D4BC21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846345"/>
              </p:ext>
            </p:extLst>
          </p:nvPr>
        </p:nvGraphicFramePr>
        <p:xfrm>
          <a:off x="3822253" y="2332169"/>
          <a:ext cx="3974209" cy="45630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84138">
                  <a:extLst>
                    <a:ext uri="{9D8B030D-6E8A-4147-A177-3AD203B41FA5}">
                      <a16:colId xmlns:a16="http://schemas.microsoft.com/office/drawing/2014/main" val="214580510"/>
                    </a:ext>
                  </a:extLst>
                </a:gridCol>
                <a:gridCol w="1005933">
                  <a:extLst>
                    <a:ext uri="{9D8B030D-6E8A-4147-A177-3AD203B41FA5}">
                      <a16:colId xmlns:a16="http://schemas.microsoft.com/office/drawing/2014/main" val="2115441455"/>
                    </a:ext>
                  </a:extLst>
                </a:gridCol>
                <a:gridCol w="1484138">
                  <a:extLst>
                    <a:ext uri="{9D8B030D-6E8A-4147-A177-3AD203B41FA5}">
                      <a16:colId xmlns:a16="http://schemas.microsoft.com/office/drawing/2014/main" val="4277093153"/>
                    </a:ext>
                  </a:extLst>
                </a:gridCol>
              </a:tblGrid>
              <a:tr h="387874">
                <a:tc>
                  <a:txBody>
                    <a:bodyPr/>
                    <a:lstStyle/>
                    <a:p>
                      <a:pPr marL="172085" marR="154305" algn="ctr">
                        <a:spcBef>
                          <a:spcPts val="80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Số</a:t>
                      </a:r>
                      <a:r>
                        <a:rPr lang="en-US" sz="1600" b="1" dirty="0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thứ</a:t>
                      </a:r>
                      <a:r>
                        <a:rPr lang="en-US" sz="1600" b="1" dirty="0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tự</a:t>
                      </a:r>
                      <a:endParaRPr lang="en-US" sz="1200" dirty="0"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13"/>
                    </a:solidFill>
                  </a:tcPr>
                </a:tc>
                <a:tc>
                  <a:txBody>
                    <a:bodyPr/>
                    <a:lstStyle/>
                    <a:p>
                      <a:pPr marL="109855" marR="92710" algn="ctr">
                        <a:spcBef>
                          <a:spcPts val="80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Chữ</a:t>
                      </a:r>
                      <a:r>
                        <a:rPr lang="en-US" sz="1600" b="1" dirty="0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cái</a:t>
                      </a:r>
                      <a:endParaRPr lang="en-US" sz="1200" dirty="0"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13"/>
                    </a:solidFill>
                  </a:tcPr>
                </a:tc>
                <a:tc>
                  <a:txBody>
                    <a:bodyPr/>
                    <a:lstStyle/>
                    <a:p>
                      <a:pPr marL="172085" marR="154940" algn="ctr">
                        <a:spcBef>
                          <a:spcPts val="80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Tên</a:t>
                      </a:r>
                      <a:r>
                        <a:rPr lang="en-US" sz="1600" b="1" dirty="0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chữ</a:t>
                      </a:r>
                      <a:r>
                        <a:rPr lang="en-US" sz="1600" b="1" dirty="0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cái</a:t>
                      </a:r>
                      <a:endParaRPr lang="en-US" sz="1200" dirty="0"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382438"/>
                  </a:ext>
                </a:extLst>
              </a:tr>
              <a:tr h="387874"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10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g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7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giê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516255"/>
                  </a:ext>
                </a:extLst>
              </a:tr>
              <a:tr h="393377"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h</a:t>
                      </a:r>
                      <a:endParaRPr lang="en-US" sz="2000" b="1" dirty="0"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hát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486606"/>
                  </a:ext>
                </a:extLst>
              </a:tr>
              <a:tr h="387874">
                <a:tc>
                  <a:txBody>
                    <a:bodyPr/>
                    <a:lstStyle/>
                    <a:p>
                      <a:pPr marL="1778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chemeClr val="tx1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i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39173"/>
                  </a:ext>
                </a:extLst>
              </a:tr>
              <a:tr h="393377"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k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2085" marR="15494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ca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558500"/>
                  </a:ext>
                </a:extLst>
              </a:tr>
              <a:tr h="393377">
                <a:tc>
                  <a:txBody>
                    <a:bodyPr/>
                    <a:lstStyle/>
                    <a:p>
                      <a:pPr marL="1778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14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l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66370" marR="15494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e – lờ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552915"/>
                  </a:ext>
                </a:extLst>
              </a:tr>
              <a:tr h="393377">
                <a:tc>
                  <a:txBody>
                    <a:bodyPr/>
                    <a:lstStyle/>
                    <a:p>
                      <a:pPr marL="1778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15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m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2085" marR="15494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em - mờ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569286"/>
                  </a:ext>
                </a:extLst>
              </a:tr>
              <a:tr h="387874">
                <a:tc>
                  <a:txBody>
                    <a:bodyPr/>
                    <a:lstStyle/>
                    <a:p>
                      <a:pPr marL="1778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16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vi-VN" sz="3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n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2085" marR="15494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en –nờ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513054"/>
                  </a:ext>
                </a:extLst>
              </a:tr>
              <a:tr h="393377">
                <a:tc>
                  <a:txBody>
                    <a:bodyPr/>
                    <a:lstStyle/>
                    <a:p>
                      <a:pPr marL="1778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17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o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382699"/>
                  </a:ext>
                </a:extLst>
              </a:tr>
              <a:tr h="393377">
                <a:tc>
                  <a:txBody>
                    <a:bodyPr/>
                    <a:lstStyle/>
                    <a:p>
                      <a:pPr marL="1778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ô</a:t>
                      </a:r>
                      <a:endParaRPr lang="en-US" sz="2000" b="1" dirty="0"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ô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916259"/>
                  </a:ext>
                </a:extLst>
              </a:tr>
              <a:tr h="393377">
                <a:tc>
                  <a:txBody>
                    <a:bodyPr/>
                    <a:lstStyle/>
                    <a:p>
                      <a:pPr marL="1778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ơ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ơ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448080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F16DD5CC-0C68-480C-8982-930756A497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43" b="32693" l="54797" r="58647">
                        <a14:foregroundMark x1="55789" y1="31688" x2="57193" y2="32250"/>
                        <a14:foregroundMark x1="55877" y1="31188" x2="56491" y2="32000"/>
                        <a14:foregroundMark x1="55877" y1="31250" x2="56579" y2="3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29149" r="40872" b="66913"/>
          <a:stretch/>
        </p:blipFill>
        <p:spPr>
          <a:xfrm>
            <a:off x="5473166" y="2802327"/>
            <a:ext cx="660559" cy="7588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4C2C1A-29BD-4F91-9FB1-EFB4E5444D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43" b="32693" l="54797" r="58647">
                        <a14:foregroundMark x1="55789" y1="31688" x2="57193" y2="32250"/>
                        <a14:foregroundMark x1="55877" y1="31188" x2="56491" y2="32000"/>
                        <a14:foregroundMark x1="55877" y1="31250" x2="56579" y2="3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29149" r="40872" b="66913"/>
          <a:stretch/>
        </p:blipFill>
        <p:spPr>
          <a:xfrm>
            <a:off x="5505586" y="4018726"/>
            <a:ext cx="660559" cy="7588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07973E-A3B3-4753-8C35-1F89268E5D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43" b="32693" l="54797" r="58647">
                        <a14:foregroundMark x1="55789" y1="31688" x2="57193" y2="32250"/>
                        <a14:foregroundMark x1="55877" y1="31188" x2="56491" y2="32000"/>
                        <a14:foregroundMark x1="55877" y1="31250" x2="56579" y2="3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29149" r="40872" b="66913"/>
          <a:stretch/>
        </p:blipFill>
        <p:spPr>
          <a:xfrm>
            <a:off x="5493547" y="3181740"/>
            <a:ext cx="660559" cy="758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FE6BB9-485F-4F98-A405-6803A4E34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43" b="32693" l="54797" r="58647">
                        <a14:foregroundMark x1="55789" y1="31688" x2="57193" y2="32250"/>
                        <a14:foregroundMark x1="55877" y1="31188" x2="56491" y2="32000"/>
                        <a14:foregroundMark x1="55877" y1="31250" x2="56579" y2="3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29149" r="40872" b="66913"/>
          <a:stretch/>
        </p:blipFill>
        <p:spPr>
          <a:xfrm>
            <a:off x="5486611" y="5751984"/>
            <a:ext cx="660559" cy="7588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F6377C-5E62-452C-AE98-4B90D4A15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43" b="32693" l="54797" r="58647">
                        <a14:foregroundMark x1="55789" y1="31688" x2="57193" y2="32250"/>
                        <a14:foregroundMark x1="55877" y1="31188" x2="56491" y2="32000"/>
                        <a14:foregroundMark x1="55877" y1="31250" x2="56579" y2="3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29149" r="40872" b="66913"/>
          <a:stretch/>
        </p:blipFill>
        <p:spPr>
          <a:xfrm>
            <a:off x="5486612" y="4857784"/>
            <a:ext cx="660559" cy="7588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0B534B-26DF-4C36-BD69-5772CBD54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43" b="32693" l="54797" r="58647">
                        <a14:foregroundMark x1="55789" y1="31688" x2="57193" y2="32250"/>
                        <a14:foregroundMark x1="55877" y1="31188" x2="56491" y2="32000"/>
                        <a14:foregroundMark x1="55877" y1="31250" x2="56579" y2="3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29149" r="40872" b="66913"/>
          <a:stretch/>
        </p:blipFill>
        <p:spPr>
          <a:xfrm>
            <a:off x="5479740" y="6167643"/>
            <a:ext cx="660559" cy="7588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FB7780-39B9-4A5E-A467-F98E231008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43" b="32693" l="54797" r="58647">
                        <a14:foregroundMark x1="55789" y1="31688" x2="57193" y2="32250"/>
                        <a14:foregroundMark x1="55877" y1="31188" x2="56491" y2="32000"/>
                        <a14:foregroundMark x1="55877" y1="31250" x2="56579" y2="3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29149" r="40872" b="66913"/>
          <a:stretch/>
        </p:blipFill>
        <p:spPr>
          <a:xfrm>
            <a:off x="5491816" y="5362083"/>
            <a:ext cx="660559" cy="75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0B9607-3D4E-4F38-9688-38AFE0805139}"/>
              </a:ext>
            </a:extLst>
          </p:cNvPr>
          <p:cNvGrpSpPr/>
          <p:nvPr/>
        </p:nvGrpSpPr>
        <p:grpSpPr>
          <a:xfrm>
            <a:off x="275557" y="-139338"/>
            <a:ext cx="11640885" cy="1209397"/>
            <a:chOff x="275557" y="221274"/>
            <a:chExt cx="11640885" cy="120939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543B312-52DC-4335-8259-88A698538045}"/>
                </a:ext>
              </a:extLst>
            </p:cNvPr>
            <p:cNvSpPr txBox="1"/>
            <p:nvPr/>
          </p:nvSpPr>
          <p:spPr>
            <a:xfrm>
              <a:off x="275557" y="415008"/>
              <a:ext cx="116408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958">
                <a:defRPr/>
              </a:pPr>
              <a:r>
                <a:rPr lang="en-US" sz="3200" b="1" dirty="0">
                  <a:solidFill>
                    <a:srgbClr val="EC008C"/>
                  </a:solidFill>
                  <a:latin typeface="Arial-SGK-TV" pitchFamily="2" charset="0"/>
                  <a:cs typeface="Arial-SGK-TV" pitchFamily="2" charset="0"/>
                </a:rPr>
                <a:t>c.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endPara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 defTabSz="913958">
                <a:defRPr/>
              </a:pPr>
              <a:endPara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1685E43-0DA1-4D6A-9380-D8A0FDFF5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43" b="32693" l="54797" r="58647">
                          <a14:foregroundMark x1="55789" y1="31688" x2="57193" y2="32250"/>
                          <a14:foregroundMark x1="55877" y1="31188" x2="56491" y2="32000"/>
                          <a14:foregroundMark x1="55877" y1="31250" x2="56579" y2="31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16" t="29149" r="40872" b="66913"/>
            <a:stretch/>
          </p:blipFill>
          <p:spPr>
            <a:xfrm>
              <a:off x="8966971" y="221274"/>
              <a:ext cx="746255" cy="857271"/>
            </a:xfrm>
            <a:prstGeom prst="rect">
              <a:avLst/>
            </a:prstGeom>
          </p:spPr>
        </p:pic>
      </p:grpSp>
      <p:pic>
        <p:nvPicPr>
          <p:cNvPr id="20" name="Picture 19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5BEDF264-17E9-4F01-B860-509F9B982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6" y="717933"/>
            <a:ext cx="10084158" cy="607651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45396" y="3783083"/>
            <a:ext cx="3992449" cy="3521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Ngủ dậy, xếp chân ..ối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06073" y="6233375"/>
            <a:ext cx="1661375" cy="3606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Tắm </a:t>
            </a: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ội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30332" y="6194738"/>
            <a:ext cx="3477296" cy="3606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Ăn tối, lau bàn </a:t>
            </a: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ế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25792" y="3756190"/>
            <a:ext cx="1455312" cy="3521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Đi học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69122" y="3732504"/>
            <a:ext cx="1715036" cy="3521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Tan học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369122" y="6233375"/>
            <a:ext cx="1455312" cy="3521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Đi ngủ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5396" y="3789479"/>
            <a:ext cx="3992449" cy="3521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Ngủ dậy, xếp chân </a:t>
            </a: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ối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06071" y="6221066"/>
            <a:ext cx="1661375" cy="3606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Tắm </a:t>
            </a: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ội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457226" y="6181291"/>
            <a:ext cx="3477296" cy="3606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Ăn tối, lau bàn </a:t>
            </a: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ế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95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87506" y="3603812"/>
            <a:ext cx="1775012" cy="87405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Lưu ý: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887506" y="927848"/>
            <a:ext cx="6508377" cy="211118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Chữ </a:t>
            </a: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 đứng trước các chữ</a:t>
            </a: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e, ê, 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08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9" y="3059000"/>
            <a:ext cx="2746933" cy="4140598"/>
          </a:xfrm>
          <a:prstGeom prst="rect">
            <a:avLst/>
          </a:prstGeom>
        </p:spPr>
      </p:pic>
      <p:pic>
        <p:nvPicPr>
          <p:cNvPr id="11" name="7be17">
            <a:hlinkClick r:id="" action="ppaction://media"/>
            <a:extLst>
              <a:ext uri="{FF2B5EF4-FFF2-40B4-BE49-F238E27FC236}">
                <a16:creationId xmlns:a16="http://schemas.microsoft.com/office/drawing/2014/main" id="{5E67A754-1E7E-442E-9D88-B7C089067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-1304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2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9" y="3059000"/>
            <a:ext cx="2746933" cy="4140598"/>
          </a:xfrm>
          <a:prstGeom prst="rect">
            <a:avLst/>
          </a:prstGeom>
        </p:spPr>
      </p:pic>
      <p:sp>
        <p:nvSpPr>
          <p:cNvPr id="22" name="PA_文本框 5">
            <a:extLst>
              <a:ext uri="{FF2B5EF4-FFF2-40B4-BE49-F238E27FC236}">
                <a16:creationId xmlns:a16="http://schemas.microsoft.com/office/drawing/2014/main" id="{FF2BEE31-BD2B-475E-BD06-B0557CBE348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25052" y="1832294"/>
            <a:ext cx="4842992" cy="202074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方正有猫在_GBK"/>
                <a:cs typeface="Arial-SGK-TV" pitchFamily="2" charset="0"/>
              </a:rPr>
              <a:t>TIẾT</a:t>
            </a:r>
            <a:r>
              <a:rPr kumimoji="0" lang="en-US" altLang="zh-CN" sz="115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方正有猫在_GBK"/>
                <a:cs typeface="Arial-SGK-TV" pitchFamily="2" charset="0"/>
              </a:rPr>
              <a:t> 3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方正有猫在_GBK"/>
              <a:cs typeface="Arial-SGK-TV" pitchFamily="2" charset="0"/>
            </a:endParaRPr>
          </a:p>
        </p:txBody>
      </p:sp>
      <p:pic>
        <p:nvPicPr>
          <p:cNvPr id="11" name="7be17">
            <a:hlinkClick r:id="" action="ppaction://media"/>
            <a:extLst>
              <a:ext uri="{FF2B5EF4-FFF2-40B4-BE49-F238E27FC236}">
                <a16:creationId xmlns:a16="http://schemas.microsoft.com/office/drawing/2014/main" id="{5E67A754-1E7E-442E-9D88-B7C089067D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-1304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6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- Khám phá &amp; Luyện tập">
            <a:extLst>
              <a:ext uri="{FF2B5EF4-FFF2-40B4-BE49-F238E27FC236}">
                <a16:creationId xmlns:a16="http://schemas.microsoft.com/office/drawing/2014/main" id="{2D6F706F-479D-4E8C-BE7F-9892A6E31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8" y="223833"/>
            <a:ext cx="828925" cy="828925"/>
          </a:xfrm>
          <a:prstGeom prst="rect">
            <a:avLst/>
          </a:prstGeom>
        </p:spPr>
      </p:pic>
      <p:sp>
        <p:nvSpPr>
          <p:cNvPr id="3" name="Num.">
            <a:extLst>
              <a:ext uri="{FF2B5EF4-FFF2-40B4-BE49-F238E27FC236}">
                <a16:creationId xmlns:a16="http://schemas.microsoft.com/office/drawing/2014/main" id="{A3D05514-DFB3-4288-BC6B-823AB556E44D}"/>
              </a:ext>
            </a:extLst>
          </p:cNvPr>
          <p:cNvSpPr txBox="1"/>
          <p:nvPr/>
        </p:nvSpPr>
        <p:spPr>
          <a:xfrm>
            <a:off x="926882" y="415157"/>
            <a:ext cx="54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3.</a:t>
            </a:r>
          </a:p>
        </p:txBody>
      </p:sp>
      <p:sp>
        <p:nvSpPr>
          <p:cNvPr id="4" name="Nội dung">
            <a:extLst>
              <a:ext uri="{FF2B5EF4-FFF2-40B4-BE49-F238E27FC236}">
                <a16:creationId xmlns:a16="http://schemas.microsoft.com/office/drawing/2014/main" id="{3EBCDBA5-2688-4A8B-BAB8-37070D4C7739}"/>
              </a:ext>
            </a:extLst>
          </p:cNvPr>
          <p:cNvSpPr txBox="1"/>
          <p:nvPr/>
        </p:nvSpPr>
        <p:spPr>
          <a:xfrm>
            <a:off x="1327542" y="415157"/>
            <a:ext cx="106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: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DD808C-E256-4CD6-8C6A-DC14E412E9EA}"/>
              </a:ext>
            </a:extLst>
          </p:cNvPr>
          <p:cNvSpPr txBox="1"/>
          <p:nvPr/>
        </p:nvSpPr>
        <p:spPr>
          <a:xfrm>
            <a:off x="926882" y="926958"/>
            <a:ext cx="356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sách</a:t>
            </a:r>
            <a:endParaRPr lang="vi-VN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4493AC-04A6-4579-A17A-36C1154C648A}"/>
              </a:ext>
            </a:extLst>
          </p:cNvPr>
          <p:cNvSpPr txBox="1"/>
          <p:nvPr/>
        </p:nvSpPr>
        <p:spPr>
          <a:xfrm>
            <a:off x="5285001" y="926958"/>
            <a:ext cx="356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M: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sách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vở</a:t>
            </a:r>
            <a:endParaRPr lang="vi-VN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C40B6C-4BCE-48FF-AE3F-8841976A3C00}"/>
              </a:ext>
            </a:extLst>
          </p:cNvPr>
          <p:cNvSpPr txBox="1"/>
          <p:nvPr/>
        </p:nvSpPr>
        <p:spPr>
          <a:xfrm>
            <a:off x="926883" y="1525889"/>
            <a:ext cx="3192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SGK-TV" pitchFamily="2" charset="0"/>
                <a:cs typeface="Arial-SGK-TV" pitchFamily="2" charset="0"/>
              </a:rPr>
              <a:t>b. Có tiếng </a:t>
            </a:r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vi-VN" sz="32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868646-9D67-429D-A74E-1902D70A0EF4}"/>
              </a:ext>
            </a:extLst>
          </p:cNvPr>
          <p:cNvSpPr txBox="1"/>
          <p:nvPr/>
        </p:nvSpPr>
        <p:spPr>
          <a:xfrm>
            <a:off x="5290594" y="1511733"/>
            <a:ext cx="356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M: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bài</a:t>
            </a:r>
            <a:endParaRPr lang="vi-VN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B43CD0A-102F-4096-A934-664AB36DBC69}"/>
              </a:ext>
            </a:extLst>
          </p:cNvPr>
          <p:cNvGrpSpPr/>
          <p:nvPr/>
        </p:nvGrpSpPr>
        <p:grpSpPr>
          <a:xfrm>
            <a:off x="2838355" y="2608309"/>
            <a:ext cx="4231454" cy="3860872"/>
            <a:chOff x="172767" y="2715525"/>
            <a:chExt cx="4231454" cy="3860872"/>
          </a:xfrm>
        </p:grpSpPr>
        <p:pic>
          <p:nvPicPr>
            <p:cNvPr id="10" name="图片 37894" descr="1-29">
              <a:extLst>
                <a:ext uri="{FF2B5EF4-FFF2-40B4-BE49-F238E27FC236}">
                  <a16:creationId xmlns:a16="http://schemas.microsoft.com/office/drawing/2014/main" id="{1EE1E33B-A54E-4692-BDE9-DC613E192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767" y="2715525"/>
              <a:ext cx="4231454" cy="38608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FACDD0-4410-42CA-B28C-FC85F5D01095}"/>
                </a:ext>
              </a:extLst>
            </p:cNvPr>
            <p:cNvSpPr txBox="1"/>
            <p:nvPr/>
          </p:nvSpPr>
          <p:spPr>
            <a:xfrm>
              <a:off x="629174" y="4404220"/>
              <a:ext cx="2382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Cá nhân </a:t>
              </a:r>
              <a:endParaRPr lang="vi-VN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79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B30589DC-8707-48C1-A6FD-50CC782C9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54" y="643467"/>
            <a:ext cx="3941529" cy="557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3BFF67-EA66-47BB-AAEC-B26A817B6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1567"/>
            <a:ext cx="410866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46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- Khám phá &amp; Luyện tập">
            <a:extLst>
              <a:ext uri="{FF2B5EF4-FFF2-40B4-BE49-F238E27FC236}">
                <a16:creationId xmlns:a16="http://schemas.microsoft.com/office/drawing/2014/main" id="{2D6F706F-479D-4E8C-BE7F-9892A6E31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8" y="223833"/>
            <a:ext cx="828925" cy="828925"/>
          </a:xfrm>
          <a:prstGeom prst="rect">
            <a:avLst/>
          </a:prstGeom>
        </p:spPr>
      </p:pic>
      <p:sp>
        <p:nvSpPr>
          <p:cNvPr id="6" name="Num.">
            <a:extLst>
              <a:ext uri="{FF2B5EF4-FFF2-40B4-BE49-F238E27FC236}">
                <a16:creationId xmlns:a16="http://schemas.microsoft.com/office/drawing/2014/main" id="{A3D05514-DFB3-4288-BC6B-823AB556E44D}"/>
              </a:ext>
            </a:extLst>
          </p:cNvPr>
          <p:cNvSpPr txBox="1"/>
          <p:nvPr/>
        </p:nvSpPr>
        <p:spPr>
          <a:xfrm>
            <a:off x="926882" y="415157"/>
            <a:ext cx="54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3.</a:t>
            </a: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3EBCDBA5-2688-4A8B-BAB8-37070D4C7739}"/>
              </a:ext>
            </a:extLst>
          </p:cNvPr>
          <p:cNvSpPr txBox="1"/>
          <p:nvPr/>
        </p:nvSpPr>
        <p:spPr>
          <a:xfrm>
            <a:off x="1327542" y="415157"/>
            <a:ext cx="1060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DD808C-E256-4CD6-8C6A-DC14E412E9EA}"/>
              </a:ext>
            </a:extLst>
          </p:cNvPr>
          <p:cNvSpPr txBox="1"/>
          <p:nvPr/>
        </p:nvSpPr>
        <p:spPr>
          <a:xfrm>
            <a:off x="926882" y="926958"/>
            <a:ext cx="35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C40B6C-4BCE-48FF-AE3F-8841976A3C00}"/>
              </a:ext>
            </a:extLst>
          </p:cNvPr>
          <p:cNvSpPr txBox="1"/>
          <p:nvPr/>
        </p:nvSpPr>
        <p:spPr>
          <a:xfrm>
            <a:off x="926883" y="3903329"/>
            <a:ext cx="3192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4493AC-04A6-4579-A17A-36C1154C648A}"/>
              </a:ext>
            </a:extLst>
          </p:cNvPr>
          <p:cNvSpPr txBox="1"/>
          <p:nvPr/>
        </p:nvSpPr>
        <p:spPr>
          <a:xfrm>
            <a:off x="951869" y="1641732"/>
            <a:ext cx="9972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khoa,cuốn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,…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868646-9D67-429D-A74E-1902D70A0EF4}"/>
              </a:ext>
            </a:extLst>
          </p:cNvPr>
          <p:cNvSpPr txBox="1"/>
          <p:nvPr/>
        </p:nvSpPr>
        <p:spPr>
          <a:xfrm>
            <a:off x="889233" y="4488104"/>
            <a:ext cx="9972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,…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741B1B2-AF7C-44DF-AE85-B3DBB5C5D5CD}"/>
              </a:ext>
            </a:extLst>
          </p:cNvPr>
          <p:cNvSpPr/>
          <p:nvPr/>
        </p:nvSpPr>
        <p:spPr>
          <a:xfrm>
            <a:off x="6632538" y="160211"/>
            <a:ext cx="3259756" cy="10688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68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- Khám phá &amp; Luyện tập">
            <a:extLst>
              <a:ext uri="{FF2B5EF4-FFF2-40B4-BE49-F238E27FC236}">
                <a16:creationId xmlns:a16="http://schemas.microsoft.com/office/drawing/2014/main" id="{263D769C-A86B-4475-9D24-798BD7D6F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8" y="223833"/>
            <a:ext cx="828925" cy="828925"/>
          </a:xfrm>
          <a:prstGeom prst="rect">
            <a:avLst/>
          </a:prstGeom>
        </p:spPr>
      </p:pic>
      <p:sp>
        <p:nvSpPr>
          <p:cNvPr id="3" name="Num.">
            <a:extLst>
              <a:ext uri="{FF2B5EF4-FFF2-40B4-BE49-F238E27FC236}">
                <a16:creationId xmlns:a16="http://schemas.microsoft.com/office/drawing/2014/main" id="{2CAA2A60-AB11-4500-AF12-EA9D487F18B1}"/>
              </a:ext>
            </a:extLst>
          </p:cNvPr>
          <p:cNvSpPr txBox="1"/>
          <p:nvPr/>
        </p:nvSpPr>
        <p:spPr>
          <a:xfrm>
            <a:off x="926882" y="415157"/>
            <a:ext cx="54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4.</a:t>
            </a:r>
          </a:p>
        </p:txBody>
      </p:sp>
      <p:sp>
        <p:nvSpPr>
          <p:cNvPr id="4" name="Nội dung">
            <a:extLst>
              <a:ext uri="{FF2B5EF4-FFF2-40B4-BE49-F238E27FC236}">
                <a16:creationId xmlns:a16="http://schemas.microsoft.com/office/drawing/2014/main" id="{CA4F8D0C-991F-4557-97C5-64ECE819D808}"/>
              </a:ext>
            </a:extLst>
          </p:cNvPr>
          <p:cNvSpPr txBox="1"/>
          <p:nvPr/>
        </p:nvSpPr>
        <p:spPr>
          <a:xfrm>
            <a:off x="1327542" y="415157"/>
            <a:ext cx="1060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 – 2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7CAF64-03B2-4616-BE2A-314DB6DB5544}"/>
              </a:ext>
            </a:extLst>
          </p:cNvPr>
          <p:cNvGrpSpPr/>
          <p:nvPr/>
        </p:nvGrpSpPr>
        <p:grpSpPr>
          <a:xfrm>
            <a:off x="3560593" y="1536664"/>
            <a:ext cx="4231454" cy="3860872"/>
            <a:chOff x="172767" y="2715525"/>
            <a:chExt cx="4231454" cy="3860872"/>
          </a:xfrm>
        </p:grpSpPr>
        <p:pic>
          <p:nvPicPr>
            <p:cNvPr id="6" name="图片 37894" descr="1-29">
              <a:extLst>
                <a:ext uri="{FF2B5EF4-FFF2-40B4-BE49-F238E27FC236}">
                  <a16:creationId xmlns:a16="http://schemas.microsoft.com/office/drawing/2014/main" id="{2D3CB2F4-7332-4C56-976D-4A73902E4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767" y="2715525"/>
              <a:ext cx="4231454" cy="38608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B8482F-2526-47A2-97F0-07C827CD6A39}"/>
                </a:ext>
              </a:extLst>
            </p:cNvPr>
            <p:cNvSpPr txBox="1"/>
            <p:nvPr/>
          </p:nvSpPr>
          <p:spPr>
            <a:xfrm>
              <a:off x="629174" y="4404220"/>
              <a:ext cx="23824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7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" y="3810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59185" y="889147"/>
            <a:ext cx="5511028" cy="3108804"/>
          </a:xfrm>
          <a:prstGeom prst="rect">
            <a:avLst/>
          </a:prstGeom>
          <a:noFill/>
        </p:spPr>
        <p:txBody>
          <a:bodyPr wrap="none" lIns="122190" tIns="61089" rIns="122190" bIns="6108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Môn</a:t>
            </a:r>
            <a:r>
              <a:rPr kumimoji="0" lang="en-US" sz="9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5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9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endParaRPr kumimoji="0" lang="en-US" sz="9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B30589DC-8707-48C1-A6FD-50CC782C9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54" y="643467"/>
            <a:ext cx="3941529" cy="557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3BFF67-EA66-47BB-AAEC-B26A817B6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1567"/>
            <a:ext cx="410866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40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- Khám phá &amp; Luyện tập">
            <a:extLst>
              <a:ext uri="{FF2B5EF4-FFF2-40B4-BE49-F238E27FC236}">
                <a16:creationId xmlns:a16="http://schemas.microsoft.com/office/drawing/2014/main" id="{1C67E915-613E-47E0-BE6A-688D5EF960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8" y="223833"/>
            <a:ext cx="828925" cy="828925"/>
          </a:xfrm>
          <a:prstGeom prst="rect">
            <a:avLst/>
          </a:prstGeom>
        </p:spPr>
      </p:pic>
      <p:sp>
        <p:nvSpPr>
          <p:cNvPr id="3" name="Num.">
            <a:extLst>
              <a:ext uri="{FF2B5EF4-FFF2-40B4-BE49-F238E27FC236}">
                <a16:creationId xmlns:a16="http://schemas.microsoft.com/office/drawing/2014/main" id="{EADA4527-3FF4-4768-B75C-2F63207ECC7B}"/>
              </a:ext>
            </a:extLst>
          </p:cNvPr>
          <p:cNvSpPr txBox="1"/>
          <p:nvPr/>
        </p:nvSpPr>
        <p:spPr>
          <a:xfrm>
            <a:off x="926882" y="415157"/>
            <a:ext cx="54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4.</a:t>
            </a:r>
          </a:p>
        </p:txBody>
      </p:sp>
      <p:sp>
        <p:nvSpPr>
          <p:cNvPr id="4" name="Nội dung">
            <a:extLst>
              <a:ext uri="{FF2B5EF4-FFF2-40B4-BE49-F238E27FC236}">
                <a16:creationId xmlns:a16="http://schemas.microsoft.com/office/drawing/2014/main" id="{686D94F5-6407-48E1-923D-163C5C617B8D}"/>
              </a:ext>
            </a:extLst>
          </p:cNvPr>
          <p:cNvSpPr txBox="1"/>
          <p:nvPr/>
        </p:nvSpPr>
        <p:spPr>
          <a:xfrm>
            <a:off x="1327542" y="415157"/>
            <a:ext cx="1060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 – 2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45A965D-B438-47B7-BD44-11EA8BFF1071}"/>
              </a:ext>
            </a:extLst>
          </p:cNvPr>
          <p:cNvSpPr/>
          <p:nvPr/>
        </p:nvSpPr>
        <p:spPr>
          <a:xfrm>
            <a:off x="299114" y="1190114"/>
            <a:ext cx="3259756" cy="10688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E4FC9-C7ED-41A4-80CD-C55B25E6C7DD}"/>
              </a:ext>
            </a:extLst>
          </p:cNvPr>
          <p:cNvSpPr txBox="1"/>
          <p:nvPr/>
        </p:nvSpPr>
        <p:spPr>
          <a:xfrm>
            <a:off x="1327542" y="2761731"/>
            <a:ext cx="78469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soạn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sách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vở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vi-VN" sz="36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chăm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vi-VN" sz="36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56A331-637F-43D9-8602-BEFAA82FCAEA}"/>
              </a:ext>
            </a:extLst>
          </p:cNvPr>
          <p:cNvCxnSpPr/>
          <p:nvPr/>
        </p:nvCxnSpPr>
        <p:spPr>
          <a:xfrm>
            <a:off x="3558870" y="3301465"/>
            <a:ext cx="13307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6C25FD-B936-4F03-93EB-6AE55A46F899}"/>
              </a:ext>
            </a:extLst>
          </p:cNvPr>
          <p:cNvCxnSpPr>
            <a:cxnSpLocks/>
          </p:cNvCxnSpPr>
          <p:nvPr/>
        </p:nvCxnSpPr>
        <p:spPr>
          <a:xfrm>
            <a:off x="4224252" y="3827719"/>
            <a:ext cx="17955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64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文本框 5">
            <a:extLst>
              <a:ext uri="{FF2B5EF4-FFF2-40B4-BE49-F238E27FC236}">
                <a16:creationId xmlns:a16="http://schemas.microsoft.com/office/drawing/2014/main" id="{FF2BEE31-BD2B-475E-BD06-B0557CBE348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25052" y="1832294"/>
            <a:ext cx="4842992" cy="202074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方正有猫在_GBK"/>
                <a:cs typeface="Arial-SGK-TV" pitchFamily="2" charset="0"/>
              </a:rPr>
              <a:t>TIẾT</a:t>
            </a:r>
            <a:r>
              <a:rPr kumimoji="0" lang="en-US" altLang="zh-CN" sz="115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方正有猫在_GBK"/>
                <a:cs typeface="Arial-SGK-TV" pitchFamily="2" charset="0"/>
              </a:rPr>
              <a:t> 4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方正有猫在_GBK"/>
              <a:cs typeface="Arial-SGK-TV" pitchFamily="2" charset="0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9" y="3059000"/>
            <a:ext cx="2746933" cy="41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E5F7C9D-9F5D-4AEA-9CF1-0C4280A083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8" y="223833"/>
            <a:ext cx="828925" cy="828925"/>
          </a:xfrm>
          <a:prstGeom prst="rect">
            <a:avLst/>
          </a:prstGeom>
        </p:spPr>
      </p:pic>
      <p:sp>
        <p:nvSpPr>
          <p:cNvPr id="5" name="Num.">
            <a:extLst>
              <a:ext uri="{FF2B5EF4-FFF2-40B4-BE49-F238E27FC236}">
                <a16:creationId xmlns:a16="http://schemas.microsoft.com/office/drawing/2014/main" id="{AD1547BC-F5E4-46D2-9D71-E6C0CCDB08DC}"/>
              </a:ext>
            </a:extLst>
          </p:cNvPr>
          <p:cNvSpPr txBox="1"/>
          <p:nvPr/>
        </p:nvSpPr>
        <p:spPr>
          <a:xfrm>
            <a:off x="926882" y="415157"/>
            <a:ext cx="54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5.</a:t>
            </a:r>
          </a:p>
        </p:txBody>
      </p:sp>
      <p:sp>
        <p:nvSpPr>
          <p:cNvPr id="6" name="Nội dung">
            <a:extLst>
              <a:ext uri="{FF2B5EF4-FFF2-40B4-BE49-F238E27FC236}">
                <a16:creationId xmlns:a16="http://schemas.microsoft.com/office/drawing/2014/main" id="{DFD91D4A-B3A2-41F3-AFD4-18C5A160F7C3}"/>
              </a:ext>
            </a:extLst>
          </p:cNvPr>
          <p:cNvSpPr txBox="1"/>
          <p:nvPr/>
        </p:nvSpPr>
        <p:spPr>
          <a:xfrm>
            <a:off x="1327542" y="415157"/>
            <a:ext cx="106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-SGK-TV" pitchFamily="2" charset="0"/>
                <a:cs typeface="Arial-SGK-TV" pitchFamily="2" charset="0"/>
              </a:rPr>
              <a:t>Kể chuyện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68873B-D121-43FB-85EE-13951E80327C}"/>
              </a:ext>
            </a:extLst>
          </p:cNvPr>
          <p:cNvSpPr txBox="1"/>
          <p:nvPr/>
        </p:nvSpPr>
        <p:spPr>
          <a:xfrm>
            <a:off x="214616" y="999932"/>
            <a:ext cx="10580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Nghe kể chuyện.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519849-26CB-4878-B7C6-6FD0A2654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267" y="0"/>
            <a:ext cx="6328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73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E5F7C9D-9F5D-4AEA-9CF1-0C4280A083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8" y="223833"/>
            <a:ext cx="828925" cy="828925"/>
          </a:xfrm>
          <a:prstGeom prst="rect">
            <a:avLst/>
          </a:prstGeom>
        </p:spPr>
      </p:pic>
      <p:sp>
        <p:nvSpPr>
          <p:cNvPr id="5" name="Num.">
            <a:extLst>
              <a:ext uri="{FF2B5EF4-FFF2-40B4-BE49-F238E27FC236}">
                <a16:creationId xmlns:a16="http://schemas.microsoft.com/office/drawing/2014/main" id="{AD1547BC-F5E4-46D2-9D71-E6C0CCDB08DC}"/>
              </a:ext>
            </a:extLst>
          </p:cNvPr>
          <p:cNvSpPr txBox="1"/>
          <p:nvPr/>
        </p:nvSpPr>
        <p:spPr>
          <a:xfrm>
            <a:off x="926882" y="415157"/>
            <a:ext cx="54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5.</a:t>
            </a:r>
          </a:p>
        </p:txBody>
      </p:sp>
      <p:sp>
        <p:nvSpPr>
          <p:cNvPr id="6" name="Nội dung">
            <a:extLst>
              <a:ext uri="{FF2B5EF4-FFF2-40B4-BE49-F238E27FC236}">
                <a16:creationId xmlns:a16="http://schemas.microsoft.com/office/drawing/2014/main" id="{DFD91D4A-B3A2-41F3-AFD4-18C5A160F7C3}"/>
              </a:ext>
            </a:extLst>
          </p:cNvPr>
          <p:cNvSpPr txBox="1"/>
          <p:nvPr/>
        </p:nvSpPr>
        <p:spPr>
          <a:xfrm>
            <a:off x="1327542" y="415157"/>
            <a:ext cx="106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-SGK-TV" pitchFamily="2" charset="0"/>
                <a:cs typeface="Arial-SGK-TV" pitchFamily="2" charset="0"/>
              </a:rPr>
              <a:t>Kể chuyện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E33BAB-D1A3-48A6-8507-52A48DB744C2}"/>
              </a:ext>
            </a:extLst>
          </p:cNvPr>
          <p:cNvSpPr txBox="1"/>
          <p:nvPr/>
        </p:nvSpPr>
        <p:spPr>
          <a:xfrm>
            <a:off x="214616" y="1084964"/>
            <a:ext cx="11722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Kể từng đoạn của câu chuyện theo tranh và câu gợi ý dưới tranh. 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CC579D-76F5-4FA3-B3F7-0FA48B8E6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55" y="1892184"/>
            <a:ext cx="4466889" cy="484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99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17338A-E918-4C65-8175-013F7159B71D}"/>
              </a:ext>
            </a:extLst>
          </p:cNvPr>
          <p:cNvSpPr txBox="1"/>
          <p:nvPr/>
        </p:nvSpPr>
        <p:spPr>
          <a:xfrm>
            <a:off x="158341" y="180190"/>
            <a:ext cx="11722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Kể từng đoạn của câu chuyện theo tranh và câu gợi ý dưới tranh. 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ED26137-E303-4DC9-A62F-829362107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770"/>
            <a:ext cx="587692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14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17338A-E918-4C65-8175-013F7159B71D}"/>
              </a:ext>
            </a:extLst>
          </p:cNvPr>
          <p:cNvSpPr txBox="1"/>
          <p:nvPr/>
        </p:nvSpPr>
        <p:spPr>
          <a:xfrm>
            <a:off x="158341" y="180190"/>
            <a:ext cx="11722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Kể từng đoạn của câu chuyện theo tranh và câu gợi ý dưới tranh. 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70E20AF-31D9-47D4-A351-68BF1AA3C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1" y="1395663"/>
            <a:ext cx="5142950" cy="54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4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17338A-E918-4C65-8175-013F7159B71D}"/>
              </a:ext>
            </a:extLst>
          </p:cNvPr>
          <p:cNvSpPr txBox="1"/>
          <p:nvPr/>
        </p:nvSpPr>
        <p:spPr>
          <a:xfrm>
            <a:off x="158341" y="180190"/>
            <a:ext cx="11722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Kể từng đoạn của câu chuyện theo tranh và câu gợi ý dưới tranh. 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90ADA3-21C4-42BA-80D8-7FEDC433F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408"/>
            <a:ext cx="58674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52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17338A-E918-4C65-8175-013F7159B71D}"/>
              </a:ext>
            </a:extLst>
          </p:cNvPr>
          <p:cNvSpPr txBox="1"/>
          <p:nvPr/>
        </p:nvSpPr>
        <p:spPr>
          <a:xfrm>
            <a:off x="158341" y="180190"/>
            <a:ext cx="11722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Kể từng đoạn của câu chuyện theo tranh và câu gợi ý dưới tranh. 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E2B8F5-0D88-4B99-857F-32B784A9C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1" y="1257408"/>
            <a:ext cx="5648325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96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359353-FB9C-4EB8-9727-2636A171E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39" y="207498"/>
            <a:ext cx="6497535" cy="644300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5BF992C-8B34-4FEF-9520-74C17C4E7348}"/>
              </a:ext>
            </a:extLst>
          </p:cNvPr>
          <p:cNvSpPr/>
          <p:nvPr/>
        </p:nvSpPr>
        <p:spPr>
          <a:xfrm>
            <a:off x="615957" y="1149666"/>
            <a:ext cx="3259756" cy="10688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SGK-TV" pitchFamily="2" charset="0"/>
                <a:cs typeface="Arial-SGK-TV" pitchFamily="2" charset="0"/>
              </a:rPr>
              <a:t>Thảo luận nhóm 4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8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97B23FC-0BA4-411A-9D8B-514EC1793F7C}"/>
              </a:ext>
            </a:extLst>
          </p:cNvPr>
          <p:cNvGrpSpPr/>
          <p:nvPr/>
        </p:nvGrpSpPr>
        <p:grpSpPr>
          <a:xfrm>
            <a:off x="3431816" y="2153127"/>
            <a:ext cx="4382349" cy="2551747"/>
            <a:chOff x="3614696" y="2256098"/>
            <a:chExt cx="4382349" cy="25517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F78CBA-FF19-45A5-B69A-A50E4EFCDFE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A998065-5DC2-49AD-9A79-3D9F21A2E13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D4B16F-EF83-40BF-89D6-AF1CF55041C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2E4B1C-7769-4457-A177-8DAC5B8B0EC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B40665-9CAE-4861-A382-814EABBE38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94FF0C-3636-43B4-881E-37B788ABA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8194" name="Picture 2" descr="Hạnh Phúc đọc Phim Hoạt Hình Tối Giản Cỏ Xanh Banner, đọc Sao, Trẻ Em đọc  Sách, Sách Cho Trẻ Em Hình nền Vector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047" y="-1"/>
            <a:ext cx="12217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kgr tên lửa">
            <a:extLst>
              <a:ext uri="{FF2B5EF4-FFF2-40B4-BE49-F238E27FC236}">
                <a16:creationId xmlns:a16="http://schemas.microsoft.com/office/drawing/2014/main" id="{E1AC505E-1472-4F13-9C72-345DD34DB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6349" y="1346059"/>
            <a:ext cx="2606467" cy="2606467"/>
          </a:xfrm>
          <a:prstGeom prst="rect">
            <a:avLst/>
          </a:prstGeom>
        </p:spPr>
      </p:pic>
      <p:sp>
        <p:nvSpPr>
          <p:cNvPr id="6" name="Khởi động">
            <a:extLst>
              <a:ext uri="{FF2B5EF4-FFF2-40B4-BE49-F238E27FC236}">
                <a16:creationId xmlns:a16="http://schemas.microsoft.com/office/drawing/2014/main" id="{C1E1C6E5-5BAB-4AF9-AC2F-9BD5D71D81DB}"/>
              </a:ext>
            </a:extLst>
          </p:cNvPr>
          <p:cNvSpPr txBox="1"/>
          <p:nvPr/>
        </p:nvSpPr>
        <p:spPr>
          <a:xfrm>
            <a:off x="5296441" y="1869599"/>
            <a:ext cx="6566457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93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3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9333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10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49C6EE5-3BED-49F8-883F-21113E5D97E0}"/>
              </a:ext>
            </a:extLst>
          </p:cNvPr>
          <p:cNvSpPr/>
          <p:nvPr/>
        </p:nvSpPr>
        <p:spPr>
          <a:xfrm>
            <a:off x="372677" y="293989"/>
            <a:ext cx="3259756" cy="10688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SGK-TV" pitchFamily="2" charset="0"/>
                <a:cs typeface="Arial-SGK-TV" pitchFamily="2" charset="0"/>
              </a:rPr>
              <a:t>Chia sẻ trước lớp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8C78CA-5426-4D0E-A509-A237FC10C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39" y="207498"/>
            <a:ext cx="6497535" cy="644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98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0"/>
            <a:ext cx="12192000" cy="68645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5907" y="2617073"/>
            <a:ext cx="5018042" cy="1485708"/>
          </a:xfrm>
          <a:prstGeom prst="rect">
            <a:avLst/>
          </a:prstGeom>
          <a:noFill/>
        </p:spPr>
        <p:txBody>
          <a:bodyPr wrap="square" lIns="114094" tIns="57045" rIns="114094" bIns="57045">
            <a:spAutoFit/>
          </a:bodyPr>
          <a:lstStyle/>
          <a:p>
            <a:pPr algn="ctr" defTabSz="1193225">
              <a:defRPr/>
            </a:pPr>
            <a:r>
              <a:rPr lang="en-US" sz="8906" b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宋体"/>
                <a:cs typeface="Arial-SGK-TV" pitchFamily="2" charset="0"/>
              </a:rPr>
              <a:t>TIẾT 5</a:t>
            </a:r>
            <a:endParaRPr lang="en-US" sz="8906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ea typeface="宋体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78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- Khám phá &amp; Luyện tập">
            <a:extLst>
              <a:ext uri="{FF2B5EF4-FFF2-40B4-BE49-F238E27FC236}">
                <a16:creationId xmlns:a16="http://schemas.microsoft.com/office/drawing/2014/main" id="{2DE5A2F2-1E66-4AF4-8A08-7B16E451C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" y="1642"/>
            <a:ext cx="828925" cy="828925"/>
          </a:xfrm>
          <a:prstGeom prst="rect">
            <a:avLst/>
          </a:prstGeom>
        </p:spPr>
      </p:pic>
      <p:sp>
        <p:nvSpPr>
          <p:cNvPr id="7" name="Num.">
            <a:extLst>
              <a:ext uri="{FF2B5EF4-FFF2-40B4-BE49-F238E27FC236}">
                <a16:creationId xmlns:a16="http://schemas.microsoft.com/office/drawing/2014/main" id="{5914138B-3F62-4B13-87F5-E878B98E3040}"/>
              </a:ext>
            </a:extLst>
          </p:cNvPr>
          <p:cNvSpPr txBox="1"/>
          <p:nvPr/>
        </p:nvSpPr>
        <p:spPr>
          <a:xfrm>
            <a:off x="950464" y="260078"/>
            <a:ext cx="54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6.</a:t>
            </a: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9A4BA316-D4FA-4001-967E-ECFE39FFBC6C}"/>
              </a:ext>
            </a:extLst>
          </p:cNvPr>
          <p:cNvSpPr txBox="1"/>
          <p:nvPr/>
        </p:nvSpPr>
        <p:spPr>
          <a:xfrm>
            <a:off x="1351124" y="260078"/>
            <a:ext cx="106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3F163-3B4D-4DDA-9080-8E5AA9A99A50}"/>
              </a:ext>
            </a:extLst>
          </p:cNvPr>
          <p:cNvSpPr txBox="1"/>
          <p:nvPr/>
        </p:nvSpPr>
        <p:spPr>
          <a:xfrm>
            <a:off x="115859" y="777741"/>
            <a:ext cx="12188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Lê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</a:t>
            </a:r>
            <a:endParaRPr lang="vi-VN" sz="32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buSzPts val="1000"/>
              <a:tabLst>
                <a:tab pos="45720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buổi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?</a:t>
            </a:r>
            <a:endParaRPr lang="vi-VN" sz="32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buSzPts val="1000"/>
              <a:tabLst>
                <a:tab pos="45720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?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AA794A04-F94B-482C-BD2E-216C57792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54" y="4092911"/>
            <a:ext cx="4547016" cy="27650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345361-0BFB-49B3-9767-C76698BE5774}"/>
              </a:ext>
            </a:extLst>
          </p:cNvPr>
          <p:cNvSpPr txBox="1"/>
          <p:nvPr/>
        </p:nvSpPr>
        <p:spPr>
          <a:xfrm>
            <a:off x="8716161" y="4840448"/>
            <a:ext cx="165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Nhóm 2</a:t>
            </a:r>
            <a:endParaRPr lang="vi-VN" sz="320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69B5E9B-574C-4B26-87B5-4464F65F3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1966"/>
            <a:ext cx="5555098" cy="484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- Khám phá &amp; Luyện tập">
            <a:extLst>
              <a:ext uri="{FF2B5EF4-FFF2-40B4-BE49-F238E27FC236}">
                <a16:creationId xmlns:a16="http://schemas.microsoft.com/office/drawing/2014/main" id="{2DE5A2F2-1E66-4AF4-8A08-7B16E451C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" y="1642"/>
            <a:ext cx="828925" cy="828925"/>
          </a:xfrm>
          <a:prstGeom prst="rect">
            <a:avLst/>
          </a:prstGeom>
        </p:spPr>
      </p:pic>
      <p:sp>
        <p:nvSpPr>
          <p:cNvPr id="7" name="Num.">
            <a:extLst>
              <a:ext uri="{FF2B5EF4-FFF2-40B4-BE49-F238E27FC236}">
                <a16:creationId xmlns:a16="http://schemas.microsoft.com/office/drawing/2014/main" id="{5914138B-3F62-4B13-87F5-E878B98E3040}"/>
              </a:ext>
            </a:extLst>
          </p:cNvPr>
          <p:cNvSpPr txBox="1"/>
          <p:nvPr/>
        </p:nvSpPr>
        <p:spPr>
          <a:xfrm>
            <a:off x="950464" y="260078"/>
            <a:ext cx="54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6.</a:t>
            </a: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9A4BA316-D4FA-4001-967E-ECFE39FFBC6C}"/>
              </a:ext>
            </a:extLst>
          </p:cNvPr>
          <p:cNvSpPr txBox="1"/>
          <p:nvPr/>
        </p:nvSpPr>
        <p:spPr>
          <a:xfrm>
            <a:off x="1351124" y="260078"/>
            <a:ext cx="1060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latin typeface="Arial-SGK-TV" pitchFamily="2" charset="0"/>
                <a:cs typeface="Arial-SGK-TV" pitchFamily="2" charset="0"/>
              </a:rPr>
              <a:t>Viết thời gian biểu.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3F163-3B4D-4DDA-9080-8E5AA9A99A50}"/>
              </a:ext>
            </a:extLst>
          </p:cNvPr>
          <p:cNvSpPr txBox="1"/>
          <p:nvPr/>
        </p:nvSpPr>
        <p:spPr>
          <a:xfrm>
            <a:off x="115860" y="777741"/>
            <a:ext cx="11845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SzPts val="1000"/>
              <a:tabLst>
                <a:tab pos="45720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buổi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?</a:t>
            </a:r>
            <a:endParaRPr lang="vi-VN" sz="32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69B5E9B-574C-4B26-87B5-4464F65F3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9" y="1310307"/>
            <a:ext cx="6294565" cy="548478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038488" y="1667435"/>
            <a:ext cx="5979459" cy="107576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Bạn Đình Anh lập thời gian biểu cho buổi: Sáng, trưa, chiều và tối.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7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- Khám phá &amp; Luyện tập">
            <a:extLst>
              <a:ext uri="{FF2B5EF4-FFF2-40B4-BE49-F238E27FC236}">
                <a16:creationId xmlns:a16="http://schemas.microsoft.com/office/drawing/2014/main" id="{2DE5A2F2-1E66-4AF4-8A08-7B16E451C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" y="1642"/>
            <a:ext cx="828925" cy="828925"/>
          </a:xfrm>
          <a:prstGeom prst="rect">
            <a:avLst/>
          </a:prstGeom>
        </p:spPr>
      </p:pic>
      <p:sp>
        <p:nvSpPr>
          <p:cNvPr id="7" name="Num.">
            <a:extLst>
              <a:ext uri="{FF2B5EF4-FFF2-40B4-BE49-F238E27FC236}">
                <a16:creationId xmlns:a16="http://schemas.microsoft.com/office/drawing/2014/main" id="{5914138B-3F62-4B13-87F5-E878B98E3040}"/>
              </a:ext>
            </a:extLst>
          </p:cNvPr>
          <p:cNvSpPr txBox="1"/>
          <p:nvPr/>
        </p:nvSpPr>
        <p:spPr>
          <a:xfrm>
            <a:off x="950464" y="260078"/>
            <a:ext cx="54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6.</a:t>
            </a: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9A4BA316-D4FA-4001-967E-ECFE39FFBC6C}"/>
              </a:ext>
            </a:extLst>
          </p:cNvPr>
          <p:cNvSpPr txBox="1"/>
          <p:nvPr/>
        </p:nvSpPr>
        <p:spPr>
          <a:xfrm>
            <a:off x="1351124" y="260078"/>
            <a:ext cx="106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3F163-3B4D-4DDA-9080-8E5AA9A99A50}"/>
              </a:ext>
            </a:extLst>
          </p:cNvPr>
          <p:cNvSpPr txBox="1"/>
          <p:nvPr/>
        </p:nvSpPr>
        <p:spPr>
          <a:xfrm>
            <a:off x="115860" y="777741"/>
            <a:ext cx="11845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SzPts val="1000"/>
              <a:tabLst>
                <a:tab pos="45720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?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AA794A04-F94B-482C-BD2E-216C57792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54" y="4092911"/>
            <a:ext cx="4547016" cy="27650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345361-0BFB-49B3-9767-C76698BE5774}"/>
              </a:ext>
            </a:extLst>
          </p:cNvPr>
          <p:cNvSpPr txBox="1"/>
          <p:nvPr/>
        </p:nvSpPr>
        <p:spPr>
          <a:xfrm>
            <a:off x="8716161" y="4840448"/>
            <a:ext cx="165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2</a:t>
            </a:r>
            <a:endParaRPr lang="vi-VN" sz="32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69B5E9B-574C-4B26-87B5-4464F65F3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0" y="1954643"/>
            <a:ext cx="5555098" cy="484044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670958" y="1667435"/>
            <a:ext cx="6346989" cy="107576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Mỗi cột viết về thời gian và công việc của bạn làm.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87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- Khám phá &amp; Luyện tập">
            <a:extLst>
              <a:ext uri="{FF2B5EF4-FFF2-40B4-BE49-F238E27FC236}">
                <a16:creationId xmlns:a16="http://schemas.microsoft.com/office/drawing/2014/main" id="{2DE5A2F2-1E66-4AF4-8A08-7B16E451C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" y="1642"/>
            <a:ext cx="828925" cy="828925"/>
          </a:xfrm>
          <a:prstGeom prst="rect">
            <a:avLst/>
          </a:prstGeom>
        </p:spPr>
      </p:pic>
      <p:sp>
        <p:nvSpPr>
          <p:cNvPr id="7" name="Num.">
            <a:extLst>
              <a:ext uri="{FF2B5EF4-FFF2-40B4-BE49-F238E27FC236}">
                <a16:creationId xmlns:a16="http://schemas.microsoft.com/office/drawing/2014/main" id="{5914138B-3F62-4B13-87F5-E878B98E3040}"/>
              </a:ext>
            </a:extLst>
          </p:cNvPr>
          <p:cNvSpPr txBox="1"/>
          <p:nvPr/>
        </p:nvSpPr>
        <p:spPr>
          <a:xfrm>
            <a:off x="950464" y="260078"/>
            <a:ext cx="54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6.</a:t>
            </a: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9A4BA316-D4FA-4001-967E-ECFE39FFBC6C}"/>
              </a:ext>
            </a:extLst>
          </p:cNvPr>
          <p:cNvSpPr txBox="1"/>
          <p:nvPr/>
        </p:nvSpPr>
        <p:spPr>
          <a:xfrm>
            <a:off x="1351124" y="260078"/>
            <a:ext cx="106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3F163-3B4D-4DDA-9080-8E5AA9A99A50}"/>
              </a:ext>
            </a:extLst>
          </p:cNvPr>
          <p:cNvSpPr txBox="1"/>
          <p:nvPr/>
        </p:nvSpPr>
        <p:spPr>
          <a:xfrm>
            <a:off x="115860" y="777741"/>
            <a:ext cx="11845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AA794A04-F94B-482C-BD2E-216C57792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54" y="4092911"/>
            <a:ext cx="4547016" cy="27650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345361-0BFB-49B3-9767-C76698BE5774}"/>
              </a:ext>
            </a:extLst>
          </p:cNvPr>
          <p:cNvSpPr txBox="1"/>
          <p:nvPr/>
        </p:nvSpPr>
        <p:spPr>
          <a:xfrm>
            <a:off x="8716161" y="4840448"/>
            <a:ext cx="165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Nhóm 2</a:t>
            </a:r>
            <a:endParaRPr lang="vi-VN" sz="320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73958A3-604F-47B8-965F-ACE6CC29E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0" y="1362516"/>
            <a:ext cx="7077075" cy="482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6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7876" y="2620202"/>
            <a:ext cx="9396248" cy="1617596"/>
          </a:xfrm>
          <a:prstGeom prst="rect">
            <a:avLst/>
          </a:prstGeom>
          <a:noFill/>
        </p:spPr>
        <p:txBody>
          <a:bodyPr wrap="square" lIns="123669" tIns="61836" rIns="123669" bIns="61836">
            <a:spAutoFit/>
          </a:bodyPr>
          <a:lstStyle/>
          <a:p>
            <a:pPr algn="ctr" defTabSz="1293124">
              <a:defRPr/>
            </a:pPr>
            <a:r>
              <a:rPr lang="en-US" sz="9700" b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Tiết 6</a:t>
            </a:r>
            <a:endParaRPr lang="en-US" sz="97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3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9" y="4979463"/>
            <a:ext cx="5272224" cy="1788012"/>
          </a:xfrm>
          <a:prstGeom prst="rect">
            <a:avLst/>
          </a:prstGeom>
        </p:spPr>
      </p:pic>
      <p:pic>
        <p:nvPicPr>
          <p:cNvPr id="6" name="Bkgr bóng đèn">
            <a:extLst>
              <a:ext uri="{FF2B5EF4-FFF2-40B4-BE49-F238E27FC236}">
                <a16:creationId xmlns:a16="http://schemas.microsoft.com/office/drawing/2014/main" id="{73044C11-C15C-4DB5-B5EF-A6D89A5690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501" y="1522869"/>
            <a:ext cx="3127975" cy="3347800"/>
          </a:xfrm>
          <a:prstGeom prst="rect">
            <a:avLst/>
          </a:prstGeom>
        </p:spPr>
      </p:pic>
      <p:sp>
        <p:nvSpPr>
          <p:cNvPr id="8" name="Vận dụng">
            <a:extLst>
              <a:ext uri="{FF2B5EF4-FFF2-40B4-BE49-F238E27FC236}">
                <a16:creationId xmlns:a16="http://schemas.microsoft.com/office/drawing/2014/main" id="{F6922303-B7E8-4B2D-B5F3-7704FD9E16E2}"/>
              </a:ext>
            </a:extLst>
          </p:cNvPr>
          <p:cNvSpPr txBox="1"/>
          <p:nvPr/>
        </p:nvSpPr>
        <p:spPr>
          <a:xfrm>
            <a:off x="4595752" y="2312976"/>
            <a:ext cx="6566457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33" dirty="0" err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Vận</a:t>
            </a:r>
            <a:r>
              <a:rPr lang="en-US" sz="9333" dirty="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333" dirty="0" err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dụng</a:t>
            </a:r>
            <a:endParaRPr lang="en-US" sz="9333" dirty="0">
              <a:solidFill>
                <a:srgbClr val="EC008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045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62C55F4-197C-44C1-804C-FB841832BC9C}"/>
              </a:ext>
            </a:extLst>
          </p:cNvPr>
          <p:cNvGrpSpPr/>
          <p:nvPr/>
        </p:nvGrpSpPr>
        <p:grpSpPr>
          <a:xfrm>
            <a:off x="866574" y="2042621"/>
            <a:ext cx="11010652" cy="584775"/>
            <a:chOff x="866574" y="2042621"/>
            <a:chExt cx="11010652" cy="584775"/>
          </a:xfrm>
        </p:grpSpPr>
        <p:sp>
          <p:nvSpPr>
            <p:cNvPr id="5" name="Num.">
              <a:extLst>
                <a:ext uri="{FF2B5EF4-FFF2-40B4-BE49-F238E27FC236}">
                  <a16:creationId xmlns:a16="http://schemas.microsoft.com/office/drawing/2014/main" id="{E2C5ED58-85E2-4950-9FF9-281F8675F71A}"/>
                </a:ext>
              </a:extLst>
            </p:cNvPr>
            <p:cNvSpPr txBox="1"/>
            <p:nvPr/>
          </p:nvSpPr>
          <p:spPr>
            <a:xfrm>
              <a:off x="866574" y="2042621"/>
              <a:ext cx="549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C008C"/>
                  </a:solidFill>
                  <a:latin typeface="Times New Roman" pitchFamily="18" charset="0"/>
                  <a:cs typeface="Times New Roman" pitchFamily="18" charset="0"/>
                </a:rPr>
                <a:t>1.</a:t>
              </a:r>
            </a:p>
          </p:txBody>
        </p:sp>
        <p:sp>
          <p:nvSpPr>
            <p:cNvPr id="6" name="Nội dung">
              <a:extLst>
                <a:ext uri="{FF2B5EF4-FFF2-40B4-BE49-F238E27FC236}">
                  <a16:creationId xmlns:a16="http://schemas.microsoft.com/office/drawing/2014/main" id="{ABFB26F1-1F20-4DE2-B462-A4C7FEAF4866}"/>
                </a:ext>
              </a:extLst>
            </p:cNvPr>
            <p:cNvSpPr txBox="1"/>
            <p:nvPr/>
          </p:nvSpPr>
          <p:spPr>
            <a:xfrm>
              <a:off x="1267234" y="2042621"/>
              <a:ext cx="10609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trẻ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Bkgr bóng đèn">
            <a:extLst>
              <a:ext uri="{FF2B5EF4-FFF2-40B4-BE49-F238E27FC236}">
                <a16:creationId xmlns:a16="http://schemas.microsoft.com/office/drawing/2014/main" id="{AB285F28-83CD-4611-8A26-438AFED22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30" y="1890561"/>
            <a:ext cx="830526" cy="888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711A8E-8EA2-4249-95F3-F9F8B01EA156}"/>
              </a:ext>
            </a:extLst>
          </p:cNvPr>
          <p:cNvSpPr txBox="1"/>
          <p:nvPr/>
        </p:nvSpPr>
        <p:spPr>
          <a:xfrm>
            <a:off x="866574" y="2627396"/>
            <a:ext cx="9937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9C9F31-C295-460F-9CA6-BE40C4AE4DE5}"/>
              </a:ext>
            </a:extLst>
          </p:cNvPr>
          <p:cNvSpPr/>
          <p:nvPr/>
        </p:nvSpPr>
        <p:spPr>
          <a:xfrm>
            <a:off x="1141363" y="3300947"/>
            <a:ext cx="9105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Thảo luận nhóm đôi chia sẻ với bạn:</a:t>
            </a:r>
          </a:p>
          <a:p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T</a:t>
            </a:r>
            <a:r>
              <a:rPr lang="vi-VN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ên truyện.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Cuộc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búp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bê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</a:t>
            </a:r>
            <a:r>
              <a:rPr lang="vi-VN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ên tác giả. Khánh Hoài</a:t>
            </a:r>
            <a:endParaRPr lang="en-US" sz="3200" dirty="0">
              <a:solidFill>
                <a:srgbClr val="24202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–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Thủy</a:t>
            </a:r>
            <a:endParaRPr lang="en-US" sz="3200" dirty="0">
              <a:solidFill>
                <a:srgbClr val="24202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</a:t>
            </a:r>
            <a:r>
              <a:rPr lang="vi-VN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33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62C55F4-197C-44C1-804C-FB841832BC9C}"/>
              </a:ext>
            </a:extLst>
          </p:cNvPr>
          <p:cNvGrpSpPr/>
          <p:nvPr/>
        </p:nvGrpSpPr>
        <p:grpSpPr>
          <a:xfrm>
            <a:off x="866574" y="2042621"/>
            <a:ext cx="11010652" cy="584775"/>
            <a:chOff x="866574" y="2042621"/>
            <a:chExt cx="11010652" cy="584775"/>
          </a:xfrm>
        </p:grpSpPr>
        <p:sp>
          <p:nvSpPr>
            <p:cNvPr id="5" name="Num.">
              <a:extLst>
                <a:ext uri="{FF2B5EF4-FFF2-40B4-BE49-F238E27FC236}">
                  <a16:creationId xmlns:a16="http://schemas.microsoft.com/office/drawing/2014/main" id="{E2C5ED58-85E2-4950-9FF9-281F8675F71A}"/>
                </a:ext>
              </a:extLst>
            </p:cNvPr>
            <p:cNvSpPr txBox="1"/>
            <p:nvPr/>
          </p:nvSpPr>
          <p:spPr>
            <a:xfrm>
              <a:off x="866574" y="2042621"/>
              <a:ext cx="549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C008C"/>
                  </a:solidFill>
                  <a:latin typeface="Arial-SGK-TV" pitchFamily="2" charset="0"/>
                  <a:cs typeface="Arial-SGK-TV" pitchFamily="2" charset="0"/>
                </a:rPr>
                <a:t>1.</a:t>
              </a:r>
            </a:p>
          </p:txBody>
        </p:sp>
        <p:sp>
          <p:nvSpPr>
            <p:cNvPr id="6" name="Nội dung">
              <a:extLst>
                <a:ext uri="{FF2B5EF4-FFF2-40B4-BE49-F238E27FC236}">
                  <a16:creationId xmlns:a16="http://schemas.microsoft.com/office/drawing/2014/main" id="{ABFB26F1-1F20-4DE2-B462-A4C7FEAF4866}"/>
                </a:ext>
              </a:extLst>
            </p:cNvPr>
            <p:cNvSpPr txBox="1"/>
            <p:nvPr/>
          </p:nvSpPr>
          <p:spPr>
            <a:xfrm>
              <a:off x="1267234" y="2042621"/>
              <a:ext cx="10609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Đọc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bài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đọc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về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trẻ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em</a:t>
              </a:r>
              <a:endParaRPr lang="en-US" sz="23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7" name="Bkgr bóng đèn">
            <a:extLst>
              <a:ext uri="{FF2B5EF4-FFF2-40B4-BE49-F238E27FC236}">
                <a16:creationId xmlns:a16="http://schemas.microsoft.com/office/drawing/2014/main" id="{AB285F28-83CD-4611-8A26-438AFED22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30" y="1890561"/>
            <a:ext cx="830526" cy="888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711A8E-8EA2-4249-95F3-F9F8B01EA156}"/>
              </a:ext>
            </a:extLst>
          </p:cNvPr>
          <p:cNvSpPr txBox="1"/>
          <p:nvPr/>
        </p:nvSpPr>
        <p:spPr>
          <a:xfrm>
            <a:off x="866574" y="2627396"/>
            <a:ext cx="9937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43BF2D-FED7-4DC7-ADD3-35DFCC6ABADE}"/>
              </a:ext>
            </a:extLst>
          </p:cNvPr>
          <p:cNvSpPr txBox="1"/>
          <p:nvPr/>
        </p:nvSpPr>
        <p:spPr>
          <a:xfrm>
            <a:off x="2348218" y="187264"/>
            <a:ext cx="7408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EBFC47C2-6A0A-4966-B10A-61AB6829A255}"/>
              </a:ext>
            </a:extLst>
          </p:cNvPr>
          <p:cNvSpPr/>
          <p:nvPr/>
        </p:nvSpPr>
        <p:spPr>
          <a:xfrm>
            <a:off x="4704126" y="1276994"/>
            <a:ext cx="2697060" cy="553999"/>
          </a:xfrm>
          <a:prstGeom prst="roundRect">
            <a:avLst/>
          </a:prstGeom>
          <a:solidFill>
            <a:srgbClr val="EC008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3000" b="1" ker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 4: Út tin</a:t>
            </a: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A8CEC63A-13C0-4BFE-B4A0-D89FE2DB0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81" y="2335007"/>
            <a:ext cx="4508213" cy="4670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4CDA2A-091A-4CBF-91A8-3D35E698B698}"/>
              </a:ext>
            </a:extLst>
          </p:cNvPr>
          <p:cNvSpPr txBox="1"/>
          <p:nvPr/>
        </p:nvSpPr>
        <p:spPr>
          <a:xfrm>
            <a:off x="7588644" y="3202970"/>
            <a:ext cx="34210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Chia sẻ </a:t>
            </a:r>
          </a:p>
          <a:p>
            <a:pPr algn="ctr"/>
            <a:r>
              <a:rPr lang="en-US" sz="4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 lớp.</a:t>
            </a:r>
            <a:endParaRPr lang="vi-VN" sz="4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96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9" y="3059000"/>
            <a:ext cx="2746933" cy="4140598"/>
          </a:xfrm>
          <a:prstGeom prst="rect">
            <a:avLst/>
          </a:prstGeom>
        </p:spPr>
      </p:pic>
      <p:sp>
        <p:nvSpPr>
          <p:cNvPr id="22" name="PA_文本框 5">
            <a:extLst>
              <a:ext uri="{FF2B5EF4-FFF2-40B4-BE49-F238E27FC236}">
                <a16:creationId xmlns:a16="http://schemas.microsoft.com/office/drawing/2014/main" id="{FF2BEE31-BD2B-475E-BD06-B0557CBE348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25052" y="1832294"/>
            <a:ext cx="4842992" cy="202074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方正有猫在_GBK"/>
                <a:cs typeface="Arial-SGK-TV" pitchFamily="2" charset="0"/>
              </a:rPr>
              <a:t>TIẾT</a:t>
            </a:r>
            <a:r>
              <a:rPr kumimoji="0" lang="en-US" altLang="zh-CN" sz="115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方正有猫在_GBK"/>
                <a:cs typeface="Arial-SGK-TV" pitchFamily="2" charset="0"/>
              </a:rPr>
              <a:t> 2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方正有猫在_GBK"/>
              <a:cs typeface="Arial-SGK-TV" pitchFamily="2" charset="0"/>
            </a:endParaRPr>
          </a:p>
        </p:txBody>
      </p:sp>
      <p:pic>
        <p:nvPicPr>
          <p:cNvPr id="11" name="7be17">
            <a:hlinkClick r:id="" action="ppaction://media"/>
            <a:extLst>
              <a:ext uri="{FF2B5EF4-FFF2-40B4-BE49-F238E27FC236}">
                <a16:creationId xmlns:a16="http://schemas.microsoft.com/office/drawing/2014/main" id="{5E67A754-1E7E-442E-9D88-B7C089067D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-1304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76A498-297D-4B94-AE9B-3EB990C4700E}"/>
              </a:ext>
            </a:extLst>
          </p:cNvPr>
          <p:cNvGrpSpPr/>
          <p:nvPr/>
        </p:nvGrpSpPr>
        <p:grpSpPr>
          <a:xfrm>
            <a:off x="866574" y="2042621"/>
            <a:ext cx="11010652" cy="584775"/>
            <a:chOff x="866574" y="2042621"/>
            <a:chExt cx="11010652" cy="584775"/>
          </a:xfrm>
        </p:grpSpPr>
        <p:sp>
          <p:nvSpPr>
            <p:cNvPr id="3" name="Num.">
              <a:extLst>
                <a:ext uri="{FF2B5EF4-FFF2-40B4-BE49-F238E27FC236}">
                  <a16:creationId xmlns:a16="http://schemas.microsoft.com/office/drawing/2014/main" id="{8BADEB9C-0464-41A9-90F9-77EC0469D859}"/>
                </a:ext>
              </a:extLst>
            </p:cNvPr>
            <p:cNvSpPr txBox="1"/>
            <p:nvPr/>
          </p:nvSpPr>
          <p:spPr>
            <a:xfrm>
              <a:off x="866574" y="2042621"/>
              <a:ext cx="549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C008C"/>
                  </a:solidFill>
                  <a:latin typeface="Arial-SGK-TV" pitchFamily="2" charset="0"/>
                  <a:cs typeface="Arial-SGK-TV" pitchFamily="2" charset="0"/>
                </a:rPr>
                <a:t>1.</a:t>
              </a:r>
            </a:p>
          </p:txBody>
        </p:sp>
        <p:sp>
          <p:nvSpPr>
            <p:cNvPr id="4" name="Nội dung">
              <a:extLst>
                <a:ext uri="{FF2B5EF4-FFF2-40B4-BE49-F238E27FC236}">
                  <a16:creationId xmlns:a16="http://schemas.microsoft.com/office/drawing/2014/main" id="{3AAEC628-8541-4B51-8B4C-E0BBD98023FA}"/>
                </a:ext>
              </a:extLst>
            </p:cNvPr>
            <p:cNvSpPr txBox="1"/>
            <p:nvPr/>
          </p:nvSpPr>
          <p:spPr>
            <a:xfrm>
              <a:off x="1267234" y="2042621"/>
              <a:ext cx="10609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Arial-SGK-TV" pitchFamily="2" charset="0"/>
                  <a:cs typeface="Arial-SGK-TV" pitchFamily="2" charset="0"/>
                </a:rPr>
                <a:t>Đọc một bài đọc về trẻ em</a:t>
              </a:r>
              <a:endParaRPr lang="en-US" sz="23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5" name="Bkgr bóng đèn">
            <a:extLst>
              <a:ext uri="{FF2B5EF4-FFF2-40B4-BE49-F238E27FC236}">
                <a16:creationId xmlns:a16="http://schemas.microsoft.com/office/drawing/2014/main" id="{8144B54A-1172-4633-AA30-4825B7FB13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30" y="1890561"/>
            <a:ext cx="830526" cy="888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E7F0BE-1F8F-45DC-B137-CF57DECD7005}"/>
              </a:ext>
            </a:extLst>
          </p:cNvPr>
          <p:cNvSpPr txBox="1"/>
          <p:nvPr/>
        </p:nvSpPr>
        <p:spPr>
          <a:xfrm>
            <a:off x="866574" y="2627396"/>
            <a:ext cx="9937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Viết vào </a:t>
            </a:r>
            <a:r>
              <a:rPr lang="en-US" sz="3200" i="1">
                <a:latin typeface="Arial-SGK-TV" pitchFamily="2" charset="0"/>
                <a:cs typeface="Arial-SGK-TV" pitchFamily="2" charset="0"/>
              </a:rPr>
              <a:t>Phiếu đọc sách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những điều em đã chia sẻ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70EA3-0984-457B-BDCD-4DB2A4F1C209}"/>
              </a:ext>
            </a:extLst>
          </p:cNvPr>
          <p:cNvSpPr txBox="1"/>
          <p:nvPr/>
        </p:nvSpPr>
        <p:spPr>
          <a:xfrm>
            <a:off x="2348218" y="187264"/>
            <a:ext cx="7408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3000">
                <a:latin typeface="Arial-SGK-TV" pitchFamily="2" charset="0"/>
                <a:cs typeface="Arial-SGK-TV" pitchFamily="2" charset="0"/>
              </a:rPr>
              <a:t> …ngày … </a:t>
            </a:r>
            <a:r>
              <a:rPr lang="en-US" sz="300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300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2021</a:t>
            </a:r>
          </a:p>
          <a:p>
            <a:pPr algn="ctr"/>
            <a:r>
              <a:rPr lang="en-US" sz="3000">
                <a:latin typeface="Arial-SGK-TV" pitchFamily="2" charset="0"/>
                <a:cs typeface="Arial-SGK-TV" pitchFamily="2" charset="0"/>
              </a:rPr>
              <a:t>Môn Tiếng việt</a:t>
            </a:r>
            <a:endParaRPr lang="en-US" sz="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4A1D2D9D-BFFC-4A61-8107-F77544EEE436}"/>
              </a:ext>
            </a:extLst>
          </p:cNvPr>
          <p:cNvSpPr/>
          <p:nvPr/>
        </p:nvSpPr>
        <p:spPr>
          <a:xfrm>
            <a:off x="4704126" y="1276994"/>
            <a:ext cx="2697060" cy="553999"/>
          </a:xfrm>
          <a:prstGeom prst="roundRect">
            <a:avLst/>
          </a:prstGeom>
          <a:solidFill>
            <a:srgbClr val="EC008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3000" b="1" ker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 4: Út tin</a:t>
            </a:r>
          </a:p>
        </p:txBody>
      </p:sp>
    </p:spTree>
    <p:extLst>
      <p:ext uri="{BB962C8B-B14F-4D97-AF65-F5344CB8AC3E}">
        <p14:creationId xmlns:p14="http://schemas.microsoft.com/office/powerpoint/2010/main" val="2109206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76A498-297D-4B94-AE9B-3EB990C4700E}"/>
              </a:ext>
            </a:extLst>
          </p:cNvPr>
          <p:cNvGrpSpPr/>
          <p:nvPr/>
        </p:nvGrpSpPr>
        <p:grpSpPr>
          <a:xfrm>
            <a:off x="866574" y="2042621"/>
            <a:ext cx="11010652" cy="584775"/>
            <a:chOff x="866574" y="2042621"/>
            <a:chExt cx="11010652" cy="584775"/>
          </a:xfrm>
        </p:grpSpPr>
        <p:sp>
          <p:nvSpPr>
            <p:cNvPr id="3" name="Num.">
              <a:extLst>
                <a:ext uri="{FF2B5EF4-FFF2-40B4-BE49-F238E27FC236}">
                  <a16:creationId xmlns:a16="http://schemas.microsoft.com/office/drawing/2014/main" id="{8BADEB9C-0464-41A9-90F9-77EC0469D859}"/>
                </a:ext>
              </a:extLst>
            </p:cNvPr>
            <p:cNvSpPr txBox="1"/>
            <p:nvPr/>
          </p:nvSpPr>
          <p:spPr>
            <a:xfrm>
              <a:off x="866574" y="2042621"/>
              <a:ext cx="549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C008C"/>
                  </a:solidFill>
                  <a:latin typeface="Arial-SGK-TV" pitchFamily="2" charset="0"/>
                  <a:cs typeface="Arial-SGK-TV" pitchFamily="2" charset="0"/>
                </a:rPr>
                <a:t>1.</a:t>
              </a:r>
            </a:p>
          </p:txBody>
        </p:sp>
        <p:sp>
          <p:nvSpPr>
            <p:cNvPr id="4" name="Nội dung">
              <a:extLst>
                <a:ext uri="{FF2B5EF4-FFF2-40B4-BE49-F238E27FC236}">
                  <a16:creationId xmlns:a16="http://schemas.microsoft.com/office/drawing/2014/main" id="{3AAEC628-8541-4B51-8B4C-E0BBD98023FA}"/>
                </a:ext>
              </a:extLst>
            </p:cNvPr>
            <p:cNvSpPr txBox="1"/>
            <p:nvPr/>
          </p:nvSpPr>
          <p:spPr>
            <a:xfrm>
              <a:off x="1267234" y="2042621"/>
              <a:ext cx="10609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Arial-SGK-TV" pitchFamily="2" charset="0"/>
                  <a:cs typeface="Arial-SGK-TV" pitchFamily="2" charset="0"/>
                </a:rPr>
                <a:t>Đọc một bài đọc về trẻ em</a:t>
              </a:r>
              <a:endParaRPr lang="en-US" sz="23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5" name="Bkgr bóng đèn">
            <a:extLst>
              <a:ext uri="{FF2B5EF4-FFF2-40B4-BE49-F238E27FC236}">
                <a16:creationId xmlns:a16="http://schemas.microsoft.com/office/drawing/2014/main" id="{8144B54A-1172-4633-AA30-4825B7FB13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30" y="1890561"/>
            <a:ext cx="830526" cy="888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E7F0BE-1F8F-45DC-B137-CF57DECD7005}"/>
              </a:ext>
            </a:extLst>
          </p:cNvPr>
          <p:cNvSpPr txBox="1"/>
          <p:nvPr/>
        </p:nvSpPr>
        <p:spPr>
          <a:xfrm>
            <a:off x="866574" y="2627396"/>
            <a:ext cx="9937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Viết vào </a:t>
            </a:r>
            <a:r>
              <a:rPr lang="en-US" sz="3200" i="1">
                <a:latin typeface="Arial-SGK-TV" pitchFamily="2" charset="0"/>
                <a:cs typeface="Arial-SGK-TV" pitchFamily="2" charset="0"/>
              </a:rPr>
              <a:t>Phiếu đọc sách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những điều em đã chia sẻ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70EA3-0984-457B-BDCD-4DB2A4F1C209}"/>
              </a:ext>
            </a:extLst>
          </p:cNvPr>
          <p:cNvSpPr txBox="1"/>
          <p:nvPr/>
        </p:nvSpPr>
        <p:spPr>
          <a:xfrm>
            <a:off x="2348218" y="187264"/>
            <a:ext cx="7408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3000">
                <a:latin typeface="Arial-SGK-TV" pitchFamily="2" charset="0"/>
                <a:cs typeface="Arial-SGK-TV" pitchFamily="2" charset="0"/>
              </a:rPr>
              <a:t> …ngày … </a:t>
            </a:r>
            <a:r>
              <a:rPr lang="en-US" sz="300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300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2021</a:t>
            </a:r>
          </a:p>
          <a:p>
            <a:pPr algn="ctr"/>
            <a:r>
              <a:rPr lang="en-US" sz="3000">
                <a:latin typeface="Arial-SGK-TV" pitchFamily="2" charset="0"/>
                <a:cs typeface="Arial-SGK-TV" pitchFamily="2" charset="0"/>
              </a:rPr>
              <a:t>Môn Tiếng việt</a:t>
            </a:r>
            <a:endParaRPr lang="en-US" sz="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4A1D2D9D-BFFC-4A61-8107-F77544EEE436}"/>
              </a:ext>
            </a:extLst>
          </p:cNvPr>
          <p:cNvSpPr/>
          <p:nvPr/>
        </p:nvSpPr>
        <p:spPr>
          <a:xfrm>
            <a:off x="4704126" y="1276994"/>
            <a:ext cx="2697060" cy="553999"/>
          </a:xfrm>
          <a:prstGeom prst="roundRect">
            <a:avLst/>
          </a:prstGeom>
          <a:solidFill>
            <a:srgbClr val="EC008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3000" b="1" ker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 4: Út tin</a:t>
            </a:r>
          </a:p>
        </p:txBody>
      </p:sp>
      <p:sp>
        <p:nvSpPr>
          <p:cNvPr id="9" name="12-Point Star 1">
            <a:extLst>
              <a:ext uri="{FF2B5EF4-FFF2-40B4-BE49-F238E27FC236}">
                <a16:creationId xmlns:a16="http://schemas.microsoft.com/office/drawing/2014/main" id="{B0E68196-CFBA-49A6-BFD8-1B015B076B0D}"/>
              </a:ext>
            </a:extLst>
          </p:cNvPr>
          <p:cNvSpPr/>
          <p:nvPr/>
        </p:nvSpPr>
        <p:spPr>
          <a:xfrm>
            <a:off x="292217" y="3071841"/>
            <a:ext cx="5257800" cy="3657600"/>
          </a:xfrm>
          <a:prstGeom prst="star1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</a:p>
        </p:txBody>
      </p:sp>
    </p:spTree>
    <p:extLst>
      <p:ext uri="{BB962C8B-B14F-4D97-AF65-F5344CB8AC3E}">
        <p14:creationId xmlns:p14="http://schemas.microsoft.com/office/powerpoint/2010/main" val="1823743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720946D-B90D-494A-92A3-E83677D9A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22" y="681567"/>
            <a:ext cx="3941529" cy="557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78CE86-1866-4D93-A23D-3A38FC05B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1567"/>
            <a:ext cx="406687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009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76A498-297D-4B94-AE9B-3EB990C4700E}"/>
              </a:ext>
            </a:extLst>
          </p:cNvPr>
          <p:cNvGrpSpPr/>
          <p:nvPr/>
        </p:nvGrpSpPr>
        <p:grpSpPr>
          <a:xfrm>
            <a:off x="866574" y="2042621"/>
            <a:ext cx="11010652" cy="584775"/>
            <a:chOff x="866574" y="2042621"/>
            <a:chExt cx="11010652" cy="584775"/>
          </a:xfrm>
        </p:grpSpPr>
        <p:sp>
          <p:nvSpPr>
            <p:cNvPr id="3" name="Num.">
              <a:extLst>
                <a:ext uri="{FF2B5EF4-FFF2-40B4-BE49-F238E27FC236}">
                  <a16:creationId xmlns:a16="http://schemas.microsoft.com/office/drawing/2014/main" id="{8BADEB9C-0464-41A9-90F9-77EC0469D859}"/>
                </a:ext>
              </a:extLst>
            </p:cNvPr>
            <p:cNvSpPr txBox="1"/>
            <p:nvPr/>
          </p:nvSpPr>
          <p:spPr>
            <a:xfrm>
              <a:off x="866574" y="2042621"/>
              <a:ext cx="549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C008C"/>
                  </a:solidFill>
                  <a:latin typeface="Arial-SGK-TV" pitchFamily="2" charset="0"/>
                  <a:cs typeface="Arial-SGK-TV" pitchFamily="2" charset="0"/>
                </a:rPr>
                <a:t>1.</a:t>
              </a:r>
            </a:p>
          </p:txBody>
        </p:sp>
        <p:sp>
          <p:nvSpPr>
            <p:cNvPr id="4" name="Nội dung">
              <a:extLst>
                <a:ext uri="{FF2B5EF4-FFF2-40B4-BE49-F238E27FC236}">
                  <a16:creationId xmlns:a16="http://schemas.microsoft.com/office/drawing/2014/main" id="{3AAEC628-8541-4B51-8B4C-E0BBD98023FA}"/>
                </a:ext>
              </a:extLst>
            </p:cNvPr>
            <p:cNvSpPr txBox="1"/>
            <p:nvPr/>
          </p:nvSpPr>
          <p:spPr>
            <a:xfrm>
              <a:off x="1267234" y="2042621"/>
              <a:ext cx="10609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Arial-SGK-TV" pitchFamily="2" charset="0"/>
                  <a:cs typeface="Arial-SGK-TV" pitchFamily="2" charset="0"/>
                </a:rPr>
                <a:t>Đọc một bài đọc về trẻ em</a:t>
              </a:r>
              <a:endParaRPr lang="en-US" sz="23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5" name="Bkgr bóng đèn">
            <a:extLst>
              <a:ext uri="{FF2B5EF4-FFF2-40B4-BE49-F238E27FC236}">
                <a16:creationId xmlns:a16="http://schemas.microsoft.com/office/drawing/2014/main" id="{8144B54A-1172-4633-AA30-4825B7FB13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30" y="1890561"/>
            <a:ext cx="830526" cy="888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E7F0BE-1F8F-45DC-B137-CF57DECD7005}"/>
              </a:ext>
            </a:extLst>
          </p:cNvPr>
          <p:cNvSpPr txBox="1"/>
          <p:nvPr/>
        </p:nvSpPr>
        <p:spPr>
          <a:xfrm>
            <a:off x="866574" y="2627396"/>
            <a:ext cx="9937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Viết vào </a:t>
            </a:r>
            <a:r>
              <a:rPr lang="en-US" sz="3200" i="1">
                <a:latin typeface="Arial-SGK-TV" pitchFamily="2" charset="0"/>
                <a:cs typeface="Arial-SGK-TV" pitchFamily="2" charset="0"/>
              </a:rPr>
              <a:t>Phiếu đọc sách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những điều em đã chia sẻ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70EA3-0984-457B-BDCD-4DB2A4F1C209}"/>
              </a:ext>
            </a:extLst>
          </p:cNvPr>
          <p:cNvSpPr txBox="1"/>
          <p:nvPr/>
        </p:nvSpPr>
        <p:spPr>
          <a:xfrm>
            <a:off x="2348218" y="187264"/>
            <a:ext cx="7408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3000">
                <a:latin typeface="Arial-SGK-TV" pitchFamily="2" charset="0"/>
                <a:cs typeface="Arial-SGK-TV" pitchFamily="2" charset="0"/>
              </a:rPr>
              <a:t> …ngày … </a:t>
            </a:r>
            <a:r>
              <a:rPr lang="en-US" sz="300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300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2021</a:t>
            </a:r>
          </a:p>
          <a:p>
            <a:pPr algn="ctr"/>
            <a:r>
              <a:rPr lang="en-US" sz="3000">
                <a:latin typeface="Arial-SGK-TV" pitchFamily="2" charset="0"/>
                <a:cs typeface="Arial-SGK-TV" pitchFamily="2" charset="0"/>
              </a:rPr>
              <a:t>Môn Tiếng việt</a:t>
            </a:r>
            <a:endParaRPr lang="en-US" sz="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4A1D2D9D-BFFC-4A61-8107-F77544EEE436}"/>
              </a:ext>
            </a:extLst>
          </p:cNvPr>
          <p:cNvSpPr/>
          <p:nvPr/>
        </p:nvSpPr>
        <p:spPr>
          <a:xfrm>
            <a:off x="4704126" y="1276994"/>
            <a:ext cx="2697060" cy="553999"/>
          </a:xfrm>
          <a:prstGeom prst="roundRect">
            <a:avLst/>
          </a:prstGeom>
          <a:solidFill>
            <a:srgbClr val="EC008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3000" b="1" ker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 4: Út tin</a:t>
            </a:r>
          </a:p>
        </p:txBody>
      </p:sp>
      <p:sp>
        <p:nvSpPr>
          <p:cNvPr id="10" name="12-Point Star 1">
            <a:extLst>
              <a:ext uri="{FF2B5EF4-FFF2-40B4-BE49-F238E27FC236}">
                <a16:creationId xmlns:a16="http://schemas.microsoft.com/office/drawing/2014/main" id="{2AC72CC7-290B-4AD1-928A-61D444A1525D}"/>
              </a:ext>
            </a:extLst>
          </p:cNvPr>
          <p:cNvSpPr/>
          <p:nvPr/>
        </p:nvSpPr>
        <p:spPr>
          <a:xfrm>
            <a:off x="3467100" y="3200400"/>
            <a:ext cx="5257800" cy="3657600"/>
          </a:xfrm>
          <a:prstGeom prst="star12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9289733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493364-3603-4D89-8B53-003594F39AAE}"/>
              </a:ext>
            </a:extLst>
          </p:cNvPr>
          <p:cNvGrpSpPr/>
          <p:nvPr/>
        </p:nvGrpSpPr>
        <p:grpSpPr>
          <a:xfrm>
            <a:off x="2423719" y="136930"/>
            <a:ext cx="7408877" cy="1569662"/>
            <a:chOff x="2423719" y="136930"/>
            <a:chExt cx="7408877" cy="156966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5FC31D5-23B5-4EBF-9E42-8EF7F9F8EC15}"/>
                </a:ext>
              </a:extLst>
            </p:cNvPr>
            <p:cNvSpPr txBox="1"/>
            <p:nvPr/>
          </p:nvSpPr>
          <p:spPr>
            <a:xfrm>
              <a:off x="2423719" y="136930"/>
              <a:ext cx="74088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err="1">
                  <a:latin typeface="Arial-SGK-TV" pitchFamily="2" charset="0"/>
                  <a:cs typeface="Arial-SGK-TV" pitchFamily="2" charset="0"/>
                </a:rPr>
                <a:t>Thứ</a:t>
              </a:r>
              <a:r>
                <a:rPr lang="en-US" sz="3000">
                  <a:latin typeface="Arial-SGK-TV" pitchFamily="2" charset="0"/>
                  <a:cs typeface="Arial-SGK-TV" pitchFamily="2" charset="0"/>
                </a:rPr>
                <a:t> …ngày … </a:t>
              </a:r>
              <a:r>
                <a:rPr lang="en-US" sz="3000" err="1">
                  <a:latin typeface="Arial-SGK-TV" pitchFamily="2" charset="0"/>
                  <a:cs typeface="Arial-SGK-TV" pitchFamily="2" charset="0"/>
                </a:rPr>
                <a:t>tháng</a:t>
              </a:r>
              <a:r>
                <a:rPr lang="en-US" sz="3000">
                  <a:latin typeface="Arial-SGK-TV" pitchFamily="2" charset="0"/>
                  <a:cs typeface="Arial-SGK-TV" pitchFamily="2" charset="0"/>
                </a:rPr>
                <a:t> … </a:t>
              </a:r>
              <a:r>
                <a:rPr lang="en-US" sz="3000" dirty="0" err="1">
                  <a:latin typeface="Arial-SGK-TV" pitchFamily="2" charset="0"/>
                  <a:cs typeface="Arial-SGK-TV" pitchFamily="2" charset="0"/>
                </a:rPr>
                <a:t>năm</a:t>
              </a:r>
              <a:r>
                <a:rPr lang="en-US" sz="3000" dirty="0">
                  <a:latin typeface="Arial-SGK-TV" pitchFamily="2" charset="0"/>
                  <a:cs typeface="Arial-SGK-TV" pitchFamily="2" charset="0"/>
                </a:rPr>
                <a:t> 2021</a:t>
              </a:r>
            </a:p>
            <a:p>
              <a:pPr algn="ctr"/>
              <a:r>
                <a:rPr lang="en-US" sz="3000">
                  <a:latin typeface="Arial-SGK-TV" pitchFamily="2" charset="0"/>
                  <a:cs typeface="Arial-SGK-TV" pitchFamily="2" charset="0"/>
                </a:rPr>
                <a:t>Môn Tiếng việt</a:t>
              </a:r>
              <a:endParaRPr lang="en-US" sz="30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id="{8C961F8D-6DD8-4D20-A88C-4DD7895D27C1}"/>
                </a:ext>
              </a:extLst>
            </p:cNvPr>
            <p:cNvSpPr/>
            <p:nvPr/>
          </p:nvSpPr>
          <p:spPr>
            <a:xfrm>
              <a:off x="4806213" y="1152593"/>
              <a:ext cx="2976693" cy="553999"/>
            </a:xfrm>
            <a:prstGeom prst="roundRect">
              <a:avLst/>
            </a:prstGeom>
            <a:solidFill>
              <a:srgbClr val="EC008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03879"/>
              <a:r>
                <a:rPr lang="en-US" sz="3000" b="1" kern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Bài 4: Út Tin</a:t>
              </a:r>
            </a:p>
          </p:txBody>
        </p:sp>
      </p:grpSp>
      <p:sp>
        <p:nvSpPr>
          <p:cNvPr id="6" name="Nội dung">
            <a:extLst>
              <a:ext uri="{FF2B5EF4-FFF2-40B4-BE49-F238E27FC236}">
                <a16:creationId xmlns:a16="http://schemas.microsoft.com/office/drawing/2014/main" id="{961F6036-EFB2-465F-BC89-45AF2D6FAE1D}"/>
              </a:ext>
            </a:extLst>
          </p:cNvPr>
          <p:cNvSpPr txBox="1"/>
          <p:nvPr/>
        </p:nvSpPr>
        <p:spPr>
          <a:xfrm>
            <a:off x="1006679" y="2042621"/>
            <a:ext cx="10870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US" sz="3200" b="1">
                <a:latin typeface="Arial-SGK-TV" pitchFamily="2" charset="0"/>
                <a:cs typeface="Arial-SGK-TV" pitchFamily="2" charset="0"/>
              </a:rPr>
              <a:t>Chơi trò chơi </a:t>
            </a:r>
            <a:r>
              <a:rPr lang="en-US" sz="3200" b="1" i="1">
                <a:latin typeface="Arial-SGK-TV" pitchFamily="2" charset="0"/>
                <a:cs typeface="Arial-SGK-TV" pitchFamily="2" charset="0"/>
              </a:rPr>
              <a:t>Hoạ sĩ nhí</a:t>
            </a:r>
            <a:endParaRPr lang="en-US" sz="2300" b="1" i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Bkgr bóng đèn">
            <a:extLst>
              <a:ext uri="{FF2B5EF4-FFF2-40B4-BE49-F238E27FC236}">
                <a16:creationId xmlns:a16="http://schemas.microsoft.com/office/drawing/2014/main" id="{771447D8-E447-4914-82F4-39F06ECDE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30" y="1890561"/>
            <a:ext cx="830526" cy="8888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1E2289-3398-4389-9575-BCD9CD14DCA6}"/>
              </a:ext>
            </a:extLst>
          </p:cNvPr>
          <p:cNvSpPr txBox="1"/>
          <p:nvPr/>
        </p:nvSpPr>
        <p:spPr>
          <a:xfrm>
            <a:off x="125208" y="2710383"/>
            <a:ext cx="5229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Trang trí thời gian biểu.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93A10-C9E5-448B-8D03-83A05D60682C}"/>
              </a:ext>
            </a:extLst>
          </p:cNvPr>
          <p:cNvSpPr txBox="1"/>
          <p:nvPr/>
        </p:nvSpPr>
        <p:spPr>
          <a:xfrm>
            <a:off x="125208" y="3212171"/>
            <a:ext cx="11502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Nói với bạn một việc làm mà em biết trong thời gian biểu.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212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53C81A-755F-441D-96E0-1E4554CF8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8" y="154476"/>
            <a:ext cx="759925" cy="759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ED4211-72D7-4D20-B2C2-10CB85AAD41B}"/>
              </a:ext>
            </a:extLst>
          </p:cNvPr>
          <p:cNvSpPr txBox="1"/>
          <p:nvPr/>
        </p:nvSpPr>
        <p:spPr>
          <a:xfrm>
            <a:off x="987049" y="272828"/>
            <a:ext cx="2266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958">
              <a:defRPr/>
            </a:pPr>
            <a:r>
              <a:rPr lang="en-US" sz="3600" b="1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E8DF5F-585D-4FCB-9C88-993704CCD4F7}"/>
              </a:ext>
            </a:extLst>
          </p:cNvPr>
          <p:cNvSpPr txBox="1"/>
          <p:nvPr/>
        </p:nvSpPr>
        <p:spPr>
          <a:xfrm>
            <a:off x="900833" y="771143"/>
            <a:ext cx="1055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958">
              <a:defRPr/>
            </a:pPr>
            <a:r>
              <a:rPr lang="en-US" sz="3200" b="1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BBCD794-3662-4A6D-A85D-2CA40FB97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86" y="1620519"/>
            <a:ext cx="4800600" cy="4466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trồng</a:t>
            </a:r>
            <a:endParaRPr lang="en-US" altLang="vi-VN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vi-VN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endParaRPr lang="en-US" altLang="vi-VN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…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Bế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endParaRPr lang="en-US" alt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3A5BF8-0E4E-4182-B3E3-F2EC3B9F7A0C}"/>
              </a:ext>
            </a:extLst>
          </p:cNvPr>
          <p:cNvGrpSpPr/>
          <p:nvPr/>
        </p:nvGrpSpPr>
        <p:grpSpPr>
          <a:xfrm>
            <a:off x="4957866" y="1732547"/>
            <a:ext cx="6925977" cy="1058779"/>
            <a:chOff x="360727" y="3507787"/>
            <a:chExt cx="7191104" cy="631331"/>
          </a:xfrm>
        </p:grpSpPr>
        <p:sp>
          <p:nvSpPr>
            <p:cNvPr id="15" name="Rounded Rectangle 2">
              <a:extLst>
                <a:ext uri="{FF2B5EF4-FFF2-40B4-BE49-F238E27FC236}">
                  <a16:creationId xmlns:a16="http://schemas.microsoft.com/office/drawing/2014/main" id="{73CF6D70-347A-4BBC-8FB4-07C89AB65914}"/>
                </a:ext>
              </a:extLst>
            </p:cNvPr>
            <p:cNvSpPr/>
            <p:nvPr/>
          </p:nvSpPr>
          <p:spPr>
            <a:xfrm>
              <a:off x="1104658" y="3539128"/>
              <a:ext cx="6447173" cy="599990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just" defTabSz="903879"/>
              <a:r>
                <a:rPr lang="en-US" sz="3200" kern="0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Ngày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hôm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qua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những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đâu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?</a:t>
              </a:r>
              <a:endParaRPr lang="en-US" sz="3200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6" name="Kí hiệu - Cùng tìm hiểu">
              <a:extLst>
                <a:ext uri="{FF2B5EF4-FFF2-40B4-BE49-F238E27FC236}">
                  <a16:creationId xmlns:a16="http://schemas.microsoft.com/office/drawing/2014/main" id="{0AB5DC53-1332-494B-BAF5-A8064750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27" y="3507787"/>
              <a:ext cx="640080" cy="39705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8D4680-743E-402B-8283-92B2B3E70FD7}"/>
              </a:ext>
            </a:extLst>
          </p:cNvPr>
          <p:cNvGrpSpPr/>
          <p:nvPr/>
        </p:nvGrpSpPr>
        <p:grpSpPr>
          <a:xfrm>
            <a:off x="5070012" y="2990896"/>
            <a:ext cx="6813831" cy="1075780"/>
            <a:chOff x="1568741" y="4053242"/>
            <a:chExt cx="5243119" cy="1092168"/>
          </a:xfrm>
        </p:grpSpPr>
        <p:sp>
          <p:nvSpPr>
            <p:cNvPr id="18" name="Rounded Rectangle 2">
              <a:extLst>
                <a:ext uri="{FF2B5EF4-FFF2-40B4-BE49-F238E27FC236}">
                  <a16:creationId xmlns:a16="http://schemas.microsoft.com/office/drawing/2014/main" id="{8A5AA6C2-E433-4853-83AB-443B0F52F2F7}"/>
                </a:ext>
              </a:extLst>
            </p:cNvPr>
            <p:cNvSpPr/>
            <p:nvPr/>
          </p:nvSpPr>
          <p:spPr>
            <a:xfrm>
              <a:off x="2034721" y="4053242"/>
              <a:ext cx="4777139" cy="1092168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just"/>
              <a:r>
                <a:rPr lang="en-US" sz="3000" dirty="0">
                  <a:solidFill>
                    <a:srgbClr val="000000"/>
                  </a:solidFill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Ngày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hôm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qua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vở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viết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bài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.</a:t>
              </a:r>
              <a:endParaRPr lang="vi-VN" sz="3200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B263AA55-D4AC-4ABE-BC29-DB1095F3279E}"/>
                </a:ext>
              </a:extLst>
            </p:cNvPr>
            <p:cNvSpPr/>
            <p:nvPr/>
          </p:nvSpPr>
          <p:spPr>
            <a:xfrm>
              <a:off x="1568741" y="4439934"/>
              <a:ext cx="389386" cy="3187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9A0DBBE-EA99-4F4D-89D4-C178EA403425}"/>
              </a:ext>
            </a:extLst>
          </p:cNvPr>
          <p:cNvCxnSpPr>
            <a:cxnSpLocks/>
          </p:cNvCxnSpPr>
          <p:nvPr/>
        </p:nvCxnSpPr>
        <p:spPr>
          <a:xfrm flipV="1">
            <a:off x="1808700" y="2608262"/>
            <a:ext cx="1119855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D9789A-0703-4F14-88A2-DE7435F26953}"/>
              </a:ext>
            </a:extLst>
          </p:cNvPr>
          <p:cNvCxnSpPr>
            <a:cxnSpLocks/>
          </p:cNvCxnSpPr>
          <p:nvPr/>
        </p:nvCxnSpPr>
        <p:spPr>
          <a:xfrm flipV="1">
            <a:off x="693065" y="3564971"/>
            <a:ext cx="181275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D0B3CE-4AF1-469C-B991-2DB2661CB06C}"/>
              </a:ext>
            </a:extLst>
          </p:cNvPr>
          <p:cNvCxnSpPr>
            <a:cxnSpLocks/>
          </p:cNvCxnSpPr>
          <p:nvPr/>
        </p:nvCxnSpPr>
        <p:spPr>
          <a:xfrm flipV="1">
            <a:off x="757670" y="5037303"/>
            <a:ext cx="249566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425D99-0AA4-4F10-A5EE-C9CA36F60814}"/>
              </a:ext>
            </a:extLst>
          </p:cNvPr>
          <p:cNvCxnSpPr>
            <a:cxnSpLocks/>
          </p:cNvCxnSpPr>
          <p:nvPr/>
        </p:nvCxnSpPr>
        <p:spPr>
          <a:xfrm flipV="1">
            <a:off x="3111670" y="5509097"/>
            <a:ext cx="157984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3A5BF8-0E4E-4182-B3E3-F2EC3B9F7A0C}"/>
              </a:ext>
            </a:extLst>
          </p:cNvPr>
          <p:cNvGrpSpPr/>
          <p:nvPr/>
        </p:nvGrpSpPr>
        <p:grpSpPr>
          <a:xfrm>
            <a:off x="4957866" y="4169710"/>
            <a:ext cx="6925977" cy="665878"/>
            <a:chOff x="360727" y="3507787"/>
            <a:chExt cx="7191104" cy="397051"/>
          </a:xfrm>
        </p:grpSpPr>
        <p:sp>
          <p:nvSpPr>
            <p:cNvPr id="25" name="Rounded Rectangle 2">
              <a:extLst>
                <a:ext uri="{FF2B5EF4-FFF2-40B4-BE49-F238E27FC236}">
                  <a16:creationId xmlns:a16="http://schemas.microsoft.com/office/drawing/2014/main" id="{73CF6D70-347A-4BBC-8FB4-07C89AB65914}"/>
                </a:ext>
              </a:extLst>
            </p:cNvPr>
            <p:cNvSpPr/>
            <p:nvPr/>
          </p:nvSpPr>
          <p:spPr>
            <a:xfrm>
              <a:off x="1104658" y="3539128"/>
              <a:ext cx="6447173" cy="365710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just" defTabSz="903879"/>
              <a:r>
                <a:rPr lang="en-US" sz="3200" kern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Ngày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hôm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qua  ở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những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đâu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?</a:t>
              </a:r>
              <a:endParaRPr lang="en-US" sz="3200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6" name="Kí hiệu - Cùng tìm hiểu">
              <a:extLst>
                <a:ext uri="{FF2B5EF4-FFF2-40B4-BE49-F238E27FC236}">
                  <a16:creationId xmlns:a16="http://schemas.microsoft.com/office/drawing/2014/main" id="{0AB5DC53-1332-494B-BAF5-A8064750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27" y="3507787"/>
              <a:ext cx="640080" cy="39705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38D4680-743E-402B-8283-92B2B3E70FD7}"/>
              </a:ext>
            </a:extLst>
          </p:cNvPr>
          <p:cNvGrpSpPr/>
          <p:nvPr/>
        </p:nvGrpSpPr>
        <p:grpSpPr>
          <a:xfrm>
            <a:off x="5070012" y="5060001"/>
            <a:ext cx="6813831" cy="1075780"/>
            <a:chOff x="1568741" y="4053242"/>
            <a:chExt cx="5243119" cy="1092168"/>
          </a:xfrm>
        </p:grpSpPr>
        <p:sp>
          <p:nvSpPr>
            <p:cNvPr id="28" name="Rounded Rectangle 2">
              <a:extLst>
                <a:ext uri="{FF2B5EF4-FFF2-40B4-BE49-F238E27FC236}">
                  <a16:creationId xmlns:a16="http://schemas.microsoft.com/office/drawing/2014/main" id="{8A5AA6C2-E433-4853-83AB-443B0F52F2F7}"/>
                </a:ext>
              </a:extLst>
            </p:cNvPr>
            <p:cNvSpPr/>
            <p:nvPr/>
          </p:nvSpPr>
          <p:spPr>
            <a:xfrm>
              <a:off x="2034721" y="4053242"/>
              <a:ext cx="4777139" cy="1092168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just"/>
              <a:r>
                <a:rPr lang="en-US" sz="3000" dirty="0">
                  <a:solidFill>
                    <a:srgbClr val="000000"/>
                  </a:solidFill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Ngày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hôm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qua</a:t>
              </a:r>
              <a:r>
                <a:rPr lang="vi-VN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ở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vi-VN" sz="3200" dirty="0">
                  <a:solidFill>
                    <a:srgbClr val="00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hạt lúa mẹ trồng, trong vở hồng của con</a:t>
              </a:r>
              <a:endParaRPr lang="vi-VN" sz="3200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29" name="Arrow: Right 18">
              <a:extLst>
                <a:ext uri="{FF2B5EF4-FFF2-40B4-BE49-F238E27FC236}">
                  <a16:creationId xmlns:a16="http://schemas.microsoft.com/office/drawing/2014/main" id="{B263AA55-D4AC-4ABE-BC29-DB1095F3279E}"/>
                </a:ext>
              </a:extLst>
            </p:cNvPr>
            <p:cNvSpPr/>
            <p:nvPr/>
          </p:nvSpPr>
          <p:spPr>
            <a:xfrm>
              <a:off x="1568741" y="4439934"/>
              <a:ext cx="389386" cy="3187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A0DBBE-EA99-4F4D-89D4-C178EA403425}"/>
              </a:ext>
            </a:extLst>
          </p:cNvPr>
          <p:cNvCxnSpPr>
            <a:cxnSpLocks/>
          </p:cNvCxnSpPr>
          <p:nvPr/>
        </p:nvCxnSpPr>
        <p:spPr>
          <a:xfrm flipV="1">
            <a:off x="3341665" y="3123733"/>
            <a:ext cx="1119855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9A0DBBE-EA99-4F4D-89D4-C178EA403425}"/>
              </a:ext>
            </a:extLst>
          </p:cNvPr>
          <p:cNvCxnSpPr>
            <a:cxnSpLocks/>
          </p:cNvCxnSpPr>
          <p:nvPr/>
        </p:nvCxnSpPr>
        <p:spPr>
          <a:xfrm flipV="1">
            <a:off x="3494064" y="3680836"/>
            <a:ext cx="1463802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29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716286" y="644875"/>
            <a:ext cx="60544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ngồi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khi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bài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8791" y="1796211"/>
            <a:ext cx="8492836" cy="37018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-SGK-TV" pitchFamily="2" charset="0"/>
              </a:rPr>
              <a:t>- Lưng thẳng, không tì ngực vào bàn.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-SGK-TV" pitchFamily="2" charset="0"/>
              </a:rPr>
              <a:t>- Đầu hơi cúi. Mắt cách vở 25 - 30 cm.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-SGK-TV" pitchFamily="2" charset="0"/>
              </a:rPr>
              <a:t>- Tay trái tì nhẹ lên mép vở để giữ.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-SGK-TV" pitchFamily="2" charset="0"/>
              </a:rPr>
              <a:t>- Hai chân để song song, thoải mái.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038" y="1796211"/>
            <a:ext cx="3883489" cy="44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33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53C81A-755F-441D-96E0-1E4554CF8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8" y="154476"/>
            <a:ext cx="759925" cy="759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ED4211-72D7-4D20-B2C2-10CB85AAD41B}"/>
              </a:ext>
            </a:extLst>
          </p:cNvPr>
          <p:cNvSpPr txBox="1"/>
          <p:nvPr/>
        </p:nvSpPr>
        <p:spPr>
          <a:xfrm>
            <a:off x="987049" y="272828"/>
            <a:ext cx="2266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958">
              <a:defRPr/>
            </a:pPr>
            <a:r>
              <a:rPr lang="en-US" sz="3600" b="1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E8DF5F-585D-4FCB-9C88-993704CCD4F7}"/>
              </a:ext>
            </a:extLst>
          </p:cNvPr>
          <p:cNvSpPr txBox="1"/>
          <p:nvPr/>
        </p:nvSpPr>
        <p:spPr>
          <a:xfrm>
            <a:off x="900833" y="771143"/>
            <a:ext cx="1055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958">
              <a:defRPr/>
            </a:pPr>
            <a:r>
              <a:rPr lang="en-US" sz="3200" b="1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BBCD794-3662-4A6D-A85D-2CA40FB97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86" y="1620519"/>
            <a:ext cx="4800600" cy="4466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trồng</a:t>
            </a:r>
            <a:endParaRPr lang="en-US" altLang="vi-VN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vi-VN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endParaRPr lang="en-US" altLang="vi-VN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…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Bế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endParaRPr lang="en-US" alt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9A0DBBE-EA99-4F4D-89D4-C178EA403425}"/>
              </a:ext>
            </a:extLst>
          </p:cNvPr>
          <p:cNvCxnSpPr>
            <a:cxnSpLocks/>
          </p:cNvCxnSpPr>
          <p:nvPr/>
        </p:nvCxnSpPr>
        <p:spPr>
          <a:xfrm flipV="1">
            <a:off x="1808700" y="2608262"/>
            <a:ext cx="1119855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D9789A-0703-4F14-88A2-DE7435F26953}"/>
              </a:ext>
            </a:extLst>
          </p:cNvPr>
          <p:cNvCxnSpPr>
            <a:cxnSpLocks/>
          </p:cNvCxnSpPr>
          <p:nvPr/>
        </p:nvCxnSpPr>
        <p:spPr>
          <a:xfrm flipV="1">
            <a:off x="693065" y="3578418"/>
            <a:ext cx="181275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D0B3CE-4AF1-469C-B991-2DB2661CB06C}"/>
              </a:ext>
            </a:extLst>
          </p:cNvPr>
          <p:cNvCxnSpPr>
            <a:cxnSpLocks/>
          </p:cNvCxnSpPr>
          <p:nvPr/>
        </p:nvCxnSpPr>
        <p:spPr>
          <a:xfrm flipV="1">
            <a:off x="757670" y="5037303"/>
            <a:ext cx="249566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425D99-0AA4-4F10-A5EE-C9CA36F60814}"/>
              </a:ext>
            </a:extLst>
          </p:cNvPr>
          <p:cNvCxnSpPr>
            <a:cxnSpLocks/>
          </p:cNvCxnSpPr>
          <p:nvPr/>
        </p:nvCxnSpPr>
        <p:spPr>
          <a:xfrm flipV="1">
            <a:off x="3111670" y="5509097"/>
            <a:ext cx="157984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A0DBBE-EA99-4F4D-89D4-C178EA403425}"/>
              </a:ext>
            </a:extLst>
          </p:cNvPr>
          <p:cNvCxnSpPr>
            <a:cxnSpLocks/>
          </p:cNvCxnSpPr>
          <p:nvPr/>
        </p:nvCxnSpPr>
        <p:spPr>
          <a:xfrm flipV="1">
            <a:off x="3341665" y="3123733"/>
            <a:ext cx="1119855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9A0DBBE-EA99-4F4D-89D4-C178EA403425}"/>
              </a:ext>
            </a:extLst>
          </p:cNvPr>
          <p:cNvCxnSpPr>
            <a:cxnSpLocks/>
          </p:cNvCxnSpPr>
          <p:nvPr/>
        </p:nvCxnSpPr>
        <p:spPr>
          <a:xfrm flipV="1">
            <a:off x="3494064" y="3680836"/>
            <a:ext cx="1463802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25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DC269C-DE15-4D09-96ED-0A45C53E5E17}"/>
              </a:ext>
            </a:extLst>
          </p:cNvPr>
          <p:cNvGrpSpPr/>
          <p:nvPr/>
        </p:nvGrpSpPr>
        <p:grpSpPr>
          <a:xfrm>
            <a:off x="275557" y="220696"/>
            <a:ext cx="11640885" cy="1702417"/>
            <a:chOff x="284815" y="846338"/>
            <a:chExt cx="11640885" cy="17024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B95C7D0-771B-4EA7-AD61-BA88BD3A2CEE}"/>
                </a:ext>
              </a:extLst>
            </p:cNvPr>
            <p:cNvSpPr txBox="1"/>
            <p:nvPr/>
          </p:nvSpPr>
          <p:spPr>
            <a:xfrm>
              <a:off x="284815" y="1040650"/>
              <a:ext cx="1164088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958">
                <a:defRPr/>
              </a:pPr>
              <a:r>
                <a:rPr lang="en-US" sz="2800" b="1">
                  <a:solidFill>
                    <a:srgbClr val="EC008C"/>
                  </a:solidFill>
                  <a:latin typeface="Arial-SGK-TV" pitchFamily="2" charset="0"/>
                  <a:cs typeface="Arial-SGK-TV" pitchFamily="2" charset="0"/>
                </a:rPr>
                <a:t>b. </a:t>
              </a:r>
              <a:r>
                <a:rPr lang="en-US" sz="3200" b="1">
                  <a:latin typeface="Arial-SGK-TV" pitchFamily="2" charset="0"/>
                  <a:cs typeface="Arial-SGK-TV" pitchFamily="2" charset="0"/>
                </a:rPr>
                <a:t>Tìm chữ cái thích hợp với mỗi     . Học thuộc tên các chữ cái trong bảng.</a:t>
              </a:r>
              <a:endParaRPr lang="en-US" sz="3200" b="1" i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  <a:p>
              <a:pPr algn="just" defTabSz="913958">
                <a:defRPr/>
              </a:pPr>
              <a:endPara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E4FF09E-E813-44D3-93C8-9C619E149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43" b="32693" l="54797" r="58647">
                          <a14:foregroundMark x1="55789" y1="31688" x2="57193" y2="32250"/>
                          <a14:foregroundMark x1="55877" y1="31188" x2="56491" y2="32000"/>
                          <a14:foregroundMark x1="55877" y1="31250" x2="56579" y2="31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16" t="29149" r="40872" b="66913"/>
            <a:stretch/>
          </p:blipFill>
          <p:spPr>
            <a:xfrm>
              <a:off x="6517019" y="846338"/>
              <a:ext cx="746255" cy="857271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7CD7AA0C-401E-4E7D-969E-26986DF9FA77}"/>
              </a:ext>
            </a:extLst>
          </p:cNvPr>
          <p:cNvGrpSpPr>
            <a:grpSpLocks/>
          </p:cNvGrpSpPr>
          <p:nvPr/>
        </p:nvGrpSpPr>
        <p:grpSpPr bwMode="auto">
          <a:xfrm>
            <a:off x="2635661" y="1376414"/>
            <a:ext cx="6512915" cy="5469090"/>
            <a:chOff x="0" y="6406"/>
            <a:chExt cx="10942" cy="8958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F140ED49-607D-4EA4-84F2-076205A46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06"/>
              <a:ext cx="10942" cy="8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utoShape 4">
              <a:extLst>
                <a:ext uri="{FF2B5EF4-FFF2-40B4-BE49-F238E27FC236}">
                  <a16:creationId xmlns:a16="http://schemas.microsoft.com/office/drawing/2014/main" id="{E5E1E539-BF0D-4F98-987F-3C165BA9B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14173"/>
              <a:ext cx="975" cy="493"/>
            </a:xfrm>
            <a:custGeom>
              <a:avLst/>
              <a:gdLst>
                <a:gd name="T0" fmla="+- 0 1793 833"/>
                <a:gd name="T1" fmla="*/ T0 w 975"/>
                <a:gd name="T2" fmla="+- 0 14629 14174"/>
                <a:gd name="T3" fmla="*/ 14629 h 493"/>
                <a:gd name="T4" fmla="+- 0 1627 833"/>
                <a:gd name="T5" fmla="*/ T4 w 975"/>
                <a:gd name="T6" fmla="+- 0 14629 14174"/>
                <a:gd name="T7" fmla="*/ 14629 h 493"/>
                <a:gd name="T8" fmla="+- 0 1700 833"/>
                <a:gd name="T9" fmla="*/ T8 w 975"/>
                <a:gd name="T10" fmla="+- 0 14640 14174"/>
                <a:gd name="T11" fmla="*/ 14640 h 493"/>
                <a:gd name="T12" fmla="+- 0 1753 833"/>
                <a:gd name="T13" fmla="*/ T12 w 975"/>
                <a:gd name="T14" fmla="+- 0 14657 14174"/>
                <a:gd name="T15" fmla="*/ 14657 h 493"/>
                <a:gd name="T16" fmla="+- 0 1773 833"/>
                <a:gd name="T17" fmla="*/ T16 w 975"/>
                <a:gd name="T18" fmla="+- 0 14666 14174"/>
                <a:gd name="T19" fmla="*/ 14666 h 493"/>
                <a:gd name="T20" fmla="+- 0 1793 833"/>
                <a:gd name="T21" fmla="*/ T20 w 975"/>
                <a:gd name="T22" fmla="+- 0 14629 14174"/>
                <a:gd name="T23" fmla="*/ 14629 h 493"/>
                <a:gd name="T24" fmla="+- 0 1800 833"/>
                <a:gd name="T25" fmla="*/ T24 w 975"/>
                <a:gd name="T26" fmla="+- 0 14541 14174"/>
                <a:gd name="T27" fmla="*/ 14541 h 493"/>
                <a:gd name="T28" fmla="+- 0 987 833"/>
                <a:gd name="T29" fmla="*/ T28 w 975"/>
                <a:gd name="T30" fmla="+- 0 14541 14174"/>
                <a:gd name="T31" fmla="*/ 14541 h 493"/>
                <a:gd name="T32" fmla="+- 0 1041 833"/>
                <a:gd name="T33" fmla="*/ T32 w 975"/>
                <a:gd name="T34" fmla="+- 0 14555 14174"/>
                <a:gd name="T35" fmla="*/ 14555 h 493"/>
                <a:gd name="T36" fmla="+- 0 1116 833"/>
                <a:gd name="T37" fmla="*/ T36 w 975"/>
                <a:gd name="T38" fmla="+- 0 14586 14174"/>
                <a:gd name="T39" fmla="*/ 14586 h 493"/>
                <a:gd name="T40" fmla="+- 0 1280 833"/>
                <a:gd name="T41" fmla="*/ T40 w 975"/>
                <a:gd name="T42" fmla="+- 0 14637 14174"/>
                <a:gd name="T43" fmla="*/ 14637 h 493"/>
                <a:gd name="T44" fmla="+- 0 1417 833"/>
                <a:gd name="T45" fmla="*/ T44 w 975"/>
                <a:gd name="T46" fmla="+- 0 14650 14174"/>
                <a:gd name="T47" fmla="*/ 14650 h 493"/>
                <a:gd name="T48" fmla="+- 0 1511 833"/>
                <a:gd name="T49" fmla="*/ T48 w 975"/>
                <a:gd name="T50" fmla="+- 0 14645 14174"/>
                <a:gd name="T51" fmla="*/ 14645 h 493"/>
                <a:gd name="T52" fmla="+- 0 1546 833"/>
                <a:gd name="T53" fmla="*/ T52 w 975"/>
                <a:gd name="T54" fmla="+- 0 14639 14174"/>
                <a:gd name="T55" fmla="*/ 14639 h 493"/>
                <a:gd name="T56" fmla="+- 0 1627 833"/>
                <a:gd name="T57" fmla="*/ T56 w 975"/>
                <a:gd name="T58" fmla="+- 0 14629 14174"/>
                <a:gd name="T59" fmla="*/ 14629 h 493"/>
                <a:gd name="T60" fmla="+- 0 1793 833"/>
                <a:gd name="T61" fmla="*/ T60 w 975"/>
                <a:gd name="T62" fmla="+- 0 14629 14174"/>
                <a:gd name="T63" fmla="*/ 14629 h 493"/>
                <a:gd name="T64" fmla="+- 0 1795 833"/>
                <a:gd name="T65" fmla="*/ T64 w 975"/>
                <a:gd name="T66" fmla="+- 0 14624 14174"/>
                <a:gd name="T67" fmla="*/ 14624 h 493"/>
                <a:gd name="T68" fmla="+- 0 1805 833"/>
                <a:gd name="T69" fmla="*/ T68 w 975"/>
                <a:gd name="T70" fmla="+- 0 14592 14174"/>
                <a:gd name="T71" fmla="*/ 14592 h 493"/>
                <a:gd name="T72" fmla="+- 0 1802 833"/>
                <a:gd name="T73" fmla="*/ T72 w 975"/>
                <a:gd name="T74" fmla="+- 0 14552 14174"/>
                <a:gd name="T75" fmla="*/ 14552 h 493"/>
                <a:gd name="T76" fmla="+- 0 1800 833"/>
                <a:gd name="T77" fmla="*/ T76 w 975"/>
                <a:gd name="T78" fmla="+- 0 14541 14174"/>
                <a:gd name="T79" fmla="*/ 14541 h 493"/>
                <a:gd name="T80" fmla="+- 0 948 833"/>
                <a:gd name="T81" fmla="*/ T80 w 975"/>
                <a:gd name="T82" fmla="+- 0 14174 14174"/>
                <a:gd name="T83" fmla="*/ 14174 h 493"/>
                <a:gd name="T84" fmla="+- 0 890 833"/>
                <a:gd name="T85" fmla="*/ T84 w 975"/>
                <a:gd name="T86" fmla="+- 0 14174 14174"/>
                <a:gd name="T87" fmla="*/ 14174 h 493"/>
                <a:gd name="T88" fmla="+- 0 868 833"/>
                <a:gd name="T89" fmla="*/ T88 w 975"/>
                <a:gd name="T90" fmla="+- 0 14176 14174"/>
                <a:gd name="T91" fmla="*/ 14176 h 493"/>
                <a:gd name="T92" fmla="+- 0 848 833"/>
                <a:gd name="T93" fmla="*/ T92 w 975"/>
                <a:gd name="T94" fmla="+- 0 14211 14174"/>
                <a:gd name="T95" fmla="*/ 14211 h 493"/>
                <a:gd name="T96" fmla="+- 0 840 833"/>
                <a:gd name="T97" fmla="*/ T96 w 975"/>
                <a:gd name="T98" fmla="+- 0 14240 14174"/>
                <a:gd name="T99" fmla="*/ 14240 h 493"/>
                <a:gd name="T100" fmla="+- 0 840 833"/>
                <a:gd name="T101" fmla="*/ T100 w 975"/>
                <a:gd name="T102" fmla="+- 0 14243 14174"/>
                <a:gd name="T103" fmla="*/ 14243 h 493"/>
                <a:gd name="T104" fmla="+- 0 842 833"/>
                <a:gd name="T105" fmla="*/ T104 w 975"/>
                <a:gd name="T106" fmla="+- 0 14279 14174"/>
                <a:gd name="T107" fmla="*/ 14279 h 493"/>
                <a:gd name="T108" fmla="+- 0 853 833"/>
                <a:gd name="T109" fmla="*/ T108 w 975"/>
                <a:gd name="T110" fmla="+- 0 14342 14174"/>
                <a:gd name="T111" fmla="*/ 14342 h 493"/>
                <a:gd name="T112" fmla="+- 0 858 833"/>
                <a:gd name="T113" fmla="*/ T112 w 975"/>
                <a:gd name="T114" fmla="+- 0 14421 14174"/>
                <a:gd name="T115" fmla="*/ 14421 h 493"/>
                <a:gd name="T116" fmla="+- 0 851 833"/>
                <a:gd name="T117" fmla="*/ T116 w 975"/>
                <a:gd name="T118" fmla="+- 0 14489 14174"/>
                <a:gd name="T119" fmla="*/ 14489 h 493"/>
                <a:gd name="T120" fmla="+- 0 839 833"/>
                <a:gd name="T121" fmla="*/ T120 w 975"/>
                <a:gd name="T122" fmla="+- 0 14536 14174"/>
                <a:gd name="T123" fmla="*/ 14536 h 493"/>
                <a:gd name="T124" fmla="+- 0 833 833"/>
                <a:gd name="T125" fmla="*/ T124 w 975"/>
                <a:gd name="T126" fmla="+- 0 14554 14174"/>
                <a:gd name="T127" fmla="*/ 14554 h 493"/>
                <a:gd name="T128" fmla="+- 0 926 833"/>
                <a:gd name="T129" fmla="*/ T128 w 975"/>
                <a:gd name="T130" fmla="+- 0 14541 14174"/>
                <a:gd name="T131" fmla="*/ 14541 h 493"/>
                <a:gd name="T132" fmla="+- 0 987 833"/>
                <a:gd name="T133" fmla="*/ T132 w 975"/>
                <a:gd name="T134" fmla="+- 0 14541 14174"/>
                <a:gd name="T135" fmla="*/ 14541 h 493"/>
                <a:gd name="T136" fmla="+- 0 1800 833"/>
                <a:gd name="T137" fmla="*/ T136 w 975"/>
                <a:gd name="T138" fmla="+- 0 14541 14174"/>
                <a:gd name="T139" fmla="*/ 14541 h 493"/>
                <a:gd name="T140" fmla="+- 0 1789 833"/>
                <a:gd name="T141" fmla="*/ T140 w 975"/>
                <a:gd name="T142" fmla="+- 0 14489 14174"/>
                <a:gd name="T143" fmla="*/ 14489 h 493"/>
                <a:gd name="T144" fmla="+- 0 1775 833"/>
                <a:gd name="T145" fmla="*/ T144 w 975"/>
                <a:gd name="T146" fmla="+- 0 14419 14174"/>
                <a:gd name="T147" fmla="*/ 14419 h 493"/>
                <a:gd name="T148" fmla="+- 0 1783 833"/>
                <a:gd name="T149" fmla="*/ T148 w 975"/>
                <a:gd name="T150" fmla="+- 0 14354 14174"/>
                <a:gd name="T151" fmla="*/ 14354 h 493"/>
                <a:gd name="T152" fmla="+- 0 1799 833"/>
                <a:gd name="T153" fmla="*/ T152 w 975"/>
                <a:gd name="T154" fmla="+- 0 14307 14174"/>
                <a:gd name="T155" fmla="*/ 14307 h 493"/>
                <a:gd name="T156" fmla="+- 0 1807 833"/>
                <a:gd name="T157" fmla="*/ T156 w 975"/>
                <a:gd name="T158" fmla="+- 0 14289 14174"/>
                <a:gd name="T159" fmla="*/ 14289 h 493"/>
                <a:gd name="T160" fmla="+- 0 1782 833"/>
                <a:gd name="T161" fmla="*/ T160 w 975"/>
                <a:gd name="T162" fmla="+- 0 14274 14174"/>
                <a:gd name="T163" fmla="*/ 14274 h 493"/>
                <a:gd name="T164" fmla="+- 0 1444 833"/>
                <a:gd name="T165" fmla="*/ T164 w 975"/>
                <a:gd name="T166" fmla="+- 0 14274 14174"/>
                <a:gd name="T167" fmla="*/ 14274 h 493"/>
                <a:gd name="T168" fmla="+- 0 1360 833"/>
                <a:gd name="T169" fmla="*/ T168 w 975"/>
                <a:gd name="T170" fmla="+- 0 14266 14174"/>
                <a:gd name="T171" fmla="*/ 14266 h 493"/>
                <a:gd name="T172" fmla="+- 0 1276 833"/>
                <a:gd name="T173" fmla="*/ T172 w 975"/>
                <a:gd name="T174" fmla="+- 0 14251 14174"/>
                <a:gd name="T175" fmla="*/ 14251 h 493"/>
                <a:gd name="T176" fmla="+- 0 1194 833"/>
                <a:gd name="T177" fmla="*/ T176 w 975"/>
                <a:gd name="T178" fmla="+- 0 14230 14174"/>
                <a:gd name="T179" fmla="*/ 14230 h 493"/>
                <a:gd name="T180" fmla="+- 0 1120 833"/>
                <a:gd name="T181" fmla="*/ T180 w 975"/>
                <a:gd name="T182" fmla="+- 0 14206 14174"/>
                <a:gd name="T183" fmla="*/ 14206 h 493"/>
                <a:gd name="T184" fmla="+- 0 1028 833"/>
                <a:gd name="T185" fmla="*/ T184 w 975"/>
                <a:gd name="T186" fmla="+- 0 14182 14174"/>
                <a:gd name="T187" fmla="*/ 14182 h 493"/>
                <a:gd name="T188" fmla="+- 0 948 833"/>
                <a:gd name="T189" fmla="*/ T188 w 975"/>
                <a:gd name="T190" fmla="+- 0 14174 14174"/>
                <a:gd name="T191" fmla="*/ 14174 h 493"/>
                <a:gd name="T192" fmla="+- 0 1703 833"/>
                <a:gd name="T193" fmla="*/ T192 w 975"/>
                <a:gd name="T194" fmla="+- 0 14240 14174"/>
                <a:gd name="T195" fmla="*/ 14240 h 493"/>
                <a:gd name="T196" fmla="+- 0 1657 833"/>
                <a:gd name="T197" fmla="*/ T196 w 975"/>
                <a:gd name="T198" fmla="+- 0 14243 14174"/>
                <a:gd name="T199" fmla="*/ 14243 h 493"/>
                <a:gd name="T200" fmla="+- 0 1587 833"/>
                <a:gd name="T201" fmla="*/ T200 w 975"/>
                <a:gd name="T202" fmla="+- 0 14262 14174"/>
                <a:gd name="T203" fmla="*/ 14262 h 493"/>
                <a:gd name="T204" fmla="+- 0 1521 833"/>
                <a:gd name="T205" fmla="*/ T204 w 975"/>
                <a:gd name="T206" fmla="+- 0 14273 14174"/>
                <a:gd name="T207" fmla="*/ 14273 h 493"/>
                <a:gd name="T208" fmla="+- 0 1444 833"/>
                <a:gd name="T209" fmla="*/ T208 w 975"/>
                <a:gd name="T210" fmla="+- 0 14274 14174"/>
                <a:gd name="T211" fmla="*/ 14274 h 493"/>
                <a:gd name="T212" fmla="+- 0 1782 833"/>
                <a:gd name="T213" fmla="*/ T212 w 975"/>
                <a:gd name="T214" fmla="+- 0 14274 14174"/>
                <a:gd name="T215" fmla="*/ 14274 h 493"/>
                <a:gd name="T216" fmla="+- 0 1746 833"/>
                <a:gd name="T217" fmla="*/ T216 w 975"/>
                <a:gd name="T218" fmla="+- 0 14254 14174"/>
                <a:gd name="T219" fmla="*/ 14254 h 493"/>
                <a:gd name="T220" fmla="+- 0 1703 833"/>
                <a:gd name="T221" fmla="*/ T220 w 975"/>
                <a:gd name="T222" fmla="+- 0 14240 14174"/>
                <a:gd name="T223" fmla="*/ 14240 h 4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975" h="493">
                  <a:moveTo>
                    <a:pt x="960" y="455"/>
                  </a:moveTo>
                  <a:lnTo>
                    <a:pt x="794" y="455"/>
                  </a:lnTo>
                  <a:lnTo>
                    <a:pt x="867" y="466"/>
                  </a:lnTo>
                  <a:lnTo>
                    <a:pt x="920" y="483"/>
                  </a:lnTo>
                  <a:lnTo>
                    <a:pt x="940" y="492"/>
                  </a:lnTo>
                  <a:lnTo>
                    <a:pt x="960" y="455"/>
                  </a:lnTo>
                  <a:close/>
                  <a:moveTo>
                    <a:pt x="967" y="367"/>
                  </a:moveTo>
                  <a:lnTo>
                    <a:pt x="154" y="367"/>
                  </a:lnTo>
                  <a:lnTo>
                    <a:pt x="208" y="381"/>
                  </a:lnTo>
                  <a:lnTo>
                    <a:pt x="283" y="412"/>
                  </a:lnTo>
                  <a:lnTo>
                    <a:pt x="447" y="463"/>
                  </a:lnTo>
                  <a:lnTo>
                    <a:pt x="584" y="476"/>
                  </a:lnTo>
                  <a:lnTo>
                    <a:pt x="678" y="471"/>
                  </a:lnTo>
                  <a:lnTo>
                    <a:pt x="713" y="465"/>
                  </a:lnTo>
                  <a:lnTo>
                    <a:pt x="794" y="455"/>
                  </a:lnTo>
                  <a:lnTo>
                    <a:pt x="960" y="455"/>
                  </a:lnTo>
                  <a:lnTo>
                    <a:pt x="962" y="450"/>
                  </a:lnTo>
                  <a:lnTo>
                    <a:pt x="972" y="418"/>
                  </a:lnTo>
                  <a:lnTo>
                    <a:pt x="969" y="378"/>
                  </a:lnTo>
                  <a:lnTo>
                    <a:pt x="967" y="367"/>
                  </a:lnTo>
                  <a:close/>
                  <a:moveTo>
                    <a:pt x="115" y="0"/>
                  </a:moveTo>
                  <a:lnTo>
                    <a:pt x="57" y="0"/>
                  </a:lnTo>
                  <a:lnTo>
                    <a:pt x="35" y="2"/>
                  </a:lnTo>
                  <a:lnTo>
                    <a:pt x="15" y="37"/>
                  </a:lnTo>
                  <a:lnTo>
                    <a:pt x="7" y="66"/>
                  </a:lnTo>
                  <a:lnTo>
                    <a:pt x="7" y="69"/>
                  </a:lnTo>
                  <a:lnTo>
                    <a:pt x="9" y="105"/>
                  </a:lnTo>
                  <a:lnTo>
                    <a:pt x="20" y="168"/>
                  </a:lnTo>
                  <a:lnTo>
                    <a:pt x="25" y="247"/>
                  </a:lnTo>
                  <a:lnTo>
                    <a:pt x="18" y="315"/>
                  </a:lnTo>
                  <a:lnTo>
                    <a:pt x="6" y="362"/>
                  </a:lnTo>
                  <a:lnTo>
                    <a:pt x="0" y="380"/>
                  </a:lnTo>
                  <a:lnTo>
                    <a:pt x="93" y="367"/>
                  </a:lnTo>
                  <a:lnTo>
                    <a:pt x="154" y="367"/>
                  </a:lnTo>
                  <a:lnTo>
                    <a:pt x="967" y="367"/>
                  </a:lnTo>
                  <a:lnTo>
                    <a:pt x="956" y="315"/>
                  </a:lnTo>
                  <a:lnTo>
                    <a:pt x="942" y="245"/>
                  </a:lnTo>
                  <a:lnTo>
                    <a:pt x="950" y="180"/>
                  </a:lnTo>
                  <a:lnTo>
                    <a:pt x="966" y="133"/>
                  </a:lnTo>
                  <a:lnTo>
                    <a:pt x="974" y="115"/>
                  </a:lnTo>
                  <a:lnTo>
                    <a:pt x="949" y="100"/>
                  </a:lnTo>
                  <a:lnTo>
                    <a:pt x="611" y="100"/>
                  </a:lnTo>
                  <a:lnTo>
                    <a:pt x="527" y="92"/>
                  </a:lnTo>
                  <a:lnTo>
                    <a:pt x="443" y="77"/>
                  </a:lnTo>
                  <a:lnTo>
                    <a:pt x="361" y="56"/>
                  </a:lnTo>
                  <a:lnTo>
                    <a:pt x="287" y="32"/>
                  </a:lnTo>
                  <a:lnTo>
                    <a:pt x="195" y="8"/>
                  </a:lnTo>
                  <a:lnTo>
                    <a:pt x="115" y="0"/>
                  </a:lnTo>
                  <a:close/>
                  <a:moveTo>
                    <a:pt x="870" y="66"/>
                  </a:moveTo>
                  <a:lnTo>
                    <a:pt x="824" y="69"/>
                  </a:lnTo>
                  <a:lnTo>
                    <a:pt x="754" y="88"/>
                  </a:lnTo>
                  <a:lnTo>
                    <a:pt x="688" y="99"/>
                  </a:lnTo>
                  <a:lnTo>
                    <a:pt x="611" y="100"/>
                  </a:lnTo>
                  <a:lnTo>
                    <a:pt x="949" y="100"/>
                  </a:lnTo>
                  <a:lnTo>
                    <a:pt x="913" y="80"/>
                  </a:lnTo>
                  <a:lnTo>
                    <a:pt x="870" y="66"/>
                  </a:lnTo>
                  <a:close/>
                </a:path>
              </a:pathLst>
            </a:custGeom>
            <a:solidFill>
              <a:srgbClr val="FFE6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5">
              <a:extLst>
                <a:ext uri="{FF2B5EF4-FFF2-40B4-BE49-F238E27FC236}">
                  <a16:creationId xmlns:a16="http://schemas.microsoft.com/office/drawing/2014/main" id="{D36DFE5E-4615-41B6-A283-5DFD13F8B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4200"/>
              <a:ext cx="974" cy="436"/>
            </a:xfrm>
            <a:custGeom>
              <a:avLst/>
              <a:gdLst>
                <a:gd name="T0" fmla="+- 0 1748 786"/>
                <a:gd name="T1" fmla="*/ T0 w 974"/>
                <a:gd name="T2" fmla="+- 0 14577 14201"/>
                <a:gd name="T3" fmla="*/ 14577 h 436"/>
                <a:gd name="T4" fmla="+- 0 956 786"/>
                <a:gd name="T5" fmla="*/ T4 w 974"/>
                <a:gd name="T6" fmla="+- 0 14577 14201"/>
                <a:gd name="T7" fmla="*/ 14577 h 436"/>
                <a:gd name="T8" fmla="+- 0 1011 786"/>
                <a:gd name="T9" fmla="*/ T8 w 974"/>
                <a:gd name="T10" fmla="+- 0 14584 14201"/>
                <a:gd name="T11" fmla="*/ 14584 h 436"/>
                <a:gd name="T12" fmla="+- 0 1087 786"/>
                <a:gd name="T13" fmla="*/ T12 w 974"/>
                <a:gd name="T14" fmla="+- 0 14606 14201"/>
                <a:gd name="T15" fmla="*/ 14606 h 436"/>
                <a:gd name="T16" fmla="+- 0 1251 786"/>
                <a:gd name="T17" fmla="*/ T16 w 974"/>
                <a:gd name="T18" fmla="+- 0 14636 14201"/>
                <a:gd name="T19" fmla="*/ 14636 h 436"/>
                <a:gd name="T20" fmla="+- 0 1386 786"/>
                <a:gd name="T21" fmla="*/ T20 w 974"/>
                <a:gd name="T22" fmla="+- 0 14633 14201"/>
                <a:gd name="T23" fmla="*/ 14633 h 436"/>
                <a:gd name="T24" fmla="+- 0 1477 786"/>
                <a:gd name="T25" fmla="*/ T24 w 974"/>
                <a:gd name="T26" fmla="+- 0 14617 14201"/>
                <a:gd name="T27" fmla="*/ 14617 h 436"/>
                <a:gd name="T28" fmla="+- 0 1511 786"/>
                <a:gd name="T29" fmla="*/ T28 w 974"/>
                <a:gd name="T30" fmla="+- 0 14607 14201"/>
                <a:gd name="T31" fmla="*/ 14607 h 436"/>
                <a:gd name="T32" fmla="+- 0 1589 786"/>
                <a:gd name="T33" fmla="*/ T32 w 974"/>
                <a:gd name="T34" fmla="+- 0 14588 14201"/>
                <a:gd name="T35" fmla="*/ 14588 h 436"/>
                <a:gd name="T36" fmla="+- 0 1743 786"/>
                <a:gd name="T37" fmla="*/ T36 w 974"/>
                <a:gd name="T38" fmla="+- 0 14588 14201"/>
                <a:gd name="T39" fmla="*/ 14588 h 436"/>
                <a:gd name="T40" fmla="+- 0 1748 786"/>
                <a:gd name="T41" fmla="*/ T40 w 974"/>
                <a:gd name="T42" fmla="+- 0 14577 14201"/>
                <a:gd name="T43" fmla="*/ 14577 h 436"/>
                <a:gd name="T44" fmla="+- 0 965 786"/>
                <a:gd name="T45" fmla="*/ T44 w 974"/>
                <a:gd name="T46" fmla="+- 0 14223 14201"/>
                <a:gd name="T47" fmla="*/ 14223 h 436"/>
                <a:gd name="T48" fmla="+- 0 885 786"/>
                <a:gd name="T49" fmla="*/ T48 w 974"/>
                <a:gd name="T50" fmla="+- 0 14224 14201"/>
                <a:gd name="T51" fmla="*/ 14224 h 436"/>
                <a:gd name="T52" fmla="+- 0 829 786"/>
                <a:gd name="T53" fmla="*/ T52 w 974"/>
                <a:gd name="T54" fmla="+- 0 14232 14201"/>
                <a:gd name="T55" fmla="*/ 14232 h 436"/>
                <a:gd name="T56" fmla="+- 0 808 786"/>
                <a:gd name="T57" fmla="*/ T56 w 974"/>
                <a:gd name="T58" fmla="+- 0 14236 14201"/>
                <a:gd name="T59" fmla="*/ 14236 h 436"/>
                <a:gd name="T60" fmla="+- 0 791 786"/>
                <a:gd name="T61" fmla="*/ T60 w 974"/>
                <a:gd name="T62" fmla="+- 0 14272 14201"/>
                <a:gd name="T63" fmla="*/ 14272 h 436"/>
                <a:gd name="T64" fmla="+- 0 786 786"/>
                <a:gd name="T65" fmla="*/ T64 w 974"/>
                <a:gd name="T66" fmla="+- 0 14302 14201"/>
                <a:gd name="T67" fmla="*/ 14302 h 436"/>
                <a:gd name="T68" fmla="+- 0 791 786"/>
                <a:gd name="T69" fmla="*/ T68 w 974"/>
                <a:gd name="T70" fmla="+- 0 14339 14201"/>
                <a:gd name="T71" fmla="*/ 14339 h 436"/>
                <a:gd name="T72" fmla="+- 0 808 786"/>
                <a:gd name="T73" fmla="*/ T72 w 974"/>
                <a:gd name="T74" fmla="+- 0 14399 14201"/>
                <a:gd name="T75" fmla="*/ 14399 h 436"/>
                <a:gd name="T76" fmla="+- 0 820 786"/>
                <a:gd name="T77" fmla="*/ T76 w 974"/>
                <a:gd name="T78" fmla="+- 0 14475 14201"/>
                <a:gd name="T79" fmla="*/ 14475 h 436"/>
                <a:gd name="T80" fmla="+- 0 819 786"/>
                <a:gd name="T81" fmla="*/ T80 w 974"/>
                <a:gd name="T82" fmla="+- 0 14542 14201"/>
                <a:gd name="T83" fmla="*/ 14542 h 436"/>
                <a:gd name="T84" fmla="+- 0 812 786"/>
                <a:gd name="T85" fmla="*/ T84 w 974"/>
                <a:gd name="T86" fmla="+- 0 14589 14201"/>
                <a:gd name="T87" fmla="*/ 14589 h 436"/>
                <a:gd name="T88" fmla="+- 0 808 786"/>
                <a:gd name="T89" fmla="*/ T88 w 974"/>
                <a:gd name="T90" fmla="+- 0 14607 14201"/>
                <a:gd name="T91" fmla="*/ 14607 h 436"/>
                <a:gd name="T92" fmla="+- 0 897 786"/>
                <a:gd name="T93" fmla="*/ T92 w 974"/>
                <a:gd name="T94" fmla="+- 0 14585 14201"/>
                <a:gd name="T95" fmla="*/ 14585 h 436"/>
                <a:gd name="T96" fmla="+- 0 956 786"/>
                <a:gd name="T97" fmla="*/ T96 w 974"/>
                <a:gd name="T98" fmla="+- 0 14577 14201"/>
                <a:gd name="T99" fmla="*/ 14577 h 436"/>
                <a:gd name="T100" fmla="+- 0 1748 786"/>
                <a:gd name="T101" fmla="*/ T100 w 974"/>
                <a:gd name="T102" fmla="+- 0 14577 14201"/>
                <a:gd name="T103" fmla="*/ 14577 h 436"/>
                <a:gd name="T104" fmla="+- 0 1753 786"/>
                <a:gd name="T105" fmla="*/ T104 w 974"/>
                <a:gd name="T106" fmla="+- 0 14564 14201"/>
                <a:gd name="T107" fmla="*/ 14564 h 436"/>
                <a:gd name="T108" fmla="+- 0 1759 786"/>
                <a:gd name="T109" fmla="*/ T108 w 974"/>
                <a:gd name="T110" fmla="+- 0 14531 14201"/>
                <a:gd name="T111" fmla="*/ 14531 h 436"/>
                <a:gd name="T112" fmla="+- 0 1753 786"/>
                <a:gd name="T113" fmla="*/ T112 w 974"/>
                <a:gd name="T114" fmla="+- 0 14493 14201"/>
                <a:gd name="T115" fmla="*/ 14493 h 436"/>
                <a:gd name="T116" fmla="+- 0 1735 786"/>
                <a:gd name="T117" fmla="*/ T116 w 974"/>
                <a:gd name="T118" fmla="+- 0 14433 14201"/>
                <a:gd name="T119" fmla="*/ 14433 h 436"/>
                <a:gd name="T120" fmla="+- 0 1715 786"/>
                <a:gd name="T121" fmla="*/ T120 w 974"/>
                <a:gd name="T122" fmla="+- 0 14366 14201"/>
                <a:gd name="T123" fmla="*/ 14366 h 436"/>
                <a:gd name="T124" fmla="+- 0 1717 786"/>
                <a:gd name="T125" fmla="*/ T124 w 974"/>
                <a:gd name="T126" fmla="+- 0 14302 14201"/>
                <a:gd name="T127" fmla="*/ 14302 h 436"/>
                <a:gd name="T128" fmla="+- 0 1726 786"/>
                <a:gd name="T129" fmla="*/ T128 w 974"/>
                <a:gd name="T130" fmla="+- 0 14266 14201"/>
                <a:gd name="T131" fmla="*/ 14266 h 436"/>
                <a:gd name="T132" fmla="+- 0 1296 786"/>
                <a:gd name="T133" fmla="*/ T132 w 974"/>
                <a:gd name="T134" fmla="+- 0 14266 14201"/>
                <a:gd name="T135" fmla="*/ 14266 h 436"/>
                <a:gd name="T136" fmla="+- 0 1212 786"/>
                <a:gd name="T137" fmla="*/ T136 w 974"/>
                <a:gd name="T138" fmla="+- 0 14261 14201"/>
                <a:gd name="T139" fmla="*/ 14261 h 436"/>
                <a:gd name="T140" fmla="+- 0 1131 786"/>
                <a:gd name="T141" fmla="*/ T140 w 974"/>
                <a:gd name="T142" fmla="+- 0 14251 14201"/>
                <a:gd name="T143" fmla="*/ 14251 h 436"/>
                <a:gd name="T144" fmla="+- 0 1057 786"/>
                <a:gd name="T145" fmla="*/ T144 w 974"/>
                <a:gd name="T146" fmla="+- 0 14236 14201"/>
                <a:gd name="T147" fmla="*/ 14236 h 436"/>
                <a:gd name="T148" fmla="+- 0 965 786"/>
                <a:gd name="T149" fmla="*/ T148 w 974"/>
                <a:gd name="T150" fmla="+- 0 14223 14201"/>
                <a:gd name="T151" fmla="*/ 14223 h 436"/>
                <a:gd name="T152" fmla="+- 0 1743 786"/>
                <a:gd name="T153" fmla="*/ T152 w 974"/>
                <a:gd name="T154" fmla="+- 0 14588 14201"/>
                <a:gd name="T155" fmla="*/ 14588 h 436"/>
                <a:gd name="T156" fmla="+- 0 1589 786"/>
                <a:gd name="T157" fmla="*/ T156 w 974"/>
                <a:gd name="T158" fmla="+- 0 14588 14201"/>
                <a:gd name="T159" fmla="*/ 14588 h 436"/>
                <a:gd name="T160" fmla="+- 0 1662 786"/>
                <a:gd name="T161" fmla="*/ T160 w 974"/>
                <a:gd name="T162" fmla="+- 0 14590 14201"/>
                <a:gd name="T163" fmla="*/ 14590 h 436"/>
                <a:gd name="T164" fmla="+- 0 1714 786"/>
                <a:gd name="T165" fmla="*/ T164 w 974"/>
                <a:gd name="T166" fmla="+- 0 14601 14201"/>
                <a:gd name="T167" fmla="*/ 14601 h 436"/>
                <a:gd name="T168" fmla="+- 0 1735 786"/>
                <a:gd name="T169" fmla="*/ T168 w 974"/>
                <a:gd name="T170" fmla="+- 0 14607 14201"/>
                <a:gd name="T171" fmla="*/ 14607 h 436"/>
                <a:gd name="T172" fmla="+- 0 1743 786"/>
                <a:gd name="T173" fmla="*/ T172 w 974"/>
                <a:gd name="T174" fmla="+- 0 14588 14201"/>
                <a:gd name="T175" fmla="*/ 14588 h 436"/>
                <a:gd name="T176" fmla="+- 0 1628 786"/>
                <a:gd name="T177" fmla="*/ T176 w 974"/>
                <a:gd name="T178" fmla="+- 0 14201 14201"/>
                <a:gd name="T179" fmla="*/ 14201 h 436"/>
                <a:gd name="T180" fmla="+- 0 1584 786"/>
                <a:gd name="T181" fmla="*/ T180 w 974"/>
                <a:gd name="T182" fmla="+- 0 14209 14201"/>
                <a:gd name="T183" fmla="*/ 14209 h 436"/>
                <a:gd name="T184" fmla="+- 0 1517 786"/>
                <a:gd name="T185" fmla="*/ T184 w 974"/>
                <a:gd name="T186" fmla="+- 0 14236 14201"/>
                <a:gd name="T187" fmla="*/ 14236 h 436"/>
                <a:gd name="T188" fmla="+- 0 1453 786"/>
                <a:gd name="T189" fmla="*/ T188 w 974"/>
                <a:gd name="T190" fmla="+- 0 14254 14201"/>
                <a:gd name="T191" fmla="*/ 14254 h 436"/>
                <a:gd name="T192" fmla="+- 0 1378 786"/>
                <a:gd name="T193" fmla="*/ T192 w 974"/>
                <a:gd name="T194" fmla="+- 0 14264 14201"/>
                <a:gd name="T195" fmla="*/ 14264 h 436"/>
                <a:gd name="T196" fmla="+- 0 1296 786"/>
                <a:gd name="T197" fmla="*/ T196 w 974"/>
                <a:gd name="T198" fmla="+- 0 14266 14201"/>
                <a:gd name="T199" fmla="*/ 14266 h 436"/>
                <a:gd name="T200" fmla="+- 0 1726 786"/>
                <a:gd name="T201" fmla="*/ T200 w 974"/>
                <a:gd name="T202" fmla="+- 0 14266 14201"/>
                <a:gd name="T203" fmla="*/ 14266 h 436"/>
                <a:gd name="T204" fmla="+- 0 1728 786"/>
                <a:gd name="T205" fmla="*/ T204 w 974"/>
                <a:gd name="T206" fmla="+- 0 14254 14201"/>
                <a:gd name="T207" fmla="*/ 14254 h 436"/>
                <a:gd name="T208" fmla="+- 0 1735 786"/>
                <a:gd name="T209" fmla="*/ T208 w 974"/>
                <a:gd name="T210" fmla="+- 0 14236 14201"/>
                <a:gd name="T211" fmla="*/ 14236 h 436"/>
                <a:gd name="T212" fmla="+- 0 1672 786"/>
                <a:gd name="T213" fmla="*/ T212 w 974"/>
                <a:gd name="T214" fmla="+- 0 14209 14201"/>
                <a:gd name="T215" fmla="*/ 14209 h 436"/>
                <a:gd name="T216" fmla="+- 0 1628 786"/>
                <a:gd name="T217" fmla="*/ T216 w 974"/>
                <a:gd name="T218" fmla="+- 0 14201 14201"/>
                <a:gd name="T219" fmla="*/ 14201 h 4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974" h="436">
                  <a:moveTo>
                    <a:pt x="962" y="376"/>
                  </a:moveTo>
                  <a:lnTo>
                    <a:pt x="170" y="376"/>
                  </a:lnTo>
                  <a:lnTo>
                    <a:pt x="225" y="383"/>
                  </a:lnTo>
                  <a:lnTo>
                    <a:pt x="301" y="405"/>
                  </a:lnTo>
                  <a:lnTo>
                    <a:pt x="465" y="435"/>
                  </a:lnTo>
                  <a:lnTo>
                    <a:pt x="600" y="432"/>
                  </a:lnTo>
                  <a:lnTo>
                    <a:pt x="691" y="416"/>
                  </a:lnTo>
                  <a:lnTo>
                    <a:pt x="725" y="406"/>
                  </a:lnTo>
                  <a:lnTo>
                    <a:pt x="803" y="387"/>
                  </a:lnTo>
                  <a:lnTo>
                    <a:pt x="957" y="387"/>
                  </a:lnTo>
                  <a:lnTo>
                    <a:pt x="962" y="376"/>
                  </a:lnTo>
                  <a:close/>
                  <a:moveTo>
                    <a:pt x="179" y="22"/>
                  </a:moveTo>
                  <a:lnTo>
                    <a:pt x="99" y="23"/>
                  </a:lnTo>
                  <a:lnTo>
                    <a:pt x="43" y="31"/>
                  </a:lnTo>
                  <a:lnTo>
                    <a:pt x="22" y="35"/>
                  </a:lnTo>
                  <a:lnTo>
                    <a:pt x="5" y="71"/>
                  </a:lnTo>
                  <a:lnTo>
                    <a:pt x="0" y="101"/>
                  </a:lnTo>
                  <a:lnTo>
                    <a:pt x="5" y="138"/>
                  </a:lnTo>
                  <a:lnTo>
                    <a:pt x="22" y="198"/>
                  </a:lnTo>
                  <a:lnTo>
                    <a:pt x="34" y="274"/>
                  </a:lnTo>
                  <a:lnTo>
                    <a:pt x="33" y="341"/>
                  </a:lnTo>
                  <a:lnTo>
                    <a:pt x="26" y="388"/>
                  </a:lnTo>
                  <a:lnTo>
                    <a:pt x="22" y="406"/>
                  </a:lnTo>
                  <a:lnTo>
                    <a:pt x="111" y="384"/>
                  </a:lnTo>
                  <a:lnTo>
                    <a:pt x="170" y="376"/>
                  </a:lnTo>
                  <a:lnTo>
                    <a:pt x="962" y="376"/>
                  </a:lnTo>
                  <a:lnTo>
                    <a:pt x="967" y="363"/>
                  </a:lnTo>
                  <a:lnTo>
                    <a:pt x="973" y="330"/>
                  </a:lnTo>
                  <a:lnTo>
                    <a:pt x="967" y="292"/>
                  </a:lnTo>
                  <a:lnTo>
                    <a:pt x="949" y="232"/>
                  </a:lnTo>
                  <a:lnTo>
                    <a:pt x="929" y="165"/>
                  </a:lnTo>
                  <a:lnTo>
                    <a:pt x="931" y="101"/>
                  </a:lnTo>
                  <a:lnTo>
                    <a:pt x="940" y="65"/>
                  </a:lnTo>
                  <a:lnTo>
                    <a:pt x="510" y="65"/>
                  </a:lnTo>
                  <a:lnTo>
                    <a:pt x="426" y="60"/>
                  </a:lnTo>
                  <a:lnTo>
                    <a:pt x="345" y="50"/>
                  </a:lnTo>
                  <a:lnTo>
                    <a:pt x="271" y="35"/>
                  </a:lnTo>
                  <a:lnTo>
                    <a:pt x="179" y="22"/>
                  </a:lnTo>
                  <a:close/>
                  <a:moveTo>
                    <a:pt x="957" y="387"/>
                  </a:moveTo>
                  <a:lnTo>
                    <a:pt x="803" y="387"/>
                  </a:lnTo>
                  <a:lnTo>
                    <a:pt x="876" y="389"/>
                  </a:lnTo>
                  <a:lnTo>
                    <a:pt x="928" y="400"/>
                  </a:lnTo>
                  <a:lnTo>
                    <a:pt x="949" y="406"/>
                  </a:lnTo>
                  <a:lnTo>
                    <a:pt x="957" y="387"/>
                  </a:lnTo>
                  <a:close/>
                  <a:moveTo>
                    <a:pt x="842" y="0"/>
                  </a:moveTo>
                  <a:lnTo>
                    <a:pt x="798" y="8"/>
                  </a:lnTo>
                  <a:lnTo>
                    <a:pt x="731" y="35"/>
                  </a:lnTo>
                  <a:lnTo>
                    <a:pt x="667" y="53"/>
                  </a:lnTo>
                  <a:lnTo>
                    <a:pt x="592" y="63"/>
                  </a:lnTo>
                  <a:lnTo>
                    <a:pt x="510" y="65"/>
                  </a:lnTo>
                  <a:lnTo>
                    <a:pt x="940" y="65"/>
                  </a:lnTo>
                  <a:lnTo>
                    <a:pt x="942" y="53"/>
                  </a:lnTo>
                  <a:lnTo>
                    <a:pt x="949" y="35"/>
                  </a:lnTo>
                  <a:lnTo>
                    <a:pt x="886" y="8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29CF12-EE6B-425F-B3FF-9D949E21F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4200"/>
              <a:ext cx="974" cy="436"/>
            </a:xfrm>
            <a:custGeom>
              <a:avLst/>
              <a:gdLst>
                <a:gd name="T0" fmla="+- 0 808 786"/>
                <a:gd name="T1" fmla="*/ T0 w 974"/>
                <a:gd name="T2" fmla="+- 0 14236 14201"/>
                <a:gd name="T3" fmla="*/ 14236 h 436"/>
                <a:gd name="T4" fmla="+- 0 791 786"/>
                <a:gd name="T5" fmla="*/ T4 w 974"/>
                <a:gd name="T6" fmla="+- 0 14272 14201"/>
                <a:gd name="T7" fmla="*/ 14272 h 436"/>
                <a:gd name="T8" fmla="+- 0 786 786"/>
                <a:gd name="T9" fmla="*/ T8 w 974"/>
                <a:gd name="T10" fmla="+- 0 14302 14201"/>
                <a:gd name="T11" fmla="*/ 14302 h 436"/>
                <a:gd name="T12" fmla="+- 0 791 786"/>
                <a:gd name="T13" fmla="*/ T12 w 974"/>
                <a:gd name="T14" fmla="+- 0 14339 14201"/>
                <a:gd name="T15" fmla="*/ 14339 h 436"/>
                <a:gd name="T16" fmla="+- 0 808 786"/>
                <a:gd name="T17" fmla="*/ T16 w 974"/>
                <a:gd name="T18" fmla="+- 0 14399 14201"/>
                <a:gd name="T19" fmla="*/ 14399 h 436"/>
                <a:gd name="T20" fmla="+- 0 820 786"/>
                <a:gd name="T21" fmla="*/ T20 w 974"/>
                <a:gd name="T22" fmla="+- 0 14475 14201"/>
                <a:gd name="T23" fmla="*/ 14475 h 436"/>
                <a:gd name="T24" fmla="+- 0 819 786"/>
                <a:gd name="T25" fmla="*/ T24 w 974"/>
                <a:gd name="T26" fmla="+- 0 14542 14201"/>
                <a:gd name="T27" fmla="*/ 14542 h 436"/>
                <a:gd name="T28" fmla="+- 0 812 786"/>
                <a:gd name="T29" fmla="*/ T28 w 974"/>
                <a:gd name="T30" fmla="+- 0 14589 14201"/>
                <a:gd name="T31" fmla="*/ 14589 h 436"/>
                <a:gd name="T32" fmla="+- 0 808 786"/>
                <a:gd name="T33" fmla="*/ T32 w 974"/>
                <a:gd name="T34" fmla="+- 0 14607 14201"/>
                <a:gd name="T35" fmla="*/ 14607 h 436"/>
                <a:gd name="T36" fmla="+- 0 897 786"/>
                <a:gd name="T37" fmla="*/ T36 w 974"/>
                <a:gd name="T38" fmla="+- 0 14585 14201"/>
                <a:gd name="T39" fmla="*/ 14585 h 436"/>
                <a:gd name="T40" fmla="+- 0 956 786"/>
                <a:gd name="T41" fmla="*/ T40 w 974"/>
                <a:gd name="T42" fmla="+- 0 14577 14201"/>
                <a:gd name="T43" fmla="*/ 14577 h 436"/>
                <a:gd name="T44" fmla="+- 0 1011 786"/>
                <a:gd name="T45" fmla="*/ T44 w 974"/>
                <a:gd name="T46" fmla="+- 0 14584 14201"/>
                <a:gd name="T47" fmla="*/ 14584 h 436"/>
                <a:gd name="T48" fmla="+- 0 1087 786"/>
                <a:gd name="T49" fmla="*/ T48 w 974"/>
                <a:gd name="T50" fmla="+- 0 14606 14201"/>
                <a:gd name="T51" fmla="*/ 14606 h 436"/>
                <a:gd name="T52" fmla="+- 0 1251 786"/>
                <a:gd name="T53" fmla="*/ T52 w 974"/>
                <a:gd name="T54" fmla="+- 0 14636 14201"/>
                <a:gd name="T55" fmla="*/ 14636 h 436"/>
                <a:gd name="T56" fmla="+- 0 1386 786"/>
                <a:gd name="T57" fmla="*/ T56 w 974"/>
                <a:gd name="T58" fmla="+- 0 14633 14201"/>
                <a:gd name="T59" fmla="*/ 14633 h 436"/>
                <a:gd name="T60" fmla="+- 0 1477 786"/>
                <a:gd name="T61" fmla="*/ T60 w 974"/>
                <a:gd name="T62" fmla="+- 0 14617 14201"/>
                <a:gd name="T63" fmla="*/ 14617 h 436"/>
                <a:gd name="T64" fmla="+- 0 1511 786"/>
                <a:gd name="T65" fmla="*/ T64 w 974"/>
                <a:gd name="T66" fmla="+- 0 14607 14201"/>
                <a:gd name="T67" fmla="*/ 14607 h 436"/>
                <a:gd name="T68" fmla="+- 0 1589 786"/>
                <a:gd name="T69" fmla="*/ T68 w 974"/>
                <a:gd name="T70" fmla="+- 0 14588 14201"/>
                <a:gd name="T71" fmla="*/ 14588 h 436"/>
                <a:gd name="T72" fmla="+- 0 1662 786"/>
                <a:gd name="T73" fmla="*/ T72 w 974"/>
                <a:gd name="T74" fmla="+- 0 14590 14201"/>
                <a:gd name="T75" fmla="*/ 14590 h 436"/>
                <a:gd name="T76" fmla="+- 0 1714 786"/>
                <a:gd name="T77" fmla="*/ T76 w 974"/>
                <a:gd name="T78" fmla="+- 0 14601 14201"/>
                <a:gd name="T79" fmla="*/ 14601 h 436"/>
                <a:gd name="T80" fmla="+- 0 1735 786"/>
                <a:gd name="T81" fmla="*/ T80 w 974"/>
                <a:gd name="T82" fmla="+- 0 14607 14201"/>
                <a:gd name="T83" fmla="*/ 14607 h 436"/>
                <a:gd name="T84" fmla="+- 0 1753 786"/>
                <a:gd name="T85" fmla="*/ T84 w 974"/>
                <a:gd name="T86" fmla="+- 0 14564 14201"/>
                <a:gd name="T87" fmla="*/ 14564 h 436"/>
                <a:gd name="T88" fmla="+- 0 1759 786"/>
                <a:gd name="T89" fmla="*/ T88 w 974"/>
                <a:gd name="T90" fmla="+- 0 14531 14201"/>
                <a:gd name="T91" fmla="*/ 14531 h 436"/>
                <a:gd name="T92" fmla="+- 0 1753 786"/>
                <a:gd name="T93" fmla="*/ T92 w 974"/>
                <a:gd name="T94" fmla="+- 0 14493 14201"/>
                <a:gd name="T95" fmla="*/ 14493 h 436"/>
                <a:gd name="T96" fmla="+- 0 1735 786"/>
                <a:gd name="T97" fmla="*/ T96 w 974"/>
                <a:gd name="T98" fmla="+- 0 14433 14201"/>
                <a:gd name="T99" fmla="*/ 14433 h 436"/>
                <a:gd name="T100" fmla="+- 0 1715 786"/>
                <a:gd name="T101" fmla="*/ T100 w 974"/>
                <a:gd name="T102" fmla="+- 0 14366 14201"/>
                <a:gd name="T103" fmla="*/ 14366 h 436"/>
                <a:gd name="T104" fmla="+- 0 1717 786"/>
                <a:gd name="T105" fmla="*/ T104 w 974"/>
                <a:gd name="T106" fmla="+- 0 14302 14201"/>
                <a:gd name="T107" fmla="*/ 14302 h 436"/>
                <a:gd name="T108" fmla="+- 0 1728 786"/>
                <a:gd name="T109" fmla="*/ T108 w 974"/>
                <a:gd name="T110" fmla="+- 0 14255 14201"/>
                <a:gd name="T111" fmla="*/ 14255 h 436"/>
                <a:gd name="T112" fmla="+- 0 1735 786"/>
                <a:gd name="T113" fmla="*/ T112 w 974"/>
                <a:gd name="T114" fmla="+- 0 14236 14201"/>
                <a:gd name="T115" fmla="*/ 14236 h 436"/>
                <a:gd name="T116" fmla="+- 0 1672 786"/>
                <a:gd name="T117" fmla="*/ T116 w 974"/>
                <a:gd name="T118" fmla="+- 0 14209 14201"/>
                <a:gd name="T119" fmla="*/ 14209 h 436"/>
                <a:gd name="T120" fmla="+- 0 1628 786"/>
                <a:gd name="T121" fmla="*/ T120 w 974"/>
                <a:gd name="T122" fmla="+- 0 14201 14201"/>
                <a:gd name="T123" fmla="*/ 14201 h 436"/>
                <a:gd name="T124" fmla="+- 0 1584 786"/>
                <a:gd name="T125" fmla="*/ T124 w 974"/>
                <a:gd name="T126" fmla="+- 0 14209 14201"/>
                <a:gd name="T127" fmla="*/ 14209 h 436"/>
                <a:gd name="T128" fmla="+- 0 1517 786"/>
                <a:gd name="T129" fmla="*/ T128 w 974"/>
                <a:gd name="T130" fmla="+- 0 14236 14201"/>
                <a:gd name="T131" fmla="*/ 14236 h 436"/>
                <a:gd name="T132" fmla="+- 0 1453 786"/>
                <a:gd name="T133" fmla="*/ T132 w 974"/>
                <a:gd name="T134" fmla="+- 0 14254 14201"/>
                <a:gd name="T135" fmla="*/ 14254 h 436"/>
                <a:gd name="T136" fmla="+- 0 1378 786"/>
                <a:gd name="T137" fmla="*/ T136 w 974"/>
                <a:gd name="T138" fmla="+- 0 14264 14201"/>
                <a:gd name="T139" fmla="*/ 14264 h 436"/>
                <a:gd name="T140" fmla="+- 0 1296 786"/>
                <a:gd name="T141" fmla="*/ T140 w 974"/>
                <a:gd name="T142" fmla="+- 0 14266 14201"/>
                <a:gd name="T143" fmla="*/ 14266 h 436"/>
                <a:gd name="T144" fmla="+- 0 1212 786"/>
                <a:gd name="T145" fmla="*/ T144 w 974"/>
                <a:gd name="T146" fmla="+- 0 14261 14201"/>
                <a:gd name="T147" fmla="*/ 14261 h 436"/>
                <a:gd name="T148" fmla="+- 0 1131 786"/>
                <a:gd name="T149" fmla="*/ T148 w 974"/>
                <a:gd name="T150" fmla="+- 0 14251 14201"/>
                <a:gd name="T151" fmla="*/ 14251 h 436"/>
                <a:gd name="T152" fmla="+- 0 1057 786"/>
                <a:gd name="T153" fmla="*/ T152 w 974"/>
                <a:gd name="T154" fmla="+- 0 14236 14201"/>
                <a:gd name="T155" fmla="*/ 14236 h 436"/>
                <a:gd name="T156" fmla="+- 0 965 786"/>
                <a:gd name="T157" fmla="*/ T156 w 974"/>
                <a:gd name="T158" fmla="+- 0 14223 14201"/>
                <a:gd name="T159" fmla="*/ 14223 h 436"/>
                <a:gd name="T160" fmla="+- 0 885 786"/>
                <a:gd name="T161" fmla="*/ T160 w 974"/>
                <a:gd name="T162" fmla="+- 0 14224 14201"/>
                <a:gd name="T163" fmla="*/ 14224 h 436"/>
                <a:gd name="T164" fmla="+- 0 829 786"/>
                <a:gd name="T165" fmla="*/ T164 w 974"/>
                <a:gd name="T166" fmla="+- 0 14232 14201"/>
                <a:gd name="T167" fmla="*/ 14232 h 436"/>
                <a:gd name="T168" fmla="+- 0 808 786"/>
                <a:gd name="T169" fmla="*/ T168 w 974"/>
                <a:gd name="T170" fmla="+- 0 14236 14201"/>
                <a:gd name="T171" fmla="*/ 14236 h 4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974" h="436">
                  <a:moveTo>
                    <a:pt x="22" y="35"/>
                  </a:moveTo>
                  <a:lnTo>
                    <a:pt x="5" y="71"/>
                  </a:lnTo>
                  <a:lnTo>
                    <a:pt x="0" y="101"/>
                  </a:lnTo>
                  <a:lnTo>
                    <a:pt x="5" y="138"/>
                  </a:lnTo>
                  <a:lnTo>
                    <a:pt x="22" y="198"/>
                  </a:lnTo>
                  <a:lnTo>
                    <a:pt x="34" y="274"/>
                  </a:lnTo>
                  <a:lnTo>
                    <a:pt x="33" y="341"/>
                  </a:lnTo>
                  <a:lnTo>
                    <a:pt x="26" y="388"/>
                  </a:lnTo>
                  <a:lnTo>
                    <a:pt x="22" y="406"/>
                  </a:lnTo>
                  <a:lnTo>
                    <a:pt x="111" y="384"/>
                  </a:lnTo>
                  <a:lnTo>
                    <a:pt x="170" y="376"/>
                  </a:lnTo>
                  <a:lnTo>
                    <a:pt x="225" y="383"/>
                  </a:lnTo>
                  <a:lnTo>
                    <a:pt x="301" y="405"/>
                  </a:lnTo>
                  <a:lnTo>
                    <a:pt x="465" y="435"/>
                  </a:lnTo>
                  <a:lnTo>
                    <a:pt x="600" y="432"/>
                  </a:lnTo>
                  <a:lnTo>
                    <a:pt x="691" y="416"/>
                  </a:lnTo>
                  <a:lnTo>
                    <a:pt x="725" y="406"/>
                  </a:lnTo>
                  <a:lnTo>
                    <a:pt x="803" y="387"/>
                  </a:lnTo>
                  <a:lnTo>
                    <a:pt x="876" y="389"/>
                  </a:lnTo>
                  <a:lnTo>
                    <a:pt x="928" y="400"/>
                  </a:lnTo>
                  <a:lnTo>
                    <a:pt x="949" y="406"/>
                  </a:lnTo>
                  <a:lnTo>
                    <a:pt x="967" y="363"/>
                  </a:lnTo>
                  <a:lnTo>
                    <a:pt x="973" y="330"/>
                  </a:lnTo>
                  <a:lnTo>
                    <a:pt x="967" y="292"/>
                  </a:lnTo>
                  <a:lnTo>
                    <a:pt x="949" y="232"/>
                  </a:lnTo>
                  <a:lnTo>
                    <a:pt x="929" y="165"/>
                  </a:lnTo>
                  <a:lnTo>
                    <a:pt x="931" y="101"/>
                  </a:lnTo>
                  <a:lnTo>
                    <a:pt x="942" y="54"/>
                  </a:lnTo>
                  <a:lnTo>
                    <a:pt x="949" y="35"/>
                  </a:lnTo>
                  <a:lnTo>
                    <a:pt x="886" y="8"/>
                  </a:lnTo>
                  <a:lnTo>
                    <a:pt x="842" y="0"/>
                  </a:lnTo>
                  <a:lnTo>
                    <a:pt x="798" y="8"/>
                  </a:lnTo>
                  <a:lnTo>
                    <a:pt x="731" y="35"/>
                  </a:lnTo>
                  <a:lnTo>
                    <a:pt x="667" y="53"/>
                  </a:lnTo>
                  <a:lnTo>
                    <a:pt x="592" y="63"/>
                  </a:lnTo>
                  <a:lnTo>
                    <a:pt x="510" y="65"/>
                  </a:lnTo>
                  <a:lnTo>
                    <a:pt x="426" y="60"/>
                  </a:lnTo>
                  <a:lnTo>
                    <a:pt x="345" y="50"/>
                  </a:lnTo>
                  <a:lnTo>
                    <a:pt x="271" y="35"/>
                  </a:lnTo>
                  <a:lnTo>
                    <a:pt x="179" y="22"/>
                  </a:lnTo>
                  <a:lnTo>
                    <a:pt x="99" y="23"/>
                  </a:lnTo>
                  <a:lnTo>
                    <a:pt x="43" y="31"/>
                  </a:lnTo>
                  <a:lnTo>
                    <a:pt x="22" y="35"/>
                  </a:lnTo>
                  <a:close/>
                </a:path>
              </a:pathLst>
            </a:custGeom>
            <a:noFill/>
            <a:ln w="12700">
              <a:solidFill>
                <a:srgbClr val="FDB91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50DB5DE-E923-4D6F-B0C8-E23D4BC21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508530"/>
              </p:ext>
            </p:extLst>
          </p:nvPr>
        </p:nvGraphicFramePr>
        <p:xfrm>
          <a:off x="3822253" y="2332169"/>
          <a:ext cx="3974209" cy="430513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84138">
                  <a:extLst>
                    <a:ext uri="{9D8B030D-6E8A-4147-A177-3AD203B41FA5}">
                      <a16:colId xmlns:a16="http://schemas.microsoft.com/office/drawing/2014/main" val="214580510"/>
                    </a:ext>
                  </a:extLst>
                </a:gridCol>
                <a:gridCol w="1005933">
                  <a:extLst>
                    <a:ext uri="{9D8B030D-6E8A-4147-A177-3AD203B41FA5}">
                      <a16:colId xmlns:a16="http://schemas.microsoft.com/office/drawing/2014/main" val="2115441455"/>
                    </a:ext>
                  </a:extLst>
                </a:gridCol>
                <a:gridCol w="1484138">
                  <a:extLst>
                    <a:ext uri="{9D8B030D-6E8A-4147-A177-3AD203B41FA5}">
                      <a16:colId xmlns:a16="http://schemas.microsoft.com/office/drawing/2014/main" val="4277093153"/>
                    </a:ext>
                  </a:extLst>
                </a:gridCol>
              </a:tblGrid>
              <a:tr h="387874">
                <a:tc>
                  <a:txBody>
                    <a:bodyPr/>
                    <a:lstStyle/>
                    <a:p>
                      <a:pPr marL="172085" marR="154305" algn="ctr">
                        <a:spcBef>
                          <a:spcPts val="80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Số</a:t>
                      </a:r>
                      <a:r>
                        <a:rPr lang="en-US" sz="1600" b="1" dirty="0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thứ</a:t>
                      </a:r>
                      <a:r>
                        <a:rPr lang="en-US" sz="1600" b="1" dirty="0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tự</a:t>
                      </a:r>
                      <a:endParaRPr lang="en-US" sz="1200" dirty="0"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13"/>
                    </a:solidFill>
                  </a:tcPr>
                </a:tc>
                <a:tc>
                  <a:txBody>
                    <a:bodyPr/>
                    <a:lstStyle/>
                    <a:p>
                      <a:pPr marL="109855" marR="92710" algn="ctr">
                        <a:spcBef>
                          <a:spcPts val="80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Chữ</a:t>
                      </a:r>
                      <a:r>
                        <a:rPr lang="en-US" sz="1600" b="1" dirty="0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cái</a:t>
                      </a:r>
                      <a:endParaRPr lang="en-US" sz="1200" dirty="0"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13"/>
                    </a:solidFill>
                  </a:tcPr>
                </a:tc>
                <a:tc>
                  <a:txBody>
                    <a:bodyPr/>
                    <a:lstStyle/>
                    <a:p>
                      <a:pPr marL="172085" marR="154940" algn="ctr">
                        <a:spcBef>
                          <a:spcPts val="80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Tên</a:t>
                      </a:r>
                      <a:r>
                        <a:rPr lang="en-US" sz="1600" b="1" dirty="0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chữ</a:t>
                      </a:r>
                      <a:r>
                        <a:rPr lang="en-US" sz="1600" b="1" dirty="0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231F2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cái</a:t>
                      </a:r>
                      <a:endParaRPr lang="en-US" sz="1200" dirty="0"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9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382438"/>
                  </a:ext>
                </a:extLst>
              </a:tr>
              <a:tr h="387874"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10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g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7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giê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516255"/>
                  </a:ext>
                </a:extLst>
              </a:tr>
              <a:tr h="393377"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h</a:t>
                      </a:r>
                      <a:endParaRPr lang="en-US" sz="2000" b="1" dirty="0"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hát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486606"/>
                  </a:ext>
                </a:extLst>
              </a:tr>
              <a:tr h="387874">
                <a:tc>
                  <a:txBody>
                    <a:bodyPr/>
                    <a:lstStyle/>
                    <a:p>
                      <a:pPr marL="1778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i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i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39173"/>
                  </a:ext>
                </a:extLst>
              </a:tr>
              <a:tr h="393377"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k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2085" marR="15494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ca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558500"/>
                  </a:ext>
                </a:extLst>
              </a:tr>
              <a:tr h="393377">
                <a:tc>
                  <a:txBody>
                    <a:bodyPr/>
                    <a:lstStyle/>
                    <a:p>
                      <a:pPr marL="1778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14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l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66370" marR="15494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e – lờ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552915"/>
                  </a:ext>
                </a:extLst>
              </a:tr>
              <a:tr h="393377">
                <a:tc>
                  <a:txBody>
                    <a:bodyPr/>
                    <a:lstStyle/>
                    <a:p>
                      <a:pPr marL="1778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15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m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2085" marR="15494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em - mờ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569286"/>
                  </a:ext>
                </a:extLst>
              </a:tr>
              <a:tr h="387874">
                <a:tc>
                  <a:txBody>
                    <a:bodyPr/>
                    <a:lstStyle/>
                    <a:p>
                      <a:pPr marL="1778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16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n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2085" marR="15494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en –nờ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513054"/>
                  </a:ext>
                </a:extLst>
              </a:tr>
              <a:tr h="393377">
                <a:tc>
                  <a:txBody>
                    <a:bodyPr/>
                    <a:lstStyle/>
                    <a:p>
                      <a:pPr marL="1778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17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o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o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382699"/>
                  </a:ext>
                </a:extLst>
              </a:tr>
              <a:tr h="393377">
                <a:tc>
                  <a:txBody>
                    <a:bodyPr/>
                    <a:lstStyle/>
                    <a:p>
                      <a:pPr marL="1778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ô</a:t>
                      </a:r>
                      <a:endParaRPr lang="en-US" sz="2000" b="1" dirty="0"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ô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916259"/>
                  </a:ext>
                </a:extLst>
              </a:tr>
              <a:tr h="393377">
                <a:tc>
                  <a:txBody>
                    <a:bodyPr/>
                    <a:lstStyle/>
                    <a:p>
                      <a:pPr marL="17780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19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ơ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74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Arial-SGK-TV" pitchFamily="2" charset="0"/>
                          <a:ea typeface="Verdana" panose="020B0604030504040204" pitchFamily="34" charset="0"/>
                          <a:cs typeface="Arial-SGK-TV" pitchFamily="2" charset="0"/>
                        </a:rPr>
                        <a:t>ơ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Verdana" panose="020B0604030504040204" pitchFamily="34" charset="0"/>
                        <a:cs typeface="Arial-SGK-TV" pitchFamily="2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448080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F16DD5CC-0C68-480C-8982-930756A497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43" b="32693" l="54797" r="58647">
                        <a14:foregroundMark x1="55789" y1="31688" x2="57193" y2="32250"/>
                        <a14:foregroundMark x1="55877" y1="31188" x2="56491" y2="32000"/>
                        <a14:foregroundMark x1="55877" y1="31250" x2="56579" y2="3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29149" r="40872" b="66913"/>
          <a:stretch/>
        </p:blipFill>
        <p:spPr>
          <a:xfrm>
            <a:off x="5473166" y="2802327"/>
            <a:ext cx="660559" cy="7588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4C2C1A-29BD-4F91-9FB1-EFB4E5444D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43" b="32693" l="54797" r="58647">
                        <a14:foregroundMark x1="55789" y1="31688" x2="57193" y2="32250"/>
                        <a14:foregroundMark x1="55877" y1="31188" x2="56491" y2="32000"/>
                        <a14:foregroundMark x1="55877" y1="31250" x2="56579" y2="3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29149" r="40872" b="66913"/>
          <a:stretch/>
        </p:blipFill>
        <p:spPr>
          <a:xfrm>
            <a:off x="5561838" y="4004895"/>
            <a:ext cx="660559" cy="7588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07973E-A3B3-4753-8C35-1F89268E5D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43" b="32693" l="54797" r="58647">
                        <a14:foregroundMark x1="55789" y1="31688" x2="57193" y2="32250"/>
                        <a14:foregroundMark x1="55877" y1="31188" x2="56491" y2="32000"/>
                        <a14:foregroundMark x1="55877" y1="31250" x2="56579" y2="3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29149" r="40872" b="66913"/>
          <a:stretch/>
        </p:blipFill>
        <p:spPr>
          <a:xfrm>
            <a:off x="5480914" y="3226707"/>
            <a:ext cx="660559" cy="758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FE6BB9-485F-4F98-A405-6803A4E34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43" b="32693" l="54797" r="58647">
                        <a14:foregroundMark x1="55789" y1="31688" x2="57193" y2="32250"/>
                        <a14:foregroundMark x1="55877" y1="31188" x2="56491" y2="32000"/>
                        <a14:foregroundMark x1="55877" y1="31250" x2="56579" y2="3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29149" r="40872" b="66913"/>
          <a:stretch/>
        </p:blipFill>
        <p:spPr>
          <a:xfrm>
            <a:off x="5510593" y="5603164"/>
            <a:ext cx="660559" cy="7588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F6377C-5E62-452C-AE98-4B90D4A15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43" b="32693" l="54797" r="58647">
                        <a14:foregroundMark x1="55789" y1="31688" x2="57193" y2="32250"/>
                        <a14:foregroundMark x1="55877" y1="31188" x2="56491" y2="32000"/>
                        <a14:foregroundMark x1="55877" y1="31250" x2="56579" y2="3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29149" r="40872" b="66913"/>
          <a:stretch/>
        </p:blipFill>
        <p:spPr>
          <a:xfrm>
            <a:off x="5541247" y="4830774"/>
            <a:ext cx="660559" cy="7588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0B534B-26DF-4C36-BD69-5772CBD54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43" b="32693" l="54797" r="58647">
                        <a14:foregroundMark x1="55789" y1="31688" x2="57193" y2="32250"/>
                        <a14:foregroundMark x1="55877" y1="31188" x2="56491" y2="32000"/>
                        <a14:foregroundMark x1="55877" y1="31250" x2="56579" y2="3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29149" r="40872" b="66913"/>
          <a:stretch/>
        </p:blipFill>
        <p:spPr>
          <a:xfrm>
            <a:off x="5525820" y="5976688"/>
            <a:ext cx="660559" cy="7588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FB7780-39B9-4A5E-A467-F98E231008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43" b="32693" l="54797" r="58647">
                        <a14:foregroundMark x1="55789" y1="31688" x2="57193" y2="32250"/>
                        <a14:foregroundMark x1="55877" y1="31188" x2="56491" y2="32000"/>
                        <a14:foregroundMark x1="55877" y1="31250" x2="56579" y2="3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29149" r="40872" b="66913"/>
          <a:stretch/>
        </p:blipFill>
        <p:spPr>
          <a:xfrm>
            <a:off x="5517461" y="5194863"/>
            <a:ext cx="660559" cy="75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158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1314</Words>
  <Application>Microsoft Office PowerPoint</Application>
  <PresentationFormat>Widescreen</PresentationFormat>
  <Paragraphs>233</Paragraphs>
  <Slides>45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等线</vt:lpstr>
      <vt:lpstr>Arial</vt:lpstr>
      <vt:lpstr>Arial-SGK-TV</vt:lpstr>
      <vt:lpstr>Calibri</vt:lpstr>
      <vt:lpstr>Calibri Light</vt:lpstr>
      <vt:lpstr>Symbol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Tin Hoc</dc:creator>
  <cp:lastModifiedBy>DINH VAN</cp:lastModifiedBy>
  <cp:revision>63</cp:revision>
  <dcterms:created xsi:type="dcterms:W3CDTF">2021-08-11T03:48:52Z</dcterms:created>
  <dcterms:modified xsi:type="dcterms:W3CDTF">2025-09-19T03:18:16Z</dcterms:modified>
</cp:coreProperties>
</file>