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1" r:id="rId2"/>
    <p:sldId id="329" r:id="rId3"/>
    <p:sldId id="259" r:id="rId4"/>
    <p:sldId id="258" r:id="rId5"/>
    <p:sldId id="327" r:id="rId6"/>
    <p:sldId id="332" r:id="rId7"/>
    <p:sldId id="328" r:id="rId8"/>
    <p:sldId id="317" r:id="rId9"/>
    <p:sldId id="262" r:id="rId10"/>
    <p:sldId id="267" r:id="rId11"/>
    <p:sldId id="270" r:id="rId12"/>
    <p:sldId id="271" r:id="rId13"/>
    <p:sldId id="272" r:id="rId14"/>
    <p:sldId id="334" r:id="rId15"/>
    <p:sldId id="300" r:id="rId16"/>
    <p:sldId id="301" r:id="rId17"/>
    <p:sldId id="256" r:id="rId18"/>
    <p:sldId id="304" r:id="rId19"/>
    <p:sldId id="305" r:id="rId20"/>
    <p:sldId id="306" r:id="rId21"/>
    <p:sldId id="310" r:id="rId22"/>
    <p:sldId id="311" r:id="rId23"/>
    <p:sldId id="312" r:id="rId24"/>
    <p:sldId id="313" r:id="rId25"/>
    <p:sldId id="307" r:id="rId26"/>
    <p:sldId id="316" r:id="rId27"/>
    <p:sldId id="309" r:id="rId28"/>
    <p:sldId id="318" r:id="rId29"/>
    <p:sldId id="322" r:id="rId30"/>
    <p:sldId id="323" r:id="rId31"/>
    <p:sldId id="320" r:id="rId32"/>
    <p:sldId id="319" r:id="rId33"/>
    <p:sldId id="324" r:id="rId34"/>
    <p:sldId id="308" r:id="rId35"/>
    <p:sldId id="333" r:id="rId36"/>
    <p:sldId id="32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FFFF"/>
    <a:srgbClr val="842674"/>
    <a:srgbClr val="812B20"/>
    <a:srgbClr val="FF8786"/>
    <a:srgbClr val="1E3011"/>
    <a:srgbClr val="FADA4B"/>
    <a:srgbClr val="654B42"/>
    <a:srgbClr val="92C2D2"/>
    <a:srgbClr val="FEE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EC5EB-A4D6-415D-B740-57F5DB013A0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E10C3-5818-4D85-8A28-F73C6C04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D9A3-8EFF-4CF9-9A9C-0F4641CA5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A2E9B-B05E-4E0D-BF9E-7BF31F2E1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2FE88-8B69-4E60-8BA9-0F9521E1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67B0-AA6E-4CF6-ABDA-CE9134A6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6E0FF-11D2-470C-9E07-6132F455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5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C804-523F-4A36-A505-CB1E4114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51B2C-DB8B-4589-B19C-2BB63121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7191-97A4-48FA-9A6F-49A74487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027B1-AEB9-4B6D-9FBC-6A42ABD6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29485-C2D7-4E37-945A-D81EB2D0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4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533D7-DC36-4597-87FA-F1D2EE032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B1681-49AB-4522-A44D-E5BF0EFF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623DC-52D4-4EC5-BB28-B3428B8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617F9-F5DC-41F7-B1AD-C42BA83C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92E62-56FD-4B9B-9F66-045779EC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" y="-297"/>
            <a:ext cx="12065030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2"/>
            <a:ext cx="11979678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2" y="6498618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3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09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D39A-809C-43A7-99CD-F80545D1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73C38-03C6-4E7E-8C99-597B9A322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8CE8-ECEE-4A48-9EB6-D69DE62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13A81-5EA9-47C5-ADDC-4FAC75E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9AB76-9907-45B5-8DD5-9D46C2C3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2A3F-304D-4DF1-B2DE-5D2B9CA9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DDEA-7165-414D-A427-F97B04CFD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3F6DD-F6CD-4490-AFD2-7C4B2BF4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FCA3-2B14-4C24-9C83-59BE28D3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F02E6-B42B-4828-9C35-C5A0B7BF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4D32-D78D-4DC6-B3F0-E7037ED0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43A18-42A4-49CB-81B7-74B2BDFC4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C524B-7D63-441F-868E-1A0C49F3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3BF63-D4EE-466D-A8A0-767840EE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DDE02-B70B-4D7C-BA2F-D5991663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0E4E-3025-4823-A531-CAF3681C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F7E8-C9A7-4DFC-8A72-81D1F940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637EC-3BDC-4A3B-90D5-F00E691B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275F0-E748-4482-9C93-8E4BFAF5E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AB145-F505-461A-B908-D5B275880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A749D-0515-4EA8-A2FB-45B4592B2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922E1-D700-4232-B505-99086010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FB824-6DD9-4108-92A6-149143A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88B64-949C-4325-9124-862738BD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2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A6834-C83F-4A21-82C9-F99803F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9015E-1692-464E-BA9A-2C42482F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63E53-121B-439D-A670-8820EFE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F97-2E4F-4189-BB74-D5021B0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90080-5C00-4403-8143-B708C04C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EE59E-6E16-4F57-B3C0-A483702F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16E9B-67FA-4013-BF9C-F7DC6C6B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134B-3E6D-4F5B-9D45-FB421FDC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89012-0EF4-4549-B741-09200132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51B6-700C-4916-B57A-83713C30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FE236-A7FF-40DA-AA0D-03C10AC1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29D9B-B968-4F9D-A102-4C2BC521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984F8-94E5-4118-8503-70C06F59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DCCB-C602-445F-9A79-504FF559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894F7-29BD-4E0A-9486-626D46552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C6574-AC4F-4F19-B9CF-62559041F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880DB-79CA-417F-8F22-B4BB196D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7AC4F-51DA-461E-ADEF-0B02501A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1F38C-9409-42C3-9560-D6BB0F29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18D8B-BD61-48C9-B8FE-EBE7FE0A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677A2-1562-4779-904D-BF3EE7EB3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BDE6-D2A7-4D02-A405-2E7D76E50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B8B2-5983-428B-BCDE-4A509E5367F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AF14B-B439-4C65-A112-399A3789F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E9DDA-07CF-4E13-817F-1CC2B7CE2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6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F3F3D62-96CE-4614-9BF4-0879A2092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21" y="2945280"/>
            <a:ext cx="1267801" cy="1267801"/>
          </a:xfrm>
          <a:prstGeom prst="rect">
            <a:avLst/>
          </a:prstGeom>
        </p:spPr>
      </p:pic>
      <p:sp>
        <p:nvSpPr>
          <p:cNvPr id="6" name="WordArt 22">
            <a:extLst>
              <a:ext uri="{FF2B5EF4-FFF2-40B4-BE49-F238E27FC236}">
                <a16:creationId xmlns:a16="http://schemas.microsoft.com/office/drawing/2014/main" id="{56C30B8B-CB1F-467A-BC0D-783DC0ADCB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7049" y="1888435"/>
            <a:ext cx="10019556" cy="243199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sz="6000" b="1" kern="10" dirty="0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NHIỆT LIỆT CHÀO MỪNG </a:t>
            </a:r>
            <a:r>
              <a:rPr lang="en-US" sz="6000" b="1" kern="10" dirty="0" err="1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QUÝ</a:t>
            </a:r>
            <a:r>
              <a:rPr lang="en-US" sz="6000" b="1" kern="10" dirty="0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THẦY</a:t>
            </a:r>
            <a:r>
              <a:rPr lang="en-US" sz="6000" b="1" kern="10" dirty="0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CÔ</a:t>
            </a:r>
            <a:r>
              <a:rPr lang="en-US" sz="6000" b="1" kern="10" dirty="0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kern="10" dirty="0">
                <a:solidFill>
                  <a:srgbClr val="0000FF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VỀ DỰ GIỜ, THĂM LỚP 2.3</a:t>
            </a:r>
            <a:endParaRPr lang="en-US" sz="6600" b="1" kern="10" dirty="0">
              <a:solidFill>
                <a:srgbClr val="0000FF"/>
              </a:solidFill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52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CAD766AC-C9D5-41AA-9FB9-6FD990CDADE1}"/>
              </a:ext>
            </a:extLst>
          </p:cNvPr>
          <p:cNvSpPr/>
          <p:nvPr/>
        </p:nvSpPr>
        <p:spPr>
          <a:xfrm>
            <a:off x="2577385" y="735242"/>
            <a:ext cx="3443293" cy="665907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Lắng nghe đọc mẫu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2E1E69-7396-47F8-B5E5-087CFBD11F7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DEACA2-DC22-49EA-B64C-082C382B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48EEB7-70AF-435A-A992-314C68B1C5D6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5215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F1B11988-9142-4EBA-962C-3A52C4F1085D}"/>
              </a:ext>
            </a:extLst>
          </p:cNvPr>
          <p:cNvSpPr/>
          <p:nvPr/>
        </p:nvSpPr>
        <p:spPr>
          <a:xfrm>
            <a:off x="2623150" y="776325"/>
            <a:ext cx="3855655" cy="456105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Luyện đọc nối tiếp câu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5657A7-C8D0-492E-B99D-47757FEBBEC0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412FE3-FC8D-4A36-A150-E2F71A74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7B69DE-AC6A-47FA-A724-108DF204369A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18300" r="31953" b="30588"/>
          <a:stretch/>
        </p:blipFill>
        <p:spPr>
          <a:xfrm>
            <a:off x="7468861" y="4773661"/>
            <a:ext cx="1228165" cy="13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97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1015908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ACD82059-4AAB-4572-ADFA-3A09AB333DB1}"/>
              </a:ext>
            </a:extLst>
          </p:cNvPr>
          <p:cNvSpPr/>
          <p:nvPr/>
        </p:nvSpPr>
        <p:spPr>
          <a:xfrm>
            <a:off x="2577385" y="859666"/>
            <a:ext cx="4515872" cy="620939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Luyện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đọc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tiếp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đoạn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73D192-4E41-4D92-9111-0E492F62F23D}"/>
              </a:ext>
            </a:extLst>
          </p:cNvPr>
          <p:cNvGrpSpPr/>
          <p:nvPr/>
        </p:nvGrpSpPr>
        <p:grpSpPr>
          <a:xfrm>
            <a:off x="672269" y="2453238"/>
            <a:ext cx="3127656" cy="1393052"/>
            <a:chOff x="879105" y="2468966"/>
            <a:chExt cx="2329608" cy="11221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3B6011-A0DA-49A4-B5FD-9F7B1840A70F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B68286-2213-4641-807A-54C6CE77EA28}"/>
                </a:ext>
              </a:extLst>
            </p:cNvPr>
            <p:cNvSpPr/>
            <p:nvPr/>
          </p:nvSpPr>
          <p:spPr>
            <a:xfrm>
              <a:off x="879105" y="2468966"/>
              <a:ext cx="317665" cy="2885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FA1A3E-5F7D-4594-8A90-0D9CC1E31E08}"/>
              </a:ext>
            </a:extLst>
          </p:cNvPr>
          <p:cNvGrpSpPr/>
          <p:nvPr/>
        </p:nvGrpSpPr>
        <p:grpSpPr>
          <a:xfrm>
            <a:off x="775154" y="3922944"/>
            <a:ext cx="3024773" cy="1490989"/>
            <a:chOff x="955737" y="2473436"/>
            <a:chExt cx="2252976" cy="11177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A1C572-E6C5-4970-8F8F-269F82AEC0F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30E5E4B-275C-4E8A-B853-FCB576B44C6E}"/>
                </a:ext>
              </a:extLst>
            </p:cNvPr>
            <p:cNvSpPr/>
            <p:nvPr/>
          </p:nvSpPr>
          <p:spPr>
            <a:xfrm>
              <a:off x="955737" y="2473436"/>
              <a:ext cx="299701" cy="285218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F5DAE0-4909-45C1-9F40-1D60B4B0CBEA}"/>
              </a:ext>
            </a:extLst>
          </p:cNvPr>
          <p:cNvGrpSpPr/>
          <p:nvPr/>
        </p:nvGrpSpPr>
        <p:grpSpPr>
          <a:xfrm>
            <a:off x="8432224" y="1882900"/>
            <a:ext cx="3087506" cy="1610530"/>
            <a:chOff x="889504" y="2395780"/>
            <a:chExt cx="2319209" cy="11953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7513-A430-43C3-8693-DFD43E64BA3D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CB71245-8470-4868-8BE8-CE2B1D096FD3}"/>
                </a:ext>
              </a:extLst>
            </p:cNvPr>
            <p:cNvSpPr/>
            <p:nvPr/>
          </p:nvSpPr>
          <p:spPr>
            <a:xfrm>
              <a:off x="889504" y="2395780"/>
              <a:ext cx="344479" cy="298528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B1A90D-908F-46AF-9CCB-0279475CACF7}"/>
              </a:ext>
            </a:extLst>
          </p:cNvPr>
          <p:cNvGrpSpPr/>
          <p:nvPr/>
        </p:nvGrpSpPr>
        <p:grpSpPr>
          <a:xfrm>
            <a:off x="8426013" y="3479662"/>
            <a:ext cx="3093717" cy="1479014"/>
            <a:chOff x="866096" y="2411519"/>
            <a:chExt cx="2342617" cy="11796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BC3798B-720E-4983-B530-49921F773F7E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3A6C357-F85A-40B4-8A2E-BCB7ECC6EF7D}"/>
                </a:ext>
              </a:extLst>
            </p:cNvPr>
            <p:cNvSpPr/>
            <p:nvPr/>
          </p:nvSpPr>
          <p:spPr>
            <a:xfrm>
              <a:off x="866096" y="2411519"/>
              <a:ext cx="328402" cy="320792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DD82A0-F6F5-4D86-A34C-48C95095EFF8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25A8D8-FC4B-49D7-8AC1-148823E2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C5A8A1-4453-4281-9D58-ED4FD12EC83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030" y="688350"/>
            <a:ext cx="2214046" cy="8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72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838E2CC4-5284-4963-B9CA-ADAD2682F7E2}"/>
              </a:ext>
            </a:extLst>
          </p:cNvPr>
          <p:cNvSpPr/>
          <p:nvPr/>
        </p:nvSpPr>
        <p:spPr>
          <a:xfrm>
            <a:off x="2883316" y="676254"/>
            <a:ext cx="3312102" cy="888368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Em hãy tìm các từ khó đọc nhé! 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8680BD3B-AACB-42CB-858F-46DAE4B024F9}"/>
              </a:ext>
            </a:extLst>
          </p:cNvPr>
          <p:cNvSpPr/>
          <p:nvPr/>
        </p:nvSpPr>
        <p:spPr>
          <a:xfrm>
            <a:off x="6231211" y="839377"/>
            <a:ext cx="2151998" cy="609963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endParaRPr lang="en-US" sz="2800" dirty="0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E4D06507-6723-44E0-BD7A-8A0597639148}"/>
              </a:ext>
            </a:extLst>
          </p:cNvPr>
          <p:cNvSpPr/>
          <p:nvPr/>
        </p:nvSpPr>
        <p:spPr>
          <a:xfrm>
            <a:off x="8366868" y="1449340"/>
            <a:ext cx="1657665" cy="609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Ngắt câu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62EF07-A282-4309-A18F-DFABC217AF5C}"/>
              </a:ext>
            </a:extLst>
          </p:cNvPr>
          <p:cNvCxnSpPr>
            <a:cxnSpLocks/>
          </p:cNvCxnSpPr>
          <p:nvPr/>
        </p:nvCxnSpPr>
        <p:spPr>
          <a:xfrm>
            <a:off x="2189485" y="2896339"/>
            <a:ext cx="387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1D46CE-E119-4F92-BC2D-DA2845C8E2EE}"/>
              </a:ext>
            </a:extLst>
          </p:cNvPr>
          <p:cNvCxnSpPr>
            <a:cxnSpLocks/>
          </p:cNvCxnSpPr>
          <p:nvPr/>
        </p:nvCxnSpPr>
        <p:spPr>
          <a:xfrm>
            <a:off x="1350719" y="3483744"/>
            <a:ext cx="1037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B37E2E-A71D-4873-B662-678CB837E982}"/>
              </a:ext>
            </a:extLst>
          </p:cNvPr>
          <p:cNvCxnSpPr>
            <a:cxnSpLocks/>
          </p:cNvCxnSpPr>
          <p:nvPr/>
        </p:nvCxnSpPr>
        <p:spPr>
          <a:xfrm>
            <a:off x="1050357" y="3795942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C7802F-B942-49F1-8CFE-6B78CD980B64}"/>
              </a:ext>
            </a:extLst>
          </p:cNvPr>
          <p:cNvCxnSpPr>
            <a:cxnSpLocks/>
          </p:cNvCxnSpPr>
          <p:nvPr/>
        </p:nvCxnSpPr>
        <p:spPr>
          <a:xfrm>
            <a:off x="2465725" y="5293378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80E593-59BE-4C3C-91C2-F93B34863534}"/>
              </a:ext>
            </a:extLst>
          </p:cNvPr>
          <p:cNvCxnSpPr>
            <a:cxnSpLocks/>
          </p:cNvCxnSpPr>
          <p:nvPr/>
        </p:nvCxnSpPr>
        <p:spPr>
          <a:xfrm flipH="1">
            <a:off x="2986686" y="2647889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3036840" y="2659065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EC7882-52F2-4084-9F71-941707E8E201}"/>
              </a:ext>
            </a:extLst>
          </p:cNvPr>
          <p:cNvCxnSpPr>
            <a:cxnSpLocks/>
          </p:cNvCxnSpPr>
          <p:nvPr/>
        </p:nvCxnSpPr>
        <p:spPr>
          <a:xfrm flipH="1">
            <a:off x="3655937" y="29454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DEFAF8-10E4-4C61-821D-60A4583A5317}"/>
              </a:ext>
            </a:extLst>
          </p:cNvPr>
          <p:cNvCxnSpPr>
            <a:cxnSpLocks/>
          </p:cNvCxnSpPr>
          <p:nvPr/>
        </p:nvCxnSpPr>
        <p:spPr>
          <a:xfrm flipH="1">
            <a:off x="3711187" y="29454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746143-8F31-414C-8EAF-E2CA1D6694BD}"/>
              </a:ext>
            </a:extLst>
          </p:cNvPr>
          <p:cNvCxnSpPr>
            <a:cxnSpLocks/>
          </p:cNvCxnSpPr>
          <p:nvPr/>
        </p:nvCxnSpPr>
        <p:spPr>
          <a:xfrm flipH="1">
            <a:off x="2383435" y="32433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BD9EF3-B338-4180-8D8D-A736FFB0378E}"/>
              </a:ext>
            </a:extLst>
          </p:cNvPr>
          <p:cNvCxnSpPr>
            <a:cxnSpLocks/>
          </p:cNvCxnSpPr>
          <p:nvPr/>
        </p:nvCxnSpPr>
        <p:spPr>
          <a:xfrm flipH="1">
            <a:off x="3104734" y="3248221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B0886A-DBC5-4E52-9906-89EEE57A19B5}"/>
              </a:ext>
            </a:extLst>
          </p:cNvPr>
          <p:cNvCxnSpPr>
            <a:cxnSpLocks/>
          </p:cNvCxnSpPr>
          <p:nvPr/>
        </p:nvCxnSpPr>
        <p:spPr>
          <a:xfrm flipH="1">
            <a:off x="3154348" y="3255625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CFC916-1802-4596-B29C-FBB528EB68A7}"/>
              </a:ext>
            </a:extLst>
          </p:cNvPr>
          <p:cNvCxnSpPr>
            <a:cxnSpLocks/>
          </p:cNvCxnSpPr>
          <p:nvPr/>
        </p:nvCxnSpPr>
        <p:spPr>
          <a:xfrm flipH="1">
            <a:off x="2360362" y="3546294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AEAD9D-A790-4A42-ACB9-085DEB16E009}"/>
              </a:ext>
            </a:extLst>
          </p:cNvPr>
          <p:cNvCxnSpPr>
            <a:cxnSpLocks/>
          </p:cNvCxnSpPr>
          <p:nvPr/>
        </p:nvCxnSpPr>
        <p:spPr>
          <a:xfrm flipH="1">
            <a:off x="3282021" y="3546293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C65AA89-F4CA-4127-AADB-CBE74F35D95A}"/>
              </a:ext>
            </a:extLst>
          </p:cNvPr>
          <p:cNvCxnSpPr>
            <a:cxnSpLocks/>
          </p:cNvCxnSpPr>
          <p:nvPr/>
        </p:nvCxnSpPr>
        <p:spPr>
          <a:xfrm flipH="1">
            <a:off x="3331859" y="3545273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D4D0FB-0B6C-4B7F-A4EB-14E35D8F9EE7}"/>
              </a:ext>
            </a:extLst>
          </p:cNvPr>
          <p:cNvCxnSpPr>
            <a:cxnSpLocks/>
          </p:cNvCxnSpPr>
          <p:nvPr/>
        </p:nvCxnSpPr>
        <p:spPr>
          <a:xfrm>
            <a:off x="10362204" y="3095714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4C3583-7AFD-47B5-9A86-EC2C970F4895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5308118-F76F-47D6-A5F0-1F5C2FBF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F4A1E9-F122-46D7-B87C-F0838EAC1D44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52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9657" y="385988"/>
            <a:ext cx="4426857" cy="62556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600" b="1" dirty="0">
                <a:solidFill>
                  <a:srgbClr val="FF0000"/>
                </a:solidFill>
                <a:latin typeface="+mj-lt"/>
              </a:rPr>
              <a:t>ĐỌC TỪ KHÓ</a:t>
            </a:r>
            <a:endParaRPr lang="vi-VN" sz="50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5000" dirty="0" err="1">
                <a:solidFill>
                  <a:schemeClr val="tx1"/>
                </a:solidFill>
                <a:latin typeface="+mj-lt"/>
              </a:rPr>
              <a:t>tờ</a:t>
            </a:r>
            <a:r>
              <a:rPr lang="en-US" sz="5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5000" dirty="0" err="1">
                <a:solidFill>
                  <a:srgbClr val="FF0000"/>
                </a:solidFill>
                <a:latin typeface="+mj-lt"/>
              </a:rPr>
              <a:t>ịch</a:t>
            </a:r>
            <a:endParaRPr lang="vi-VN" sz="50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5000" dirty="0" err="1">
                <a:solidFill>
                  <a:schemeClr val="tx1"/>
                </a:solidFill>
                <a:latin typeface="+mj-lt"/>
              </a:rPr>
              <a:t>ngoài</a:t>
            </a:r>
            <a:r>
              <a:rPr lang="en-US" sz="5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+mj-lt"/>
              </a:rPr>
              <a:t>sân</a:t>
            </a:r>
            <a:endParaRPr lang="vi-VN" sz="50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5000" dirty="0" err="1">
                <a:solidFill>
                  <a:srgbClr val="FF0000"/>
                </a:solidFill>
                <a:latin typeface="+mj-lt"/>
              </a:rPr>
              <a:t>xoa</a:t>
            </a:r>
            <a:r>
              <a:rPr lang="en-US" sz="5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+mj-lt"/>
              </a:rPr>
              <a:t>đầu</a:t>
            </a:r>
            <a:endParaRPr lang="en-US" sz="5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5000" dirty="0" err="1">
                <a:solidFill>
                  <a:schemeClr val="tx1"/>
                </a:solidFill>
                <a:latin typeface="+mj-lt"/>
              </a:rPr>
              <a:t>t</a:t>
            </a:r>
            <a:r>
              <a:rPr lang="en-US" sz="5000" dirty="0" err="1">
                <a:solidFill>
                  <a:srgbClr val="FF0000"/>
                </a:solidFill>
                <a:latin typeface="+mj-lt"/>
              </a:rPr>
              <a:t>ỏa</a:t>
            </a:r>
            <a:r>
              <a:rPr lang="en-US" sz="5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+mj-lt"/>
              </a:rPr>
              <a:t>hương</a:t>
            </a:r>
            <a:endParaRPr lang="en-US" sz="5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5000" dirty="0" err="1">
                <a:solidFill>
                  <a:schemeClr val="tx1"/>
                </a:solidFill>
                <a:latin typeface="+mj-lt"/>
              </a:rPr>
              <a:t>g</a:t>
            </a:r>
            <a:r>
              <a:rPr lang="en-US" sz="5000" dirty="0" err="1">
                <a:solidFill>
                  <a:srgbClr val="FF0000"/>
                </a:solidFill>
                <a:latin typeface="+mj-lt"/>
              </a:rPr>
              <a:t>ặt</a:t>
            </a:r>
            <a:r>
              <a:rPr lang="en-US" sz="5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+mj-lt"/>
              </a:rPr>
              <a:t>hái</a:t>
            </a:r>
            <a:endParaRPr lang="en-US" sz="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920343" y="362857"/>
            <a:ext cx="7392742" cy="6255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4600" dirty="0">
              <a:solidFill>
                <a:schemeClr val="tx1"/>
              </a:solidFill>
            </a:endParaRPr>
          </a:p>
          <a:p>
            <a:pPr algn="ctr"/>
            <a:endParaRPr lang="en-US" sz="4600" dirty="0">
              <a:solidFill>
                <a:schemeClr val="tx1"/>
              </a:solidFill>
            </a:endParaRPr>
          </a:p>
          <a:p>
            <a:pPr algn="ctr"/>
            <a:endParaRPr lang="en-US" sz="4600" dirty="0">
              <a:solidFill>
                <a:schemeClr val="tx1"/>
              </a:solidFill>
            </a:endParaRPr>
          </a:p>
          <a:p>
            <a:pPr algn="ctr"/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4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cầm</a:t>
            </a:r>
            <a:r>
              <a:rPr lang="en-US" sz="4800" dirty="0"/>
              <a:t> </a:t>
            </a:r>
            <a:r>
              <a:rPr lang="en-US" sz="4800" dirty="0" err="1"/>
              <a:t>tờ</a:t>
            </a:r>
            <a:r>
              <a:rPr lang="en-US" sz="4800" dirty="0"/>
              <a:t> </a:t>
            </a:r>
            <a:r>
              <a:rPr lang="en-US" sz="4800" dirty="0" err="1"/>
              <a:t>lịch</a:t>
            </a:r>
            <a:r>
              <a:rPr lang="en-US" sz="4800" dirty="0"/>
              <a:t> </a:t>
            </a:r>
            <a:r>
              <a:rPr lang="en-US" sz="4800" dirty="0" err="1"/>
              <a:t>cũ</a:t>
            </a:r>
            <a:r>
              <a:rPr lang="en-US" sz="4800" dirty="0"/>
              <a:t>:</a:t>
            </a:r>
          </a:p>
          <a:p>
            <a:r>
              <a:rPr lang="en-US" sz="4800" dirty="0"/>
              <a:t>– </a:t>
            </a:r>
            <a:r>
              <a:rPr lang="en-US" sz="4800" dirty="0" err="1"/>
              <a:t>NEm</a:t>
            </a:r>
            <a:r>
              <a:rPr lang="en-US" sz="4800" dirty="0"/>
              <a:t> </a:t>
            </a:r>
            <a:r>
              <a:rPr lang="en-US" sz="4800" dirty="0" err="1"/>
              <a:t>cầm</a:t>
            </a:r>
            <a:r>
              <a:rPr lang="en-US" sz="4800" dirty="0"/>
              <a:t> </a:t>
            </a:r>
            <a:r>
              <a:rPr lang="en-US" sz="4800" dirty="0" err="1"/>
              <a:t>tờ</a:t>
            </a:r>
            <a:r>
              <a:rPr lang="en-US" sz="4800" dirty="0"/>
              <a:t> </a:t>
            </a:r>
            <a:r>
              <a:rPr lang="en-US" sz="4800" dirty="0" err="1"/>
              <a:t>lịch</a:t>
            </a:r>
            <a:r>
              <a:rPr lang="en-US" sz="4800" dirty="0"/>
              <a:t> </a:t>
            </a:r>
            <a:r>
              <a:rPr lang="en-US" sz="4800" dirty="0" err="1"/>
              <a:t>cũ</a:t>
            </a:r>
            <a:r>
              <a:rPr lang="en-US" sz="4800" dirty="0"/>
              <a:t>:</a:t>
            </a:r>
          </a:p>
          <a:p>
            <a:r>
              <a:rPr lang="en-US" sz="4800" dirty="0" err="1"/>
              <a:t>gày</a:t>
            </a:r>
            <a:r>
              <a:rPr lang="en-US" sz="4800" dirty="0"/>
              <a:t> </a:t>
            </a:r>
            <a:r>
              <a:rPr lang="en-US" sz="4800" dirty="0" err="1"/>
              <a:t>hôm</a:t>
            </a:r>
            <a:r>
              <a:rPr lang="en-US" sz="4800" dirty="0"/>
              <a:t> qua </a:t>
            </a:r>
            <a:r>
              <a:rPr lang="en-US" sz="4800" dirty="0" err="1"/>
              <a:t>đâu</a:t>
            </a:r>
            <a:r>
              <a:rPr lang="en-US" sz="4800" dirty="0"/>
              <a:t> </a:t>
            </a:r>
            <a:r>
              <a:rPr lang="en-US" sz="4800" dirty="0" err="1"/>
              <a:t>rồi</a:t>
            </a:r>
            <a:r>
              <a:rPr lang="en-US" sz="4800" dirty="0"/>
              <a:t>?</a:t>
            </a:r>
          </a:p>
          <a:p>
            <a:r>
              <a:rPr lang="en-US" sz="4800" dirty="0"/>
              <a:t>Ra </a:t>
            </a:r>
            <a:r>
              <a:rPr lang="en-US" sz="4800" dirty="0" err="1"/>
              <a:t>ngoài</a:t>
            </a:r>
            <a:r>
              <a:rPr lang="en-US" sz="4800" dirty="0"/>
              <a:t> </a:t>
            </a:r>
            <a:r>
              <a:rPr lang="en-US" sz="4800" dirty="0" err="1"/>
              <a:t>sân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bố</a:t>
            </a:r>
            <a:endParaRPr lang="en-US" sz="4800" dirty="0"/>
          </a:p>
          <a:p>
            <a:r>
              <a:rPr lang="en-US" sz="4800" dirty="0" err="1"/>
              <a:t>Xoa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, </a:t>
            </a:r>
            <a:r>
              <a:rPr lang="en-US" sz="4800" dirty="0" err="1"/>
              <a:t>bố</a:t>
            </a:r>
            <a:r>
              <a:rPr lang="en-US" sz="4800" dirty="0"/>
              <a:t> </a:t>
            </a:r>
            <a:r>
              <a:rPr lang="en-US" sz="4800" dirty="0" err="1"/>
              <a:t>cười</a:t>
            </a:r>
            <a:r>
              <a:rPr lang="en-US" sz="4800" dirty="0"/>
              <a:t>.</a:t>
            </a:r>
          </a:p>
          <a:p>
            <a:pPr algn="just"/>
            <a:endParaRPr lang="en-US" sz="4600" dirty="0">
              <a:solidFill>
                <a:schemeClr val="tx1"/>
              </a:solidFill>
            </a:endParaRPr>
          </a:p>
          <a:p>
            <a:pPr algn="just"/>
            <a:endParaRPr lang="vi-VN" sz="4600" dirty="0">
              <a:solidFill>
                <a:schemeClr val="tx1"/>
              </a:solidFill>
            </a:endParaRPr>
          </a:p>
          <a:p>
            <a:pPr algn="just"/>
            <a:endParaRPr lang="en-US" sz="4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5135671" y="2594975"/>
            <a:ext cx="6713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cầm</a:t>
            </a:r>
            <a:r>
              <a:rPr lang="en-US" sz="4000" dirty="0"/>
              <a:t> </a:t>
            </a:r>
            <a:r>
              <a:rPr lang="en-US" sz="4000" dirty="0" err="1"/>
              <a:t>tờ</a:t>
            </a:r>
            <a:r>
              <a:rPr lang="en-US" sz="4000" dirty="0"/>
              <a:t> </a:t>
            </a:r>
            <a:r>
              <a:rPr lang="en-US" sz="4000" dirty="0" err="1"/>
              <a:t>lịch</a:t>
            </a:r>
            <a:r>
              <a:rPr lang="en-US" sz="4000" dirty="0"/>
              <a:t> </a:t>
            </a:r>
            <a:r>
              <a:rPr lang="en-US" sz="4000" dirty="0" err="1"/>
              <a:t>cũ</a:t>
            </a:r>
            <a:r>
              <a:rPr lang="en-US" sz="4000" dirty="0"/>
              <a:t>:</a:t>
            </a:r>
          </a:p>
          <a:p>
            <a:r>
              <a:rPr lang="en-US" sz="4000" dirty="0"/>
              <a:t>–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hôm</a:t>
            </a:r>
            <a:r>
              <a:rPr lang="en-US" sz="4000" dirty="0"/>
              <a:t> qua </a:t>
            </a:r>
            <a:r>
              <a:rPr lang="en-US" sz="4000" dirty="0" err="1"/>
              <a:t>đâu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?</a:t>
            </a:r>
          </a:p>
          <a:p>
            <a:r>
              <a:rPr lang="en-US" sz="4000" dirty="0"/>
              <a:t>Ra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sân</a:t>
            </a:r>
            <a:r>
              <a:rPr lang="en-US" sz="4000" dirty="0"/>
              <a:t> </a:t>
            </a:r>
            <a:r>
              <a:rPr lang="en-US" sz="4000" dirty="0" err="1"/>
              <a:t>hỏi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endParaRPr lang="en-US" sz="4000" dirty="0"/>
          </a:p>
          <a:p>
            <a:r>
              <a:rPr lang="en-US" sz="4000" dirty="0" err="1"/>
              <a:t>Xoa</a:t>
            </a:r>
            <a:r>
              <a:rPr lang="en-US" sz="4000" dirty="0"/>
              <a:t> </a:t>
            </a:r>
            <a:r>
              <a:rPr lang="en-US" sz="4000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, </a:t>
            </a: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cười</a:t>
            </a:r>
            <a:r>
              <a:rPr lang="en-US" sz="4000" dirty="0"/>
              <a:t>.</a:t>
            </a:r>
          </a:p>
          <a:p>
            <a:endParaRPr lang="en-US" sz="2000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137822" y="2859732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057744" y="2849760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10267422" y="3391155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10346168" y="3408547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220913" y="3990458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305337" y="3971699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678614" y="4621242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9595022" y="4618689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7802968" y="4636374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7802968" y="4008819"/>
            <a:ext cx="138618" cy="34835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6367" y="55905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solidFill>
                  <a:srgbClr val="00B050"/>
                </a:solidFill>
                <a:cs typeface="Arial"/>
                <a:sym typeface="Arial"/>
              </a:rPr>
              <a:t>Yêu</a:t>
            </a:r>
            <a:r>
              <a:rPr lang="zh-CN" altLang="en-US" sz="3200" b="1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cs typeface="Arial"/>
                <a:sym typeface="Arial"/>
              </a:rPr>
              <a:t>cầu</a:t>
            </a:r>
            <a:endParaRPr lang="zh-CN" altLang="en-US" sz="3200" b="1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Phân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công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đọc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theo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đoạn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Tất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cả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thành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viên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đều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đọc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Giải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nghĩa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từ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cùng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nhau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367" y="1749601"/>
            <a:ext cx="4637808" cy="2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889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821066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703665"/>
            <a:ext cx="288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2146696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59435" y="2318199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2365" y="2536171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DC7B5-1BAD-4447-9689-8FD962A5AAAD}"/>
              </a:ext>
            </a:extLst>
          </p:cNvPr>
          <p:cNvSpPr/>
          <p:nvPr/>
        </p:nvSpPr>
        <p:spPr>
          <a:xfrm>
            <a:off x="2838451" y="82472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 trước lớp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4B6C2E-AF65-4258-ACBF-08FECEB2CB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185" y="775319"/>
            <a:ext cx="534980" cy="59718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86E35A3-87C8-422F-8DCE-534C5CFCEA6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34DCAD-8A1C-4173-8D22-94BA2E7E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B5E002-FF6D-4A72-82BE-3AB303C661C8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498" y="681786"/>
            <a:ext cx="2901871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37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4BD96F9-51F7-4BBF-AA26-591C96EFDC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5" y="2298093"/>
            <a:ext cx="7722599" cy="26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7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821066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703665"/>
            <a:ext cx="288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2146696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59435" y="2318199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2365" y="2536171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ACAB0B66-C30D-41C9-B358-16579D598383}"/>
              </a:ext>
            </a:extLst>
          </p:cNvPr>
          <p:cNvSpPr/>
          <p:nvPr/>
        </p:nvSpPr>
        <p:spPr>
          <a:xfrm>
            <a:off x="2669196" y="912367"/>
            <a:ext cx="4521826" cy="681380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800" dirty="0"/>
              <a:t> Từ nào em chưa hiểu nghĩa?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67CC8D-06BF-4972-95A7-339B4CBEAFA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377298-924D-40AA-9016-82EF0D298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D292F8-877E-4503-8FF8-F17FE92131A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062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2050" name="Picture 2" descr="Tìm hiểu nên mua máy tỏa hương nào tốt nhất hiện nay ?">
            <a:extLst>
              <a:ext uri="{FF2B5EF4-FFF2-40B4-BE49-F238E27FC236}">
                <a16:creationId xmlns:a16="http://schemas.microsoft.com/office/drawing/2014/main" id="{E5B340FF-1412-482C-8278-B3B2144E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92" y="757036"/>
            <a:ext cx="1951973" cy="1951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CA2F0-091F-4848-AB7A-B224788F9BF8}"/>
              </a:ext>
            </a:extLst>
          </p:cNvPr>
          <p:cNvSpPr txBox="1"/>
          <p:nvPr/>
        </p:nvSpPr>
        <p:spPr>
          <a:xfrm>
            <a:off x="4872496" y="1471412"/>
            <a:ext cx="5891806" cy="523220"/>
          </a:xfrm>
          <a:prstGeom prst="rect">
            <a:avLst/>
          </a:prstGeom>
          <a:noFill/>
          <a:ln w="28575">
            <a:solidFill>
              <a:srgbClr val="654B42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Tỏa hương: mùi hương bay xa, lan rộng</a:t>
            </a:r>
          </a:p>
        </p:txBody>
      </p:sp>
      <p:pic>
        <p:nvPicPr>
          <p:cNvPr id="2052" name="Picture 4" descr="Ngoài đồng lúa đã chín vàng - Báo Khánh Hòa điện tử">
            <a:extLst>
              <a:ext uri="{FF2B5EF4-FFF2-40B4-BE49-F238E27FC236}">
                <a16:creationId xmlns:a16="http://schemas.microsoft.com/office/drawing/2014/main" id="{11BC6AFB-B078-4DE3-A54E-0484880F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24068"/>
          <a:stretch/>
        </p:blipFill>
        <p:spPr bwMode="auto">
          <a:xfrm>
            <a:off x="2448394" y="4051432"/>
            <a:ext cx="2242425" cy="1874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536AAD-E4A1-4BF3-A832-7CF998F0B765}"/>
              </a:ext>
            </a:extLst>
          </p:cNvPr>
          <p:cNvSpPr txBox="1"/>
          <p:nvPr/>
        </p:nvSpPr>
        <p:spPr>
          <a:xfrm>
            <a:off x="4516017" y="3354712"/>
            <a:ext cx="4843249" cy="523220"/>
          </a:xfrm>
          <a:prstGeom prst="rect">
            <a:avLst/>
          </a:prstGeom>
          <a:noFill/>
          <a:ln w="28575">
            <a:solidFill>
              <a:srgbClr val="FF8786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Ước mong: mong muốn, ao ước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ACC541-93AE-4E95-AD43-6B9CD8CC3879}"/>
              </a:ext>
            </a:extLst>
          </p:cNvPr>
          <p:cNvSpPr txBox="1"/>
          <p:nvPr/>
        </p:nvSpPr>
        <p:spPr>
          <a:xfrm>
            <a:off x="4872496" y="4714792"/>
            <a:ext cx="2872774" cy="523220"/>
          </a:xfrm>
          <a:prstGeom prst="rect">
            <a:avLst/>
          </a:prstGeom>
          <a:noFill/>
          <a:ln w="19050">
            <a:solidFill>
              <a:srgbClr val="1E301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Gặt hái: thu hoạch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6AF91D-A49A-4D25-A6F8-D9DCEE23E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66" y="2129270"/>
            <a:ext cx="2111254" cy="21112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78737-40E7-4C0A-A826-7CADEC591AD1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9902FC-A01D-4A08-A9E4-9BE547516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A432E0-5C97-46C6-AFF3-8F614987235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61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6D77645B-EAED-493E-A152-A123D8490A17}"/>
              </a:ext>
            </a:extLst>
          </p:cNvPr>
          <p:cNvSpPr/>
          <p:nvPr/>
        </p:nvSpPr>
        <p:spPr>
          <a:xfrm>
            <a:off x="195945" y="905069"/>
            <a:ext cx="2664216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>
                <a:solidFill>
                  <a:schemeClr val="tx1"/>
                </a:solidFill>
                <a:ea typeface="微软雅黑 Light" panose="020B0502040204020203" pitchFamily="34" charset="-122"/>
              </a:rPr>
              <a:t>Cùng xem video nhé!</a:t>
            </a:r>
            <a:endParaRPr lang="zh-CN" altLang="en-US" sz="4000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F084FE-D2BF-4AC2-AFD4-81A6D64DA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B8ED94-110E-4E0B-95B8-801E98B6797F}"/>
              </a:ext>
            </a:extLst>
          </p:cNvPr>
          <p:cNvGrpSpPr/>
          <p:nvPr/>
        </p:nvGrpSpPr>
        <p:grpSpPr>
          <a:xfrm>
            <a:off x="2426218" y="643528"/>
            <a:ext cx="10355065" cy="5798836"/>
            <a:chOff x="2426218" y="643528"/>
            <a:chExt cx="10355065" cy="5798836"/>
          </a:xfrm>
        </p:grpSpPr>
        <p:pic>
          <p:nvPicPr>
            <p:cNvPr id="8" name="Picture 7" descr="A picture containing text, electronics, monitor, display&#10;&#10;Description automatically generated">
              <a:extLst>
                <a:ext uri="{FF2B5EF4-FFF2-40B4-BE49-F238E27FC236}">
                  <a16:creationId xmlns:a16="http://schemas.microsoft.com/office/drawing/2014/main" id="{B7DC7050-8C28-4FD1-AC24-95AF12B8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218" y="643528"/>
              <a:ext cx="10355065" cy="5798836"/>
            </a:xfrm>
            <a:prstGeom prst="rect">
              <a:avLst/>
            </a:prstGeom>
          </p:spPr>
        </p:pic>
        <p:pic>
          <p:nvPicPr>
            <p:cNvPr id="6" name="ca tua deu ngoan">
              <a:hlinkClick r:id="" action="ppaction://media"/>
              <a:extLst>
                <a:ext uri="{FF2B5EF4-FFF2-40B4-BE49-F238E27FC236}">
                  <a16:creationId xmlns:a16="http://schemas.microsoft.com/office/drawing/2014/main" id="{C5C574B6-F1FF-427F-A479-2AEE80A4F1E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533244" y="748572"/>
              <a:ext cx="8117137" cy="4565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38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12656" y="385163"/>
            <a:ext cx="11133438" cy="615470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61292A7E-1859-4F7E-B603-7BFCD37A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>
            <a:off x="1198897" y="471979"/>
            <a:ext cx="1117318" cy="1214730"/>
          </a:xfrm>
          <a:prstGeom prst="rect">
            <a:avLst/>
          </a:prstGeom>
        </p:spPr>
      </p:pic>
      <p:sp>
        <p:nvSpPr>
          <p:cNvPr id="19" name="对话气泡: 圆角矩形 11">
            <a:extLst>
              <a:ext uri="{FF2B5EF4-FFF2-40B4-BE49-F238E27FC236}">
                <a16:creationId xmlns:a16="http://schemas.microsoft.com/office/drawing/2014/main" id="{DE491488-08F2-4A86-8581-18501D57010C}"/>
              </a:ext>
            </a:extLst>
          </p:cNvPr>
          <p:cNvSpPr/>
          <p:nvPr/>
        </p:nvSpPr>
        <p:spPr>
          <a:xfrm rot="5400000">
            <a:off x="6320252" y="-1739415"/>
            <a:ext cx="1065673" cy="5701502"/>
          </a:xfrm>
          <a:prstGeom prst="wedgeRoundRectCallout">
            <a:avLst>
              <a:gd name="adj1" fmla="val 12148"/>
              <a:gd name="adj2" fmla="val 74644"/>
              <a:gd name="adj3" fmla="val 1666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6C820BCE-FF84-4001-B5C0-622DCCD14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307842" y="1627169"/>
            <a:ext cx="429057" cy="146970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C744334C-5385-48F3-B3A8-0B71B8C2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210329" y="3064584"/>
            <a:ext cx="429057" cy="1141225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0F52EBD5-8443-4E33-AEF1-B89A8EC6D2D9}"/>
              </a:ext>
            </a:extLst>
          </p:cNvPr>
          <p:cNvSpPr txBox="1"/>
          <p:nvPr/>
        </p:nvSpPr>
        <p:spPr>
          <a:xfrm>
            <a:off x="4199784" y="602291"/>
            <a:ext cx="5406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Đọc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thầm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lại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bài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và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thảo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luận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đôi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trả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lời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câu</a:t>
            </a:r>
            <a:r>
              <a:rPr lang="en-US" altLang="zh-CN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hỏi</a:t>
            </a:r>
            <a:r>
              <a:rPr lang="en-US" altLang="zh-CN" sz="3200" dirty="0">
                <a:solidFill>
                  <a:srgbClr val="C00000"/>
                </a:solidFill>
              </a:rPr>
              <a:t>: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61924-CD5B-4BCE-8BA4-9F47A84F1E71}"/>
              </a:ext>
            </a:extLst>
          </p:cNvPr>
          <p:cNvGrpSpPr/>
          <p:nvPr/>
        </p:nvGrpSpPr>
        <p:grpSpPr>
          <a:xfrm>
            <a:off x="3501594" y="1883348"/>
            <a:ext cx="6643891" cy="1067076"/>
            <a:chOff x="2867025" y="136177"/>
            <a:chExt cx="5814530" cy="106707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E944C0-F549-4331-AC07-709CDA35AF30}"/>
                </a:ext>
              </a:extLst>
            </p:cNvPr>
            <p:cNvSpPr/>
            <p:nvPr/>
          </p:nvSpPr>
          <p:spPr>
            <a:xfrm>
              <a:off x="3342781" y="376907"/>
              <a:ext cx="5338774" cy="826346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Bạn nhỏ hỏi bố điều gì?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54A226-A92B-4D72-A4B2-7A517544F933}"/>
                </a:ext>
              </a:extLst>
            </p:cNvPr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ABB6E-4493-431D-B6BF-80EE6682F970}"/>
              </a:ext>
            </a:extLst>
          </p:cNvPr>
          <p:cNvGrpSpPr/>
          <p:nvPr/>
        </p:nvGrpSpPr>
        <p:grpSpPr>
          <a:xfrm>
            <a:off x="3070391" y="3186677"/>
            <a:ext cx="7075094" cy="1290401"/>
            <a:chOff x="2361140" y="148709"/>
            <a:chExt cx="6300345" cy="167838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829898-24A7-4818-B94B-E2BAF7C6243A}"/>
                </a:ext>
              </a:extLst>
            </p:cNvPr>
            <p:cNvSpPr/>
            <p:nvPr/>
          </p:nvSpPr>
          <p:spPr>
            <a:xfrm>
              <a:off x="2390335" y="376473"/>
              <a:ext cx="6271150" cy="1450619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  Theo bố, ngày hôm qua ở lại những nơi nào?</a:t>
              </a:r>
              <a:endParaRPr lang="en-US" sz="28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D4A839-C436-4D46-905C-BB5660CA5840}"/>
                </a:ext>
              </a:extLst>
            </p:cNvPr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85D41C-D5B9-4034-A71D-11BB8590FC63}"/>
              </a:ext>
            </a:extLst>
          </p:cNvPr>
          <p:cNvGrpSpPr/>
          <p:nvPr/>
        </p:nvGrpSpPr>
        <p:grpSpPr>
          <a:xfrm>
            <a:off x="3070389" y="4652709"/>
            <a:ext cx="7075096" cy="1486415"/>
            <a:chOff x="2415752" y="-43836"/>
            <a:chExt cx="6300346" cy="148641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F3FBAC-BCEC-4C4B-B264-5A3A70B02FAB}"/>
                </a:ext>
              </a:extLst>
            </p:cNvPr>
            <p:cNvSpPr/>
            <p:nvPr/>
          </p:nvSpPr>
          <p:spPr>
            <a:xfrm>
              <a:off x="2415753" y="376906"/>
              <a:ext cx="6300345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  Ngày hôm qua của em ở lại những đâu?</a:t>
              </a:r>
              <a:endParaRPr lang="en-US" sz="28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C66776-8F65-4699-AE76-88F861B9A3E6}"/>
                </a:ext>
              </a:extLst>
            </p:cNvPr>
            <p:cNvSpPr/>
            <p:nvPr/>
          </p:nvSpPr>
          <p:spPr>
            <a:xfrm>
              <a:off x="2415752" y="-43836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</a:p>
          </p:txBody>
        </p:sp>
      </p:grpSp>
      <p:pic>
        <p:nvPicPr>
          <p:cNvPr id="32" name="图片 15">
            <a:extLst>
              <a:ext uri="{FF2B5EF4-FFF2-40B4-BE49-F238E27FC236}">
                <a16:creationId xmlns:a16="http://schemas.microsoft.com/office/drawing/2014/main" id="{0CE5B127-4592-473E-819C-4F9E6AD23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170275" y="4629101"/>
            <a:ext cx="429057" cy="11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3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22" y="1893246"/>
            <a:ext cx="2735472" cy="42138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50F80E-2E3F-490B-B3E4-E9C984AAD1F1}"/>
              </a:ext>
            </a:extLst>
          </p:cNvPr>
          <p:cNvGrpSpPr/>
          <p:nvPr/>
        </p:nvGrpSpPr>
        <p:grpSpPr>
          <a:xfrm>
            <a:off x="2748059" y="778045"/>
            <a:ext cx="6643891" cy="886273"/>
            <a:chOff x="2867025" y="136177"/>
            <a:chExt cx="5814530" cy="8862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0996E8-CABC-418B-8AB2-98E806CC58AA}"/>
                </a:ext>
              </a:extLst>
            </p:cNvPr>
            <p:cNvSpPr/>
            <p:nvPr/>
          </p:nvSpPr>
          <p:spPr>
            <a:xfrm>
              <a:off x="3342781" y="376907"/>
              <a:ext cx="5338774" cy="64554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Bạn nhỏ hỏi bố điều gì?</a:t>
              </a:r>
              <a:endParaRPr lang="en-US" sz="28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35A6CE-07A1-4A83-8B9C-AACA04269927}"/>
                </a:ext>
              </a:extLst>
            </p:cNvPr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pic>
        <p:nvPicPr>
          <p:cNvPr id="22" name="图片 9">
            <a:extLst>
              <a:ext uri="{FF2B5EF4-FFF2-40B4-BE49-F238E27FC236}">
                <a16:creationId xmlns:a16="http://schemas.microsoft.com/office/drawing/2014/main" id="{ABD73D54-483D-4FF8-8AD4-20343E405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20042267">
            <a:off x="2613648" y="3241765"/>
            <a:ext cx="987137" cy="12746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CC80F6-272F-4685-B7AC-8D3EE4013E82}"/>
              </a:ext>
            </a:extLst>
          </p:cNvPr>
          <p:cNvSpPr/>
          <p:nvPr/>
        </p:nvSpPr>
        <p:spPr>
          <a:xfrm>
            <a:off x="6005933" y="3304287"/>
            <a:ext cx="518468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9ACF0E-7E42-4B04-A77A-B32F352C5232}"/>
              </a:ext>
            </a:extLst>
          </p:cNvPr>
          <p:cNvGrpSpPr/>
          <p:nvPr/>
        </p:nvGrpSpPr>
        <p:grpSpPr>
          <a:xfrm>
            <a:off x="2286000" y="2228198"/>
            <a:ext cx="3076163" cy="970949"/>
            <a:chOff x="2286000" y="2228198"/>
            <a:chExt cx="3076163" cy="9709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C8E8E86-779D-4AAB-AD2E-6E39EBD0374F}"/>
                </a:ext>
              </a:extLst>
            </p:cNvPr>
            <p:cNvSpPr/>
            <p:nvPr/>
          </p:nvSpPr>
          <p:spPr>
            <a:xfrm>
              <a:off x="2286000" y="2228198"/>
              <a:ext cx="3012450" cy="970949"/>
            </a:xfrm>
            <a:prstGeom prst="wedgeEllipseCallout">
              <a:avLst>
                <a:gd name="adj1" fmla="val 64850"/>
                <a:gd name="adj2" fmla="val 30282"/>
              </a:avLst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B19D12-E7EE-45B7-9496-2682E7534B41}"/>
                </a:ext>
              </a:extLst>
            </p:cNvPr>
            <p:cNvSpPr txBox="1"/>
            <p:nvPr/>
          </p:nvSpPr>
          <p:spPr>
            <a:xfrm>
              <a:off x="2286000" y="2490071"/>
              <a:ext cx="3076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Ngày hôm qua đâu rồi?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2298DE-0481-422F-BA9C-8CDB3427B36B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C32A66-E29D-469B-B859-19401C7D4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42E7E0-3366-45AC-8086-5E3E4C9423C3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61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ABD73D54-483D-4FF8-8AD4-20343E405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20042267">
            <a:off x="1601112" y="2014348"/>
            <a:ext cx="987137" cy="12746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460D79-072E-4830-ACF3-F0203431B5DE}"/>
              </a:ext>
            </a:extLst>
          </p:cNvPr>
          <p:cNvGrpSpPr/>
          <p:nvPr/>
        </p:nvGrpSpPr>
        <p:grpSpPr>
          <a:xfrm>
            <a:off x="2748059" y="781542"/>
            <a:ext cx="7075094" cy="884848"/>
            <a:chOff x="2361140" y="148709"/>
            <a:chExt cx="6300345" cy="167838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B48D59-BBC2-42E1-ABA3-B6EAC44D0C00}"/>
                </a:ext>
              </a:extLst>
            </p:cNvPr>
            <p:cNvSpPr/>
            <p:nvPr/>
          </p:nvSpPr>
          <p:spPr>
            <a:xfrm>
              <a:off x="2390335" y="376473"/>
              <a:ext cx="6271150" cy="1450619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  Theo bố, ngày hôm qua ở lại những nơi nào?</a:t>
              </a:r>
              <a:endParaRPr lang="en-US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52B3AE-9DAF-4090-B4F7-048F9E77A531}"/>
                </a:ext>
              </a:extLst>
            </p:cNvPr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77708-6E86-404B-BF85-D536117BF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83" y="2155465"/>
            <a:ext cx="2429242" cy="3742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601ED5-13BF-4E18-863E-61FDCECF4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23" r="14927"/>
          <a:stretch/>
        </p:blipFill>
        <p:spPr>
          <a:xfrm>
            <a:off x="5610354" y="2178746"/>
            <a:ext cx="2288173" cy="3695570"/>
          </a:xfrm>
          <a:prstGeom prst="rect">
            <a:avLst/>
          </a:prstGeom>
        </p:spPr>
      </p:pic>
      <p:pic>
        <p:nvPicPr>
          <p:cNvPr id="10" name="Picture 9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4A12A334-B61E-4D5B-B6C0-BAC7513A4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92" y="3492624"/>
            <a:ext cx="2672473" cy="213797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E221018-5AE9-4409-8EAF-2E723CA5488B}"/>
              </a:ext>
            </a:extLst>
          </p:cNvPr>
          <p:cNvSpPr/>
          <p:nvPr/>
        </p:nvSpPr>
        <p:spPr>
          <a:xfrm>
            <a:off x="2923082" y="4649497"/>
            <a:ext cx="2611071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0CE91FE-6A62-4599-BCD9-390F93FB75FF}"/>
              </a:ext>
            </a:extLst>
          </p:cNvPr>
          <p:cNvSpPr/>
          <p:nvPr/>
        </p:nvSpPr>
        <p:spPr>
          <a:xfrm>
            <a:off x="5610353" y="4049599"/>
            <a:ext cx="1247647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1071D6C-CD3E-481B-9640-E13FC70D1371}"/>
              </a:ext>
            </a:extLst>
          </p:cNvPr>
          <p:cNvSpPr/>
          <p:nvPr/>
        </p:nvSpPr>
        <p:spPr>
          <a:xfrm>
            <a:off x="8783399" y="3392080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31A76B-191B-47F5-A90E-ED7C3D656215}"/>
              </a:ext>
            </a:extLst>
          </p:cNvPr>
          <p:cNvGrpSpPr/>
          <p:nvPr/>
        </p:nvGrpSpPr>
        <p:grpSpPr>
          <a:xfrm>
            <a:off x="-62058" y="3385542"/>
            <a:ext cx="3756207" cy="1369054"/>
            <a:chOff x="2570462" y="3662475"/>
            <a:chExt cx="3312768" cy="2625929"/>
          </a:xfrm>
        </p:grpSpPr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33E0A9F2-6806-4614-B538-25FC6DB863E6}"/>
                </a:ext>
              </a:extLst>
            </p:cNvPr>
            <p:cNvSpPr txBox="1"/>
            <p:nvPr/>
          </p:nvSpPr>
          <p:spPr>
            <a:xfrm>
              <a:off x="2570462" y="3662475"/>
              <a:ext cx="3312768" cy="183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Trên cành hoa 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vườn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25C45A2-8E8F-4CFC-81D9-BCE94DC854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0521" y="5491559"/>
              <a:ext cx="796851" cy="7968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0D1E08-6AAA-425B-B9AC-83CE8FCA0983}"/>
              </a:ext>
            </a:extLst>
          </p:cNvPr>
          <p:cNvGrpSpPr/>
          <p:nvPr/>
        </p:nvGrpSpPr>
        <p:grpSpPr>
          <a:xfrm>
            <a:off x="5899487" y="2380941"/>
            <a:ext cx="3756207" cy="1855004"/>
            <a:chOff x="3242504" y="3969582"/>
            <a:chExt cx="3312768" cy="3558010"/>
          </a:xfrm>
        </p:grpSpPr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id="{0C2F1F11-FDB8-47C0-9637-0F56348346F0}"/>
                </a:ext>
              </a:extLst>
            </p:cNvPr>
            <p:cNvSpPr txBox="1"/>
            <p:nvPr/>
          </p:nvSpPr>
          <p:spPr>
            <a:xfrm>
              <a:off x="3242504" y="3969582"/>
              <a:ext cx="3312768" cy="1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hạt lúa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mẹ trồng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8958F84-43B7-41E9-A549-72C707576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0144" y="5909008"/>
              <a:ext cx="540508" cy="161858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D74E20-A57D-46D1-A644-05D905A2E3C8}"/>
              </a:ext>
            </a:extLst>
          </p:cNvPr>
          <p:cNvGrpSpPr/>
          <p:nvPr/>
        </p:nvGrpSpPr>
        <p:grpSpPr>
          <a:xfrm>
            <a:off x="8348948" y="1892274"/>
            <a:ext cx="3756207" cy="1536726"/>
            <a:chOff x="3242504" y="3969582"/>
            <a:chExt cx="3312768" cy="2947534"/>
          </a:xfrm>
        </p:grpSpPr>
        <p:sp>
          <p:nvSpPr>
            <p:cNvPr id="38" name="文本框 18">
              <a:extLst>
                <a:ext uri="{FF2B5EF4-FFF2-40B4-BE49-F238E27FC236}">
                  <a16:creationId xmlns:a16="http://schemas.microsoft.com/office/drawing/2014/main" id="{8FE50555-0D56-45D9-9B8B-2F282BD4B0EB}"/>
                </a:ext>
              </a:extLst>
            </p:cNvPr>
            <p:cNvSpPr txBox="1"/>
            <p:nvPr/>
          </p:nvSpPr>
          <p:spPr>
            <a:xfrm>
              <a:off x="3242504" y="3969582"/>
              <a:ext cx="3312768" cy="1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vở hồng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của con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BE39D7E-5B3B-41A9-8679-EDB77BDDB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4982" y="5799619"/>
              <a:ext cx="300385" cy="111749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BAF278-578B-42E8-B162-3E0B1E78C9E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48B1CD-37DF-48AA-825F-1B77D48CC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731285-D76C-4FC0-A760-7F2F1430AE57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048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781853" y="69007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F10DC6-FD61-4C11-B714-AADAF8B960A1}"/>
              </a:ext>
            </a:extLst>
          </p:cNvPr>
          <p:cNvGrpSpPr/>
          <p:nvPr/>
        </p:nvGrpSpPr>
        <p:grpSpPr>
          <a:xfrm>
            <a:off x="3036644" y="856670"/>
            <a:ext cx="7075096" cy="1011295"/>
            <a:chOff x="2415752" y="-43836"/>
            <a:chExt cx="6300346" cy="14864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1C1493-E7C8-42D1-A3A4-81CCC10312B9}"/>
                </a:ext>
              </a:extLst>
            </p:cNvPr>
            <p:cNvSpPr/>
            <p:nvPr/>
          </p:nvSpPr>
          <p:spPr>
            <a:xfrm>
              <a:off x="2415753" y="376906"/>
              <a:ext cx="6300345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  Ngày hôm qua của em ở lại những đâu?</a:t>
              </a:r>
              <a:endParaRPr lang="en-US" sz="28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C444B2-C572-4349-8A29-AEE4266CCD35}"/>
                </a:ext>
              </a:extLst>
            </p:cNvPr>
            <p:cNvSpPr/>
            <p:nvPr/>
          </p:nvSpPr>
          <p:spPr>
            <a:xfrm>
              <a:off x="2415752" y="-43836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97CC93-7C40-4383-848D-F7A5F11EE4E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26DFA9-8055-45AF-BE53-3B33C9C1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A1F16-45FB-431D-A4DA-17281A8448CE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8A68AE00-EE51-4314-93A7-709073EA9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3375843"/>
            <a:ext cx="2881745" cy="230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24CB0-1489-4232-BDCF-94B9A0EAC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87" y="2729895"/>
            <a:ext cx="3290888" cy="32908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373C902-8139-48CB-BD37-E2BDAC8597A7}"/>
              </a:ext>
            </a:extLst>
          </p:cNvPr>
          <p:cNvSpPr/>
          <p:nvPr/>
        </p:nvSpPr>
        <p:spPr>
          <a:xfrm>
            <a:off x="5004196" y="3517136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80156A-DA38-4C26-AA1E-36DB13FD89A8}"/>
              </a:ext>
            </a:extLst>
          </p:cNvPr>
          <p:cNvGrpSpPr/>
          <p:nvPr/>
        </p:nvGrpSpPr>
        <p:grpSpPr>
          <a:xfrm>
            <a:off x="4610099" y="2520368"/>
            <a:ext cx="3756207" cy="1033689"/>
            <a:chOff x="3278094" y="4934438"/>
            <a:chExt cx="3312768" cy="198267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420B1F0-1B0A-4B75-AE1F-B566E534DEAB}"/>
                </a:ext>
              </a:extLst>
            </p:cNvPr>
            <p:cNvSpPr txBox="1"/>
            <p:nvPr/>
          </p:nvSpPr>
          <p:spPr>
            <a:xfrm>
              <a:off x="3278094" y="4934438"/>
              <a:ext cx="3312768" cy="100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vở hồng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95CCE03-98A8-4FE0-A76A-FAEB3E70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4982" y="5799619"/>
              <a:ext cx="300385" cy="111749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AC4B37B-1D19-4388-994B-C7222F079514}"/>
              </a:ext>
            </a:extLst>
          </p:cNvPr>
          <p:cNvSpPr/>
          <p:nvPr/>
        </p:nvSpPr>
        <p:spPr>
          <a:xfrm>
            <a:off x="7682544" y="3392080"/>
            <a:ext cx="3881751" cy="2628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9AFE60-DD7A-4F09-93CC-99C8050A0126}"/>
              </a:ext>
            </a:extLst>
          </p:cNvPr>
          <p:cNvGrpSpPr/>
          <p:nvPr/>
        </p:nvGrpSpPr>
        <p:grpSpPr>
          <a:xfrm>
            <a:off x="6833868" y="2285218"/>
            <a:ext cx="6010720" cy="1104490"/>
            <a:chOff x="3346970" y="4559840"/>
            <a:chExt cx="3312768" cy="1659109"/>
          </a:xfrm>
        </p:grpSpPr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2BAC6F37-5F06-4C02-80EF-ABB8808FEE75}"/>
                </a:ext>
              </a:extLst>
            </p:cNvPr>
            <p:cNvSpPr txBox="1"/>
            <p:nvPr/>
          </p:nvSpPr>
          <p:spPr>
            <a:xfrm>
              <a:off x="3346970" y="4559840"/>
              <a:ext cx="3312768" cy="78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Em</a:t>
              </a:r>
              <a:r>
                <a:rPr lang="en-US" altLang="zh-CN" sz="2800" dirty="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học</a:t>
              </a:r>
              <a:r>
                <a:rPr lang="en-US" altLang="zh-CN" sz="2800" dirty="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hành</a:t>
              </a:r>
              <a:r>
                <a:rPr lang="en-US" altLang="zh-CN" sz="2800" dirty="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chăm</a:t>
              </a:r>
              <a:r>
                <a:rPr lang="en-US" altLang="zh-CN" sz="2800" dirty="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chỉ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D30DE6A-A6BB-4A1F-8CCA-35624FF3D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3354" y="5101451"/>
              <a:ext cx="300385" cy="111749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38464A1-995C-4354-ADE3-384F8375F06B}"/>
              </a:ext>
            </a:extLst>
          </p:cNvPr>
          <p:cNvSpPr/>
          <p:nvPr/>
        </p:nvSpPr>
        <p:spPr>
          <a:xfrm>
            <a:off x="1380570" y="3536038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22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609602" y="655093"/>
            <a:ext cx="8375232" cy="56541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B707293D-999C-459C-A76B-A5BC3F4F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16" y="380514"/>
            <a:ext cx="1276350" cy="12858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ECF685-18AC-421A-ADAB-F4EEBCDD4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5" y="5196221"/>
            <a:ext cx="2524709" cy="157794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EED8FB11-7B43-4902-AC5D-9B634ADE1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298">
            <a:off x="9174157" y="2611495"/>
            <a:ext cx="2672458" cy="3774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BF6DB-D23C-47CF-BA3E-898F87C2EFD9}"/>
              </a:ext>
            </a:extLst>
          </p:cNvPr>
          <p:cNvSpPr txBox="1"/>
          <p:nvPr/>
        </p:nvSpPr>
        <p:spPr>
          <a:xfrm>
            <a:off x="1049722" y="3429000"/>
            <a:ext cx="7682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Chúng</a:t>
            </a:r>
            <a:r>
              <a:rPr lang="en-US" sz="4000" dirty="0">
                <a:solidFill>
                  <a:srgbClr val="0070C0"/>
                </a:solidFill>
              </a:rPr>
              <a:t> ta </a:t>
            </a:r>
            <a:r>
              <a:rPr lang="en-US" sz="4000" dirty="0" err="1">
                <a:solidFill>
                  <a:srgbClr val="0070C0"/>
                </a:solidFill>
              </a:rPr>
              <a:t>cần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làm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những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việc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ích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để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lãng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phí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gian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32E1C-6F18-4DFC-84D9-A272C39E6961}"/>
              </a:ext>
            </a:extLst>
          </p:cNvPr>
          <p:cNvSpPr txBox="1"/>
          <p:nvPr/>
        </p:nvSpPr>
        <p:spPr>
          <a:xfrm>
            <a:off x="913714" y="2108066"/>
            <a:ext cx="807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812B20"/>
                </a:solidFill>
              </a:rPr>
              <a:t>Nội dung bài: Ngày hôm qua đâu rồi?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B80B45-36CE-4791-A78C-A3CCE1D3AC33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6FA72E-9201-4FB8-984C-CA81FDA0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1D39C1-1BC7-4F2A-BDBC-DF361AAB9C63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946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609602" y="655093"/>
            <a:ext cx="8375232" cy="56541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B707293D-999C-459C-A76B-A5BC3F4F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16" y="380514"/>
            <a:ext cx="1276350" cy="12858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ECF685-18AC-421A-ADAB-F4EEBCDD4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5" y="5196221"/>
            <a:ext cx="2524709" cy="157794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EED8FB11-7B43-4902-AC5D-9B634ADE1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298">
            <a:off x="9174157" y="2583503"/>
            <a:ext cx="2672458" cy="3774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BF6DB-D23C-47CF-BA3E-898F87C2EFD9}"/>
              </a:ext>
            </a:extLst>
          </p:cNvPr>
          <p:cNvSpPr txBox="1"/>
          <p:nvPr/>
        </p:nvSpPr>
        <p:spPr>
          <a:xfrm>
            <a:off x="1192326" y="2680914"/>
            <a:ext cx="7473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842674"/>
                </a:solidFill>
              </a:rPr>
              <a:t>Em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sẽ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làm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gì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để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không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lãng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phí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thời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gian</a:t>
            </a:r>
            <a:r>
              <a:rPr lang="en-US" sz="4400" dirty="0">
                <a:solidFill>
                  <a:srgbClr val="842674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32E1C-6F18-4DFC-84D9-A272C39E6961}"/>
              </a:ext>
            </a:extLst>
          </p:cNvPr>
          <p:cNvSpPr txBox="1"/>
          <p:nvPr/>
        </p:nvSpPr>
        <p:spPr>
          <a:xfrm>
            <a:off x="3227350" y="1219768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812B20"/>
                </a:solidFill>
              </a:rPr>
              <a:t>Liên hệ bản thân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28213-6BAF-4CDD-A93C-9AAAEEC8FA5A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CF3265-E778-4A01-A6A6-AE0A800FB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E82347-2EC5-411D-B46D-2BCC6B342F7A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15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C02F65D-5919-4392-8B4C-D4799F16A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51" y="2288051"/>
            <a:ext cx="7750308" cy="25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51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3" name="文本框 18">
            <a:extLst>
              <a:ext uri="{FF2B5EF4-FFF2-40B4-BE49-F238E27FC236}">
                <a16:creationId xmlns:a16="http://schemas.microsoft.com/office/drawing/2014/main" id="{037EC315-9AA1-482E-BB6F-1DEEFAC89D0D}"/>
              </a:ext>
            </a:extLst>
          </p:cNvPr>
          <p:cNvSpPr txBox="1"/>
          <p:nvPr/>
        </p:nvSpPr>
        <p:spPr>
          <a:xfrm>
            <a:off x="2996429" y="1390681"/>
            <a:ext cx="61991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rgbClr val="C00000"/>
                </a:solidFill>
                <a:ea typeface="仓耳今楷05-6763 W05" panose="02020400000000000000" pitchFamily="18" charset="-122"/>
              </a:rPr>
              <a:t>Em hãy nêu nội dung bài đọc </a:t>
            </a:r>
          </a:p>
          <a:p>
            <a:pPr algn="ctr"/>
            <a:r>
              <a:rPr lang="en-US" altLang="zh-CN" sz="3800">
                <a:solidFill>
                  <a:srgbClr val="C00000"/>
                </a:solidFill>
                <a:ea typeface="仓耳今楷05-6763 W05" panose="02020400000000000000" pitchFamily="18" charset="-122"/>
              </a:rPr>
              <a:t>“ Ngày hôm qua đâu rồi?”</a:t>
            </a:r>
            <a:endParaRPr lang="zh-CN" altLang="en-US" sz="3800" dirty="0">
              <a:solidFill>
                <a:srgbClr val="C00000"/>
              </a:solidFill>
              <a:ea typeface="仓耳今楷05-6763 W05" panose="020204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E3E66-C987-4FA9-B0B9-7983CBF6F4D8}"/>
              </a:ext>
            </a:extLst>
          </p:cNvPr>
          <p:cNvSpPr txBox="1"/>
          <p:nvPr/>
        </p:nvSpPr>
        <p:spPr>
          <a:xfrm>
            <a:off x="2653670" y="3593892"/>
            <a:ext cx="7682512" cy="1446550"/>
          </a:xfrm>
          <a:custGeom>
            <a:avLst/>
            <a:gdLst>
              <a:gd name="connsiteX0" fmla="*/ 0 w 7682512"/>
              <a:gd name="connsiteY0" fmla="*/ 0 h 1446550"/>
              <a:gd name="connsiteX1" fmla="*/ 360487 w 7682512"/>
              <a:gd name="connsiteY1" fmla="*/ 0 h 1446550"/>
              <a:gd name="connsiteX2" fmla="*/ 1105100 w 7682512"/>
              <a:gd name="connsiteY2" fmla="*/ 0 h 1446550"/>
              <a:gd name="connsiteX3" fmla="*/ 1772887 w 7682512"/>
              <a:gd name="connsiteY3" fmla="*/ 0 h 1446550"/>
              <a:gd name="connsiteX4" fmla="*/ 2363850 w 7682512"/>
              <a:gd name="connsiteY4" fmla="*/ 0 h 1446550"/>
              <a:gd name="connsiteX5" fmla="*/ 3031637 w 7682512"/>
              <a:gd name="connsiteY5" fmla="*/ 0 h 1446550"/>
              <a:gd name="connsiteX6" fmla="*/ 3699425 w 7682512"/>
              <a:gd name="connsiteY6" fmla="*/ 0 h 1446550"/>
              <a:gd name="connsiteX7" fmla="*/ 4367213 w 7682512"/>
              <a:gd name="connsiteY7" fmla="*/ 0 h 1446550"/>
              <a:gd name="connsiteX8" fmla="*/ 4958175 w 7682512"/>
              <a:gd name="connsiteY8" fmla="*/ 0 h 1446550"/>
              <a:gd name="connsiteX9" fmla="*/ 5702788 w 7682512"/>
              <a:gd name="connsiteY9" fmla="*/ 0 h 1446550"/>
              <a:gd name="connsiteX10" fmla="*/ 6370575 w 7682512"/>
              <a:gd name="connsiteY10" fmla="*/ 0 h 1446550"/>
              <a:gd name="connsiteX11" fmla="*/ 7115188 w 7682512"/>
              <a:gd name="connsiteY11" fmla="*/ 0 h 1446550"/>
              <a:gd name="connsiteX12" fmla="*/ 7682512 w 7682512"/>
              <a:gd name="connsiteY12" fmla="*/ 0 h 1446550"/>
              <a:gd name="connsiteX13" fmla="*/ 7682512 w 7682512"/>
              <a:gd name="connsiteY13" fmla="*/ 467718 h 1446550"/>
              <a:gd name="connsiteX14" fmla="*/ 7682512 w 7682512"/>
              <a:gd name="connsiteY14" fmla="*/ 935436 h 1446550"/>
              <a:gd name="connsiteX15" fmla="*/ 7682512 w 7682512"/>
              <a:gd name="connsiteY15" fmla="*/ 1446550 h 1446550"/>
              <a:gd name="connsiteX16" fmla="*/ 7014724 w 7682512"/>
              <a:gd name="connsiteY16" fmla="*/ 1446550 h 1446550"/>
              <a:gd name="connsiteX17" fmla="*/ 6423762 w 7682512"/>
              <a:gd name="connsiteY17" fmla="*/ 1446550 h 1446550"/>
              <a:gd name="connsiteX18" fmla="*/ 5909625 w 7682512"/>
              <a:gd name="connsiteY18" fmla="*/ 1446550 h 1446550"/>
              <a:gd name="connsiteX19" fmla="*/ 5395487 w 7682512"/>
              <a:gd name="connsiteY19" fmla="*/ 1446550 h 1446550"/>
              <a:gd name="connsiteX20" fmla="*/ 4727700 w 7682512"/>
              <a:gd name="connsiteY20" fmla="*/ 1446550 h 1446550"/>
              <a:gd name="connsiteX21" fmla="*/ 4213562 w 7682512"/>
              <a:gd name="connsiteY21" fmla="*/ 1446550 h 1446550"/>
              <a:gd name="connsiteX22" fmla="*/ 3622600 w 7682512"/>
              <a:gd name="connsiteY22" fmla="*/ 1446550 h 1446550"/>
              <a:gd name="connsiteX23" fmla="*/ 3108463 w 7682512"/>
              <a:gd name="connsiteY23" fmla="*/ 1446550 h 1446550"/>
              <a:gd name="connsiteX24" fmla="*/ 2440675 w 7682512"/>
              <a:gd name="connsiteY24" fmla="*/ 1446550 h 1446550"/>
              <a:gd name="connsiteX25" fmla="*/ 1772887 w 7682512"/>
              <a:gd name="connsiteY25" fmla="*/ 1446550 h 1446550"/>
              <a:gd name="connsiteX26" fmla="*/ 1258750 w 7682512"/>
              <a:gd name="connsiteY26" fmla="*/ 1446550 h 1446550"/>
              <a:gd name="connsiteX27" fmla="*/ 744613 w 7682512"/>
              <a:gd name="connsiteY27" fmla="*/ 1446550 h 1446550"/>
              <a:gd name="connsiteX28" fmla="*/ 0 w 7682512"/>
              <a:gd name="connsiteY28" fmla="*/ 1446550 h 1446550"/>
              <a:gd name="connsiteX29" fmla="*/ 0 w 7682512"/>
              <a:gd name="connsiteY29" fmla="*/ 978832 h 1446550"/>
              <a:gd name="connsiteX30" fmla="*/ 0 w 7682512"/>
              <a:gd name="connsiteY30" fmla="*/ 525580 h 1446550"/>
              <a:gd name="connsiteX31" fmla="*/ 0 w 7682512"/>
              <a:gd name="connsiteY31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82512" h="1446550" extrusionOk="0">
                <a:moveTo>
                  <a:pt x="0" y="0"/>
                </a:moveTo>
                <a:cubicBezTo>
                  <a:pt x="145523" y="-39676"/>
                  <a:pt x="197529" y="15464"/>
                  <a:pt x="360487" y="0"/>
                </a:cubicBezTo>
                <a:cubicBezTo>
                  <a:pt x="523445" y="-15464"/>
                  <a:pt x="903102" y="77543"/>
                  <a:pt x="1105100" y="0"/>
                </a:cubicBezTo>
                <a:cubicBezTo>
                  <a:pt x="1307098" y="-77543"/>
                  <a:pt x="1492884" y="69461"/>
                  <a:pt x="1772887" y="0"/>
                </a:cubicBezTo>
                <a:cubicBezTo>
                  <a:pt x="2052890" y="-69461"/>
                  <a:pt x="2106656" y="57586"/>
                  <a:pt x="2363850" y="0"/>
                </a:cubicBezTo>
                <a:cubicBezTo>
                  <a:pt x="2621044" y="-57586"/>
                  <a:pt x="2889532" y="70377"/>
                  <a:pt x="3031637" y="0"/>
                </a:cubicBezTo>
                <a:cubicBezTo>
                  <a:pt x="3173742" y="-70377"/>
                  <a:pt x="3492707" y="8506"/>
                  <a:pt x="3699425" y="0"/>
                </a:cubicBezTo>
                <a:cubicBezTo>
                  <a:pt x="3906143" y="-8506"/>
                  <a:pt x="4139483" y="63737"/>
                  <a:pt x="4367213" y="0"/>
                </a:cubicBezTo>
                <a:cubicBezTo>
                  <a:pt x="4594943" y="-63737"/>
                  <a:pt x="4834388" y="13111"/>
                  <a:pt x="4958175" y="0"/>
                </a:cubicBezTo>
                <a:cubicBezTo>
                  <a:pt x="5081962" y="-13111"/>
                  <a:pt x="5455193" y="84847"/>
                  <a:pt x="5702788" y="0"/>
                </a:cubicBezTo>
                <a:cubicBezTo>
                  <a:pt x="5950383" y="-84847"/>
                  <a:pt x="6133781" y="76487"/>
                  <a:pt x="6370575" y="0"/>
                </a:cubicBezTo>
                <a:cubicBezTo>
                  <a:pt x="6607369" y="-76487"/>
                  <a:pt x="6894471" y="44915"/>
                  <a:pt x="7115188" y="0"/>
                </a:cubicBezTo>
                <a:cubicBezTo>
                  <a:pt x="7335905" y="-44915"/>
                  <a:pt x="7419229" y="16789"/>
                  <a:pt x="7682512" y="0"/>
                </a:cubicBezTo>
                <a:cubicBezTo>
                  <a:pt x="7703533" y="156650"/>
                  <a:pt x="7661398" y="260523"/>
                  <a:pt x="7682512" y="467718"/>
                </a:cubicBezTo>
                <a:cubicBezTo>
                  <a:pt x="7703626" y="674913"/>
                  <a:pt x="7642351" y="708503"/>
                  <a:pt x="7682512" y="935436"/>
                </a:cubicBezTo>
                <a:cubicBezTo>
                  <a:pt x="7722673" y="1162369"/>
                  <a:pt x="7638681" y="1338789"/>
                  <a:pt x="7682512" y="1446550"/>
                </a:cubicBezTo>
                <a:cubicBezTo>
                  <a:pt x="7406801" y="1518419"/>
                  <a:pt x="7190658" y="1390436"/>
                  <a:pt x="7014724" y="1446550"/>
                </a:cubicBezTo>
                <a:cubicBezTo>
                  <a:pt x="6838790" y="1502664"/>
                  <a:pt x="6609063" y="1433065"/>
                  <a:pt x="6423762" y="1446550"/>
                </a:cubicBezTo>
                <a:cubicBezTo>
                  <a:pt x="6238461" y="1460035"/>
                  <a:pt x="6059789" y="1405272"/>
                  <a:pt x="5909625" y="1446550"/>
                </a:cubicBezTo>
                <a:cubicBezTo>
                  <a:pt x="5759461" y="1487828"/>
                  <a:pt x="5569224" y="1425534"/>
                  <a:pt x="5395487" y="1446550"/>
                </a:cubicBezTo>
                <a:cubicBezTo>
                  <a:pt x="5221750" y="1467566"/>
                  <a:pt x="5011800" y="1372853"/>
                  <a:pt x="4727700" y="1446550"/>
                </a:cubicBezTo>
                <a:cubicBezTo>
                  <a:pt x="4443600" y="1520247"/>
                  <a:pt x="4435302" y="1436501"/>
                  <a:pt x="4213562" y="1446550"/>
                </a:cubicBezTo>
                <a:cubicBezTo>
                  <a:pt x="3991822" y="1456599"/>
                  <a:pt x="3809607" y="1396700"/>
                  <a:pt x="3622600" y="1446550"/>
                </a:cubicBezTo>
                <a:cubicBezTo>
                  <a:pt x="3435593" y="1496400"/>
                  <a:pt x="3279173" y="1406981"/>
                  <a:pt x="3108463" y="1446550"/>
                </a:cubicBezTo>
                <a:cubicBezTo>
                  <a:pt x="2937753" y="1486119"/>
                  <a:pt x="2688301" y="1441768"/>
                  <a:pt x="2440675" y="1446550"/>
                </a:cubicBezTo>
                <a:cubicBezTo>
                  <a:pt x="2193049" y="1451332"/>
                  <a:pt x="2080825" y="1392265"/>
                  <a:pt x="1772887" y="1446550"/>
                </a:cubicBezTo>
                <a:cubicBezTo>
                  <a:pt x="1464949" y="1500835"/>
                  <a:pt x="1407903" y="1417338"/>
                  <a:pt x="1258750" y="1446550"/>
                </a:cubicBezTo>
                <a:cubicBezTo>
                  <a:pt x="1109597" y="1475762"/>
                  <a:pt x="980249" y="1421039"/>
                  <a:pt x="744613" y="1446550"/>
                </a:cubicBezTo>
                <a:cubicBezTo>
                  <a:pt x="508977" y="1472061"/>
                  <a:pt x="176000" y="1367184"/>
                  <a:pt x="0" y="1446550"/>
                </a:cubicBezTo>
                <a:cubicBezTo>
                  <a:pt x="-42214" y="1333557"/>
                  <a:pt x="25696" y="1121380"/>
                  <a:pt x="0" y="978832"/>
                </a:cubicBezTo>
                <a:cubicBezTo>
                  <a:pt x="-25696" y="836284"/>
                  <a:pt x="14358" y="715735"/>
                  <a:pt x="0" y="525580"/>
                </a:cubicBezTo>
                <a:cubicBezTo>
                  <a:pt x="-14358" y="335425"/>
                  <a:pt x="26611" y="22200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58318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</a:rPr>
              <a:t>Chúng</a:t>
            </a:r>
            <a:r>
              <a:rPr lang="en-US" sz="4400" dirty="0">
                <a:solidFill>
                  <a:srgbClr val="0070C0"/>
                </a:solidFill>
              </a:rPr>
              <a:t> ta </a:t>
            </a:r>
            <a:r>
              <a:rPr lang="en-US" sz="4400" dirty="0" err="1">
                <a:solidFill>
                  <a:srgbClr val="0070C0"/>
                </a:solidFill>
              </a:rPr>
              <a:t>cần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làm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những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việc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có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ích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để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không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lãng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phí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gian</a:t>
            </a:r>
            <a:r>
              <a:rPr lang="en-US" sz="4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1849815A-14AC-4AE2-8719-7F25CA60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2" y="2044950"/>
            <a:ext cx="2120102" cy="24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8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1C1493-E7C8-42D1-A3A4-81CCC10312B9}"/>
              </a:ext>
            </a:extLst>
          </p:cNvPr>
          <p:cNvSpPr/>
          <p:nvPr/>
        </p:nvSpPr>
        <p:spPr>
          <a:xfrm>
            <a:off x="2689095" y="898217"/>
            <a:ext cx="7881905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Trong bài đọc có giọng đọc của những nhân vật nào?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46423-EFA0-4470-B6A0-F83246F7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982" y="1861451"/>
            <a:ext cx="2709127" cy="41732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EAF21D-280B-4FC4-871C-227245BFAE00}"/>
              </a:ext>
            </a:extLst>
          </p:cNvPr>
          <p:cNvGrpSpPr/>
          <p:nvPr/>
        </p:nvGrpSpPr>
        <p:grpSpPr>
          <a:xfrm>
            <a:off x="2357237" y="2707228"/>
            <a:ext cx="3211443" cy="922300"/>
            <a:chOff x="1023666" y="2770195"/>
            <a:chExt cx="3211443" cy="9223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EE396C-4CF3-4612-9538-11303BDCDEF1}"/>
                </a:ext>
              </a:extLst>
            </p:cNvPr>
            <p:cNvSpPr txBox="1"/>
            <p:nvPr/>
          </p:nvSpPr>
          <p:spPr>
            <a:xfrm>
              <a:off x="1023666" y="2770195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Bạn nhỏ</a:t>
              </a:r>
              <a:endParaRPr lang="en-US" sz="28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EC5075-AC49-44B9-BAE4-EDCD4548AD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6624" y="3189317"/>
              <a:ext cx="1698485" cy="5031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3D2707-F8F0-4122-B68C-99A4ED21DF48}"/>
              </a:ext>
            </a:extLst>
          </p:cNvPr>
          <p:cNvGrpSpPr/>
          <p:nvPr/>
        </p:nvGrpSpPr>
        <p:grpSpPr>
          <a:xfrm>
            <a:off x="7245360" y="2532422"/>
            <a:ext cx="4026020" cy="1169412"/>
            <a:chOff x="121339" y="2770195"/>
            <a:chExt cx="3264527" cy="11694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AF0956-7217-403E-BC4E-07B600F95561}"/>
                </a:ext>
              </a:extLst>
            </p:cNvPr>
            <p:cNvSpPr txBox="1"/>
            <p:nvPr/>
          </p:nvSpPr>
          <p:spPr>
            <a:xfrm>
              <a:off x="1023666" y="2770195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Ba của bạn nhỏ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F901D0-7D06-4030-B7D8-68EFB1AFD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39" y="3312756"/>
              <a:ext cx="1292294" cy="62685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7BFFB4-BB4E-4A10-9AE5-CD902F2FFA2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803B08E-F1B6-4294-8E15-E67CEA90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2F5A7F-FE85-45FD-9A78-CA64317FAFB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025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1C1493-E7C8-42D1-A3A4-81CCC10312B9}"/>
              </a:ext>
            </a:extLst>
          </p:cNvPr>
          <p:cNvSpPr/>
          <p:nvPr/>
        </p:nvSpPr>
        <p:spPr>
          <a:xfrm>
            <a:off x="3387959" y="898217"/>
            <a:ext cx="5820423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Giọng của ba bạn nhỏ như thế nào?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46423-EFA0-4470-B6A0-F83246F7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959" y="1845121"/>
            <a:ext cx="2709127" cy="4173282"/>
          </a:xfrm>
          <a:prstGeom prst="rect">
            <a:avLst/>
          </a:prstGeom>
        </p:spPr>
      </p:pic>
      <p:sp>
        <p:nvSpPr>
          <p:cNvPr id="25" name="矩形: 圆角 17">
            <a:extLst>
              <a:ext uri="{FF2B5EF4-FFF2-40B4-BE49-F238E27FC236}">
                <a16:creationId xmlns:a16="http://schemas.microsoft.com/office/drawing/2014/main" id="{8B7D12BD-35FB-45F7-B860-3DCAB9AC74A2}"/>
              </a:ext>
            </a:extLst>
          </p:cNvPr>
          <p:cNvSpPr/>
          <p:nvPr/>
        </p:nvSpPr>
        <p:spPr>
          <a:xfrm>
            <a:off x="6907660" y="2281412"/>
            <a:ext cx="1695738" cy="805722"/>
          </a:xfrm>
          <a:prstGeom prst="roundRect">
            <a:avLst>
              <a:gd name="adj" fmla="val 11805"/>
            </a:avLst>
          </a:prstGeom>
          <a:solidFill>
            <a:srgbClr val="DEFFFF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solidFill>
                  <a:srgbClr val="FF0000"/>
                </a:solidFill>
              </a:rPr>
              <a:t>Vui vẻ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52276377-BB5B-422B-9771-D9B7CC6C6C36}"/>
              </a:ext>
            </a:extLst>
          </p:cNvPr>
          <p:cNvSpPr/>
          <p:nvPr/>
        </p:nvSpPr>
        <p:spPr>
          <a:xfrm>
            <a:off x="7579851" y="3839298"/>
            <a:ext cx="1695738" cy="805722"/>
          </a:xfrm>
          <a:prstGeom prst="roundRect">
            <a:avLst>
              <a:gd name="adj" fmla="val 11805"/>
            </a:avLst>
          </a:prstGeom>
          <a:solidFill>
            <a:srgbClr val="DEFFFF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solidFill>
                  <a:srgbClr val="FF0000"/>
                </a:solidFill>
              </a:rPr>
              <a:t>Ân cần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2472-3099-47B9-A0EE-6EF87E530C4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A5111-CF15-4609-84C2-993D92B3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3A1C7C-3C33-4485-924D-705405F7AF01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462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61AC8BE8-C5C4-4CD2-A19E-9D66E7CCDC0D}"/>
              </a:ext>
            </a:extLst>
          </p:cNvPr>
          <p:cNvSpPr/>
          <p:nvPr/>
        </p:nvSpPr>
        <p:spPr>
          <a:xfrm>
            <a:off x="3454154" y="511566"/>
            <a:ext cx="5283692" cy="6817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Trong bài hát, nhắc đến thứ mấy?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id="{DDFACF01-EC1E-4C23-A7DC-B3F0DBD9D18B}"/>
              </a:ext>
            </a:extLst>
          </p:cNvPr>
          <p:cNvSpPr/>
          <p:nvPr/>
        </p:nvSpPr>
        <p:spPr>
          <a:xfrm>
            <a:off x="2426503" y="4371686"/>
            <a:ext cx="6474899" cy="6817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Làm thế nào để biết hôm nay là thứ mấy?</a:t>
            </a:r>
            <a:endParaRPr lang="zh-CN" altLang="en-US" sz="2800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5663425-ACD9-4BE2-A337-432A6DD5A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r="31114"/>
          <a:stretch/>
        </p:blipFill>
        <p:spPr>
          <a:xfrm>
            <a:off x="2803576" y="109735"/>
            <a:ext cx="800576" cy="121787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1991788-78AB-4CB8-B60F-EA159304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r="31114"/>
          <a:stretch/>
        </p:blipFill>
        <p:spPr>
          <a:xfrm>
            <a:off x="1789296" y="4103625"/>
            <a:ext cx="800576" cy="1217870"/>
          </a:xfrm>
          <a:prstGeom prst="rect">
            <a:avLst/>
          </a:prstGeom>
        </p:spPr>
      </p:pic>
      <p:pic>
        <p:nvPicPr>
          <p:cNvPr id="11" name="Picture 10" descr="A group of signs&#10;&#10;Description automatically generated with low confidence">
            <a:extLst>
              <a:ext uri="{FF2B5EF4-FFF2-40B4-BE49-F238E27FC236}">
                <a16:creationId xmlns:a16="http://schemas.microsoft.com/office/drawing/2014/main" id="{908FE9E6-366E-4959-B82E-BD7686480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4" y="1327605"/>
            <a:ext cx="5862690" cy="2909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5B854-E9E7-47A3-9143-8DD411C69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881" y="4921071"/>
            <a:ext cx="1335231" cy="18156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B5B98B-DCE4-45F2-AECE-9FC6254FD5C7}"/>
              </a:ext>
            </a:extLst>
          </p:cNvPr>
          <p:cNvSpPr/>
          <p:nvPr/>
        </p:nvSpPr>
        <p:spPr>
          <a:xfrm>
            <a:off x="6805377" y="5502477"/>
            <a:ext cx="1778787" cy="793103"/>
          </a:xfrm>
          <a:custGeom>
            <a:avLst/>
            <a:gdLst>
              <a:gd name="connsiteX0" fmla="*/ 0 w 1778787"/>
              <a:gd name="connsiteY0" fmla="*/ 132186 h 793103"/>
              <a:gd name="connsiteX1" fmla="*/ 132186 w 1778787"/>
              <a:gd name="connsiteY1" fmla="*/ 0 h 793103"/>
              <a:gd name="connsiteX2" fmla="*/ 667279 w 1778787"/>
              <a:gd name="connsiteY2" fmla="*/ 0 h 793103"/>
              <a:gd name="connsiteX3" fmla="*/ 1172084 w 1778787"/>
              <a:gd name="connsiteY3" fmla="*/ 0 h 793103"/>
              <a:gd name="connsiteX4" fmla="*/ 1646601 w 1778787"/>
              <a:gd name="connsiteY4" fmla="*/ 0 h 793103"/>
              <a:gd name="connsiteX5" fmla="*/ 1778787 w 1778787"/>
              <a:gd name="connsiteY5" fmla="*/ 132186 h 793103"/>
              <a:gd name="connsiteX6" fmla="*/ 1778787 w 1778787"/>
              <a:gd name="connsiteY6" fmla="*/ 660917 h 793103"/>
              <a:gd name="connsiteX7" fmla="*/ 1646601 w 1778787"/>
              <a:gd name="connsiteY7" fmla="*/ 793103 h 793103"/>
              <a:gd name="connsiteX8" fmla="*/ 1172084 w 1778787"/>
              <a:gd name="connsiteY8" fmla="*/ 793103 h 793103"/>
              <a:gd name="connsiteX9" fmla="*/ 667279 w 1778787"/>
              <a:gd name="connsiteY9" fmla="*/ 793103 h 793103"/>
              <a:gd name="connsiteX10" fmla="*/ 132186 w 1778787"/>
              <a:gd name="connsiteY10" fmla="*/ 793103 h 793103"/>
              <a:gd name="connsiteX11" fmla="*/ 0 w 1778787"/>
              <a:gd name="connsiteY11" fmla="*/ 660917 h 793103"/>
              <a:gd name="connsiteX12" fmla="*/ 0 w 1778787"/>
              <a:gd name="connsiteY12" fmla="*/ 132186 h 79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8787" h="793103" fill="none" extrusionOk="0">
                <a:moveTo>
                  <a:pt x="0" y="132186"/>
                </a:moveTo>
                <a:cubicBezTo>
                  <a:pt x="-4501" y="51520"/>
                  <a:pt x="52033" y="-12472"/>
                  <a:pt x="132186" y="0"/>
                </a:cubicBezTo>
                <a:cubicBezTo>
                  <a:pt x="243367" y="-33195"/>
                  <a:pt x="529460" y="12474"/>
                  <a:pt x="667279" y="0"/>
                </a:cubicBezTo>
                <a:cubicBezTo>
                  <a:pt x="805098" y="-12474"/>
                  <a:pt x="1050795" y="55575"/>
                  <a:pt x="1172084" y="0"/>
                </a:cubicBezTo>
                <a:cubicBezTo>
                  <a:pt x="1293374" y="-55575"/>
                  <a:pt x="1429439" y="54485"/>
                  <a:pt x="1646601" y="0"/>
                </a:cubicBezTo>
                <a:cubicBezTo>
                  <a:pt x="1711805" y="10040"/>
                  <a:pt x="1776697" y="64723"/>
                  <a:pt x="1778787" y="132186"/>
                </a:cubicBezTo>
                <a:cubicBezTo>
                  <a:pt x="1812608" y="294229"/>
                  <a:pt x="1755320" y="422093"/>
                  <a:pt x="1778787" y="660917"/>
                </a:cubicBezTo>
                <a:cubicBezTo>
                  <a:pt x="1773697" y="737877"/>
                  <a:pt x="1711300" y="792638"/>
                  <a:pt x="1646601" y="793103"/>
                </a:cubicBezTo>
                <a:cubicBezTo>
                  <a:pt x="1542975" y="834267"/>
                  <a:pt x="1363125" y="760286"/>
                  <a:pt x="1172084" y="793103"/>
                </a:cubicBezTo>
                <a:cubicBezTo>
                  <a:pt x="981043" y="825920"/>
                  <a:pt x="775453" y="787830"/>
                  <a:pt x="667279" y="793103"/>
                </a:cubicBezTo>
                <a:cubicBezTo>
                  <a:pt x="559105" y="798376"/>
                  <a:pt x="258429" y="759895"/>
                  <a:pt x="132186" y="793103"/>
                </a:cubicBezTo>
                <a:cubicBezTo>
                  <a:pt x="73763" y="791280"/>
                  <a:pt x="-8234" y="747541"/>
                  <a:pt x="0" y="660917"/>
                </a:cubicBezTo>
                <a:cubicBezTo>
                  <a:pt x="-8683" y="523721"/>
                  <a:pt x="41544" y="262912"/>
                  <a:pt x="0" y="132186"/>
                </a:cubicBezTo>
                <a:close/>
              </a:path>
              <a:path w="1778787" h="793103" stroke="0" extrusionOk="0">
                <a:moveTo>
                  <a:pt x="0" y="132186"/>
                </a:moveTo>
                <a:cubicBezTo>
                  <a:pt x="10178" y="75152"/>
                  <a:pt x="43606" y="10975"/>
                  <a:pt x="132186" y="0"/>
                </a:cubicBezTo>
                <a:cubicBezTo>
                  <a:pt x="286113" y="-12067"/>
                  <a:pt x="454893" y="16413"/>
                  <a:pt x="606703" y="0"/>
                </a:cubicBezTo>
                <a:cubicBezTo>
                  <a:pt x="758513" y="-16413"/>
                  <a:pt x="884107" y="5173"/>
                  <a:pt x="1096364" y="0"/>
                </a:cubicBezTo>
                <a:cubicBezTo>
                  <a:pt x="1308621" y="-5173"/>
                  <a:pt x="1386484" y="569"/>
                  <a:pt x="1646601" y="0"/>
                </a:cubicBezTo>
                <a:cubicBezTo>
                  <a:pt x="1715287" y="-15932"/>
                  <a:pt x="1771212" y="51032"/>
                  <a:pt x="1778787" y="132186"/>
                </a:cubicBezTo>
                <a:cubicBezTo>
                  <a:pt x="1796752" y="334463"/>
                  <a:pt x="1722722" y="464553"/>
                  <a:pt x="1778787" y="660917"/>
                </a:cubicBezTo>
                <a:cubicBezTo>
                  <a:pt x="1776023" y="746084"/>
                  <a:pt x="1728604" y="792761"/>
                  <a:pt x="1646601" y="793103"/>
                </a:cubicBezTo>
                <a:cubicBezTo>
                  <a:pt x="1530339" y="825293"/>
                  <a:pt x="1277679" y="739524"/>
                  <a:pt x="1141796" y="793103"/>
                </a:cubicBezTo>
                <a:cubicBezTo>
                  <a:pt x="1005913" y="846682"/>
                  <a:pt x="759965" y="754630"/>
                  <a:pt x="621847" y="793103"/>
                </a:cubicBezTo>
                <a:cubicBezTo>
                  <a:pt x="483729" y="831576"/>
                  <a:pt x="356396" y="786605"/>
                  <a:pt x="132186" y="793103"/>
                </a:cubicBezTo>
                <a:cubicBezTo>
                  <a:pt x="66145" y="807368"/>
                  <a:pt x="-3150" y="731644"/>
                  <a:pt x="0" y="660917"/>
                </a:cubicBezTo>
                <a:cubicBezTo>
                  <a:pt x="-44742" y="404074"/>
                  <a:pt x="17178" y="307240"/>
                  <a:pt x="0" y="132186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888296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Xem lịch</a:t>
            </a: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735309B8-7451-4D07-9215-BC1662813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68235" flipH="1">
            <a:off x="4770364" y="5100098"/>
            <a:ext cx="1140509" cy="17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7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81" y="1893246"/>
            <a:ext cx="2735472" cy="42138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699EA2-12BF-4A0F-ADC5-1D28EC54B0CD}"/>
              </a:ext>
            </a:extLst>
          </p:cNvPr>
          <p:cNvGrpSpPr/>
          <p:nvPr/>
        </p:nvGrpSpPr>
        <p:grpSpPr>
          <a:xfrm>
            <a:off x="933059" y="2228198"/>
            <a:ext cx="3076163" cy="970949"/>
            <a:chOff x="2286000" y="2228198"/>
            <a:chExt cx="3076163" cy="9709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C8E8E86-779D-4AAB-AD2E-6E39EBD0374F}"/>
                </a:ext>
              </a:extLst>
            </p:cNvPr>
            <p:cNvSpPr/>
            <p:nvPr/>
          </p:nvSpPr>
          <p:spPr>
            <a:xfrm>
              <a:off x="2286000" y="2228198"/>
              <a:ext cx="3012450" cy="970949"/>
            </a:xfrm>
            <a:prstGeom prst="wedgeEllipseCallout">
              <a:avLst>
                <a:gd name="adj1" fmla="val 64850"/>
                <a:gd name="adj2" fmla="val 30282"/>
              </a:avLst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B19D12-E7EE-45B7-9496-2682E7534B41}"/>
                </a:ext>
              </a:extLst>
            </p:cNvPr>
            <p:cNvSpPr txBox="1"/>
            <p:nvPr/>
          </p:nvSpPr>
          <p:spPr>
            <a:xfrm>
              <a:off x="2286000" y="2490071"/>
              <a:ext cx="3076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Ngày hôm qua đâu rồi?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27408-BFA8-4D27-99C2-CAB903472E15}"/>
              </a:ext>
            </a:extLst>
          </p:cNvPr>
          <p:cNvSpPr/>
          <p:nvPr/>
        </p:nvSpPr>
        <p:spPr>
          <a:xfrm>
            <a:off x="3387959" y="898217"/>
            <a:ext cx="4990931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Giọng của bạn nhỏ như thế nào?</a:t>
            </a:r>
            <a:endParaRPr lang="en-US" sz="2800" dirty="0"/>
          </a:p>
        </p:txBody>
      </p:sp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6CE5DD8E-E0B0-4933-9F09-0A078CF3629E}"/>
              </a:ext>
            </a:extLst>
          </p:cNvPr>
          <p:cNvSpPr/>
          <p:nvPr/>
        </p:nvSpPr>
        <p:spPr>
          <a:xfrm>
            <a:off x="1823720" y="3674611"/>
            <a:ext cx="1992521" cy="684277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Ngạc nhiên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F2EC3-79B7-4D3F-8ABD-2656A56F0BED}"/>
              </a:ext>
            </a:extLst>
          </p:cNvPr>
          <p:cNvSpPr txBox="1"/>
          <p:nvPr/>
        </p:nvSpPr>
        <p:spPr>
          <a:xfrm>
            <a:off x="7017095" y="2713672"/>
            <a:ext cx="436541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Em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hãy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đóng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vai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bạn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nhỏ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trong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bài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thơ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và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đọc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lại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câu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hỏi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của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bạn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nhỏ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nhé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!</a:t>
            </a:r>
          </a:p>
        </p:txBody>
      </p:sp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47CD3EC-DA00-4190-824E-964B9E1EB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17554" r="6780" b="13097"/>
          <a:stretch/>
        </p:blipFill>
        <p:spPr>
          <a:xfrm>
            <a:off x="783445" y="3295306"/>
            <a:ext cx="1106198" cy="10607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594C5A9-AFDE-4338-8597-1CF2F1B9EA3E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0402541-68A8-469A-8D4D-493D38F5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DF5492-7852-4F0B-B092-0B310EB2DE5F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2457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601937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29C6C4-F311-4E98-B0FA-4CF133691A48}"/>
              </a:ext>
            </a:extLst>
          </p:cNvPr>
          <p:cNvGrpSpPr/>
          <p:nvPr/>
        </p:nvGrpSpPr>
        <p:grpSpPr>
          <a:xfrm>
            <a:off x="3727329" y="2489343"/>
            <a:ext cx="4776026" cy="3282944"/>
            <a:chOff x="3727329" y="2489343"/>
            <a:chExt cx="4776026" cy="3282944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EDEE30D0-F601-441C-90C7-33D17BC4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329" y="4602905"/>
              <a:ext cx="4776026" cy="1169382"/>
            </a:xfrm>
            <a:prstGeom prst="rect">
              <a:avLst/>
            </a:prstGeom>
          </p:spPr>
        </p:pic>
        <p:pic>
          <p:nvPicPr>
            <p:cNvPr id="16" name="Picture 15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37A5F5CA-FA3D-41ED-8DC2-B091FA3C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99" y="2489344"/>
              <a:ext cx="1946374" cy="2246561"/>
            </a:xfrm>
            <a:prstGeom prst="rect">
              <a:avLst/>
            </a:prstGeom>
          </p:spPr>
        </p:pic>
        <p:pic>
          <p:nvPicPr>
            <p:cNvPr id="20" name="Picture 19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493519B5-A794-4BE7-B35A-49DA89C5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6000" y="2489343"/>
              <a:ext cx="1946374" cy="22465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3A87AE-32DF-4185-A50C-C1DFA17CE05E}"/>
              </a:ext>
            </a:extLst>
          </p:cNvPr>
          <p:cNvSpPr txBox="1"/>
          <p:nvPr/>
        </p:nvSpPr>
        <p:spPr>
          <a:xfrm>
            <a:off x="1346610" y="1253252"/>
            <a:ext cx="620671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/>
              <a:t>Luyện đọc nhóm đôi 2 khổ thơ đầu</a:t>
            </a:r>
          </a:p>
        </p:txBody>
      </p:sp>
    </p:spTree>
    <p:extLst>
      <p:ext uri="{BB962C8B-B14F-4D97-AF65-F5344CB8AC3E}">
        <p14:creationId xmlns:p14="http://schemas.microsoft.com/office/powerpoint/2010/main" val="272588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5F472-AD79-4B73-A56A-EE008E738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03"/>
          <a:stretch/>
        </p:blipFill>
        <p:spPr>
          <a:xfrm>
            <a:off x="8247472" y="1726455"/>
            <a:ext cx="2961703" cy="3914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5DD68D-02E7-40E4-B59C-8A64AFD1C26A}"/>
              </a:ext>
            </a:extLst>
          </p:cNvPr>
          <p:cNvSpPr txBox="1"/>
          <p:nvPr/>
        </p:nvSpPr>
        <p:spPr>
          <a:xfrm>
            <a:off x="3459941" y="2658776"/>
            <a:ext cx="40819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Em cầm tờ lịch cũ:</a:t>
            </a:r>
          </a:p>
          <a:p>
            <a:r>
              <a:rPr lang="en-US" sz="3000"/>
              <a:t>– Ngày hôm qua đâu rồi?</a:t>
            </a:r>
          </a:p>
          <a:p>
            <a:r>
              <a:rPr lang="en-US" sz="3000"/>
              <a:t>Ra ngoài sân hỏi bố</a:t>
            </a:r>
          </a:p>
          <a:p>
            <a:r>
              <a:rPr lang="en-US" sz="3000"/>
              <a:t>Xoa đầu em, bố cười.</a:t>
            </a:r>
          </a:p>
          <a:p>
            <a:endParaRPr lang="en-US" sz="3000"/>
          </a:p>
          <a:p>
            <a:r>
              <a:rPr lang="en-US" sz="300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F60EF-34AF-4599-A206-F5B25D304337}"/>
              </a:ext>
            </a:extLst>
          </p:cNvPr>
          <p:cNvSpPr txBox="1"/>
          <p:nvPr/>
        </p:nvSpPr>
        <p:spPr>
          <a:xfrm>
            <a:off x="3221356" y="1911123"/>
            <a:ext cx="412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</a:rPr>
              <a:t>Ngày hôm qua đâu rồi?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3339F-EC99-4BAB-B768-DA1BAE7F00F7}"/>
              </a:ext>
            </a:extLst>
          </p:cNvPr>
          <p:cNvSpPr txBox="1"/>
          <p:nvPr/>
        </p:nvSpPr>
        <p:spPr>
          <a:xfrm>
            <a:off x="2577385" y="890600"/>
            <a:ext cx="3047629" cy="461665"/>
          </a:xfrm>
          <a:custGeom>
            <a:avLst/>
            <a:gdLst>
              <a:gd name="connsiteX0" fmla="*/ 0 w 3047629"/>
              <a:gd name="connsiteY0" fmla="*/ 0 h 461665"/>
              <a:gd name="connsiteX1" fmla="*/ 518097 w 3047629"/>
              <a:gd name="connsiteY1" fmla="*/ 0 h 461665"/>
              <a:gd name="connsiteX2" fmla="*/ 1097146 w 3047629"/>
              <a:gd name="connsiteY2" fmla="*/ 0 h 461665"/>
              <a:gd name="connsiteX3" fmla="*/ 1615243 w 3047629"/>
              <a:gd name="connsiteY3" fmla="*/ 0 h 461665"/>
              <a:gd name="connsiteX4" fmla="*/ 2133340 w 3047629"/>
              <a:gd name="connsiteY4" fmla="*/ 0 h 461665"/>
              <a:gd name="connsiteX5" fmla="*/ 3047629 w 3047629"/>
              <a:gd name="connsiteY5" fmla="*/ 0 h 461665"/>
              <a:gd name="connsiteX6" fmla="*/ 3047629 w 3047629"/>
              <a:gd name="connsiteY6" fmla="*/ 461665 h 461665"/>
              <a:gd name="connsiteX7" fmla="*/ 2407627 w 3047629"/>
              <a:gd name="connsiteY7" fmla="*/ 461665 h 461665"/>
              <a:gd name="connsiteX8" fmla="*/ 1737149 w 3047629"/>
              <a:gd name="connsiteY8" fmla="*/ 461665 h 461665"/>
              <a:gd name="connsiteX9" fmla="*/ 1066670 w 3047629"/>
              <a:gd name="connsiteY9" fmla="*/ 461665 h 461665"/>
              <a:gd name="connsiteX10" fmla="*/ 0 w 3047629"/>
              <a:gd name="connsiteY10" fmla="*/ 461665 h 461665"/>
              <a:gd name="connsiteX11" fmla="*/ 0 w 3047629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7629" h="461665" fill="none" extrusionOk="0">
                <a:moveTo>
                  <a:pt x="0" y="0"/>
                </a:moveTo>
                <a:cubicBezTo>
                  <a:pt x="223205" y="-11580"/>
                  <a:pt x="306662" y="-1913"/>
                  <a:pt x="518097" y="0"/>
                </a:cubicBezTo>
                <a:cubicBezTo>
                  <a:pt x="729532" y="1913"/>
                  <a:pt x="885543" y="729"/>
                  <a:pt x="1097146" y="0"/>
                </a:cubicBezTo>
                <a:cubicBezTo>
                  <a:pt x="1308749" y="-729"/>
                  <a:pt x="1461632" y="-748"/>
                  <a:pt x="1615243" y="0"/>
                </a:cubicBezTo>
                <a:cubicBezTo>
                  <a:pt x="1768854" y="748"/>
                  <a:pt x="1969331" y="12309"/>
                  <a:pt x="2133340" y="0"/>
                </a:cubicBezTo>
                <a:cubicBezTo>
                  <a:pt x="2297349" y="-12309"/>
                  <a:pt x="2821301" y="-45317"/>
                  <a:pt x="3047629" y="0"/>
                </a:cubicBezTo>
                <a:cubicBezTo>
                  <a:pt x="3050087" y="116623"/>
                  <a:pt x="3058597" y="344448"/>
                  <a:pt x="3047629" y="461665"/>
                </a:cubicBezTo>
                <a:cubicBezTo>
                  <a:pt x="2791929" y="483973"/>
                  <a:pt x="2578088" y="488147"/>
                  <a:pt x="2407627" y="461665"/>
                </a:cubicBezTo>
                <a:cubicBezTo>
                  <a:pt x="2237166" y="435183"/>
                  <a:pt x="1971637" y="477646"/>
                  <a:pt x="1737149" y="461665"/>
                </a:cubicBezTo>
                <a:cubicBezTo>
                  <a:pt x="1502661" y="445684"/>
                  <a:pt x="1389900" y="472496"/>
                  <a:pt x="1066670" y="461665"/>
                </a:cubicBezTo>
                <a:cubicBezTo>
                  <a:pt x="743440" y="450834"/>
                  <a:pt x="322567" y="442031"/>
                  <a:pt x="0" y="461665"/>
                </a:cubicBezTo>
                <a:cubicBezTo>
                  <a:pt x="15213" y="356676"/>
                  <a:pt x="3682" y="198473"/>
                  <a:pt x="0" y="0"/>
                </a:cubicBezTo>
                <a:close/>
              </a:path>
              <a:path w="3047629" h="461665" stroke="0" extrusionOk="0">
                <a:moveTo>
                  <a:pt x="0" y="0"/>
                </a:moveTo>
                <a:cubicBezTo>
                  <a:pt x="222637" y="-3074"/>
                  <a:pt x="323044" y="-25079"/>
                  <a:pt x="579050" y="0"/>
                </a:cubicBezTo>
                <a:cubicBezTo>
                  <a:pt x="835056" y="25079"/>
                  <a:pt x="1059396" y="-4373"/>
                  <a:pt x="1219052" y="0"/>
                </a:cubicBezTo>
                <a:cubicBezTo>
                  <a:pt x="1378708" y="4373"/>
                  <a:pt x="1627521" y="6440"/>
                  <a:pt x="1767625" y="0"/>
                </a:cubicBezTo>
                <a:cubicBezTo>
                  <a:pt x="1907729" y="-6440"/>
                  <a:pt x="2088819" y="-2773"/>
                  <a:pt x="2377151" y="0"/>
                </a:cubicBezTo>
                <a:cubicBezTo>
                  <a:pt x="2665483" y="2773"/>
                  <a:pt x="2834626" y="18253"/>
                  <a:pt x="3047629" y="0"/>
                </a:cubicBezTo>
                <a:cubicBezTo>
                  <a:pt x="3032195" y="195451"/>
                  <a:pt x="3028464" y="308903"/>
                  <a:pt x="3047629" y="461665"/>
                </a:cubicBezTo>
                <a:cubicBezTo>
                  <a:pt x="2878750" y="477401"/>
                  <a:pt x="2743232" y="488132"/>
                  <a:pt x="2468579" y="461665"/>
                </a:cubicBezTo>
                <a:cubicBezTo>
                  <a:pt x="2193926" y="435199"/>
                  <a:pt x="2050041" y="463958"/>
                  <a:pt x="1920006" y="461665"/>
                </a:cubicBezTo>
                <a:cubicBezTo>
                  <a:pt x="1789971" y="459372"/>
                  <a:pt x="1563602" y="449689"/>
                  <a:pt x="1340957" y="461665"/>
                </a:cubicBezTo>
                <a:cubicBezTo>
                  <a:pt x="1118312" y="473641"/>
                  <a:pt x="940086" y="483637"/>
                  <a:pt x="792384" y="461665"/>
                </a:cubicBezTo>
                <a:cubicBezTo>
                  <a:pt x="644682" y="439693"/>
                  <a:pt x="243335" y="454067"/>
                  <a:pt x="0" y="461665"/>
                </a:cubicBezTo>
                <a:cubicBezTo>
                  <a:pt x="-18552" y="330472"/>
                  <a:pt x="-7419" y="195923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khổ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4DC15-41BA-42CC-8675-187A1603FBBF}"/>
              </a:ext>
            </a:extLst>
          </p:cNvPr>
          <p:cNvSpPr/>
          <p:nvPr/>
        </p:nvSpPr>
        <p:spPr>
          <a:xfrm>
            <a:off x="4862665" y="2714607"/>
            <a:ext cx="987417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6D9D24-B344-4E04-9441-7DCF7F00312B}"/>
              </a:ext>
            </a:extLst>
          </p:cNvPr>
          <p:cNvSpPr/>
          <p:nvPr/>
        </p:nvSpPr>
        <p:spPr>
          <a:xfrm>
            <a:off x="4637597" y="3201690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D1A96B-F3B8-47AD-B9BE-09DAED5F17FD}"/>
              </a:ext>
            </a:extLst>
          </p:cNvPr>
          <p:cNvSpPr/>
          <p:nvPr/>
        </p:nvSpPr>
        <p:spPr>
          <a:xfrm>
            <a:off x="6089745" y="3630930"/>
            <a:ext cx="711835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E61ECA-F14C-42B3-9AA6-B1E2CED32FF3}"/>
              </a:ext>
            </a:extLst>
          </p:cNvPr>
          <p:cNvSpPr/>
          <p:nvPr/>
        </p:nvSpPr>
        <p:spPr>
          <a:xfrm>
            <a:off x="4902284" y="4085550"/>
            <a:ext cx="447149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8EAE36-8DDF-4FB6-9060-A02990A1F92B}"/>
              </a:ext>
            </a:extLst>
          </p:cNvPr>
          <p:cNvSpPr/>
          <p:nvPr/>
        </p:nvSpPr>
        <p:spPr>
          <a:xfrm>
            <a:off x="3499087" y="2660789"/>
            <a:ext cx="535158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21FAF1-7438-44C8-A2EC-B574FAAFA07D}"/>
              </a:ext>
            </a:extLst>
          </p:cNvPr>
          <p:cNvSpPr/>
          <p:nvPr/>
        </p:nvSpPr>
        <p:spPr>
          <a:xfrm>
            <a:off x="6041354" y="3210217"/>
            <a:ext cx="657999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8AB31F-D8FC-4FAF-AF7A-91063D991B84}"/>
              </a:ext>
            </a:extLst>
          </p:cNvPr>
          <p:cNvSpPr/>
          <p:nvPr/>
        </p:nvSpPr>
        <p:spPr>
          <a:xfrm>
            <a:off x="4034244" y="3591878"/>
            <a:ext cx="828421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4A85B5-D8FB-4634-9E5E-5AA91938F22E}"/>
              </a:ext>
            </a:extLst>
          </p:cNvPr>
          <p:cNvSpPr/>
          <p:nvPr/>
        </p:nvSpPr>
        <p:spPr>
          <a:xfrm>
            <a:off x="5349434" y="4077023"/>
            <a:ext cx="1646154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D5A440-E65E-4D48-9793-F3AFD252B63E}"/>
              </a:ext>
            </a:extLst>
          </p:cNvPr>
          <p:cNvSpPr/>
          <p:nvPr/>
        </p:nvSpPr>
        <p:spPr>
          <a:xfrm>
            <a:off x="5641151" y="2614648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861737-10F0-49D9-A8FF-550D6C202ADB}"/>
              </a:ext>
            </a:extLst>
          </p:cNvPr>
          <p:cNvSpPr/>
          <p:nvPr/>
        </p:nvSpPr>
        <p:spPr>
          <a:xfrm>
            <a:off x="6410375" y="3092177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06A69B-4D53-436B-9B10-CBA8602749F3}"/>
              </a:ext>
            </a:extLst>
          </p:cNvPr>
          <p:cNvSpPr/>
          <p:nvPr/>
        </p:nvSpPr>
        <p:spPr>
          <a:xfrm>
            <a:off x="4728076" y="3569949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4BE68-523D-4BE5-A798-25B6F0FDD957}"/>
              </a:ext>
            </a:extLst>
          </p:cNvPr>
          <p:cNvSpPr/>
          <p:nvPr/>
        </p:nvSpPr>
        <p:spPr>
          <a:xfrm>
            <a:off x="4157085" y="4077023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53A9EA-D2F3-4620-895F-0F84016961AE}"/>
              </a:ext>
            </a:extLst>
          </p:cNvPr>
          <p:cNvSpPr/>
          <p:nvPr/>
        </p:nvSpPr>
        <p:spPr>
          <a:xfrm>
            <a:off x="3133055" y="2677791"/>
            <a:ext cx="1729610" cy="185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89F35D90-75E5-4BCA-8171-620791E6C4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43" y="3961394"/>
            <a:ext cx="2677791" cy="2677791"/>
          </a:xfrm>
          <a:prstGeom prst="rect">
            <a:avLst/>
          </a:prstGeom>
        </p:spPr>
      </p:pic>
      <p:pic>
        <p:nvPicPr>
          <p:cNvPr id="7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id="{9CC0AB2C-F3A9-4C8A-BAC7-D1FEFEEF5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6167" y="7278773"/>
            <a:ext cx="487363" cy="48736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985A759-FE89-471A-BE6E-981386E0A59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CC9E8C2-4C29-4211-B7A8-61B71062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A889E1-6508-4DA5-AA03-CBC193215A5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3580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6" y="0"/>
            <a:ext cx="8993857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5EBE221-1626-4FE7-B90D-C8269DEBC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46" y="2285294"/>
            <a:ext cx="8836515" cy="26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10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360315" y="774362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8825D4-C341-48F4-8F05-B0702C1BF03D}"/>
              </a:ext>
            </a:extLst>
          </p:cNvPr>
          <p:cNvSpPr/>
          <p:nvPr/>
        </p:nvSpPr>
        <p:spPr>
          <a:xfrm>
            <a:off x="1082419" y="1017256"/>
            <a:ext cx="4441372" cy="638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Trang </a:t>
            </a:r>
            <a:r>
              <a:rPr lang="en-US" sz="3600" b="1" dirty="0" err="1">
                <a:solidFill>
                  <a:srgbClr val="C00000"/>
                </a:solidFill>
              </a:rPr>
              <a:t>vở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hồng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031BF-A4C8-4D40-ABD2-B5AB716B6D06}"/>
              </a:ext>
            </a:extLst>
          </p:cNvPr>
          <p:cNvSpPr txBox="1"/>
          <p:nvPr/>
        </p:nvSpPr>
        <p:spPr>
          <a:xfrm>
            <a:off x="1082420" y="2239536"/>
            <a:ext cx="1968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</a:rPr>
              <a:t>đồ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endParaRPr lang="en-US" sz="4400" b="1" dirty="0">
              <a:solidFill>
                <a:srgbClr val="0000FF"/>
              </a:solidFill>
            </a:endParaRPr>
          </a:p>
          <a:p>
            <a:r>
              <a:rPr lang="en-US" sz="4400" b="1" dirty="0"/>
              <a:t>- </a:t>
            </a:r>
            <a:r>
              <a:rPr lang="en-US" sz="4400" b="1" dirty="0" err="1"/>
              <a:t>lịch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vở</a:t>
            </a:r>
            <a:endParaRPr lang="en-US" sz="4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835976-ED1D-4403-A965-39C6F0EED970}"/>
              </a:ext>
            </a:extLst>
          </p:cNvPr>
          <p:cNvSpPr txBox="1"/>
          <p:nvPr/>
        </p:nvSpPr>
        <p:spPr>
          <a:xfrm>
            <a:off x="4862603" y="2239536"/>
            <a:ext cx="1968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cây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cối</a:t>
            </a:r>
            <a:endParaRPr lang="en-US" sz="4400" b="1" dirty="0">
              <a:solidFill>
                <a:srgbClr val="FF0000"/>
              </a:solidFill>
            </a:endParaRPr>
          </a:p>
          <a:p>
            <a:r>
              <a:rPr lang="en-US" sz="4400" b="1" dirty="0"/>
              <a:t>- </a:t>
            </a:r>
            <a:r>
              <a:rPr lang="en-US" sz="4400" b="1" dirty="0" err="1"/>
              <a:t>hồng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lúa</a:t>
            </a:r>
            <a:endParaRPr lang="en-US" sz="4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95816-4792-43DD-B330-26B45DB64BAC}"/>
              </a:ext>
            </a:extLst>
          </p:cNvPr>
          <p:cNvSpPr txBox="1"/>
          <p:nvPr/>
        </p:nvSpPr>
        <p:spPr>
          <a:xfrm>
            <a:off x="7929699" y="2239536"/>
            <a:ext cx="30331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</a:rPr>
              <a:t>Hoạt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động</a:t>
            </a:r>
            <a:endParaRPr lang="en-US" sz="4400" b="1" dirty="0">
              <a:solidFill>
                <a:srgbClr val="7030A0"/>
              </a:solidFill>
            </a:endParaRPr>
          </a:p>
          <a:p>
            <a:r>
              <a:rPr lang="en-US" sz="4400" b="1" dirty="0"/>
              <a:t>- </a:t>
            </a:r>
            <a:r>
              <a:rPr lang="en-US" sz="4400" b="1" dirty="0" err="1"/>
              <a:t>cầm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hỏi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trồng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gặt</a:t>
            </a:r>
            <a:r>
              <a:rPr lang="en-US" sz="4400" b="1" dirty="0"/>
              <a:t>  </a:t>
            </a:r>
            <a:r>
              <a:rPr lang="en-US" sz="4400" b="1" dirty="0" err="1"/>
              <a:t>hái</a:t>
            </a:r>
            <a:endParaRPr lang="en-US" sz="4400" b="1" dirty="0"/>
          </a:p>
          <a:p>
            <a:r>
              <a:rPr lang="en-US" sz="4400" b="1" dirty="0"/>
              <a:t>-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hành</a:t>
            </a:r>
            <a:endParaRPr lang="en-US" sz="4400" b="1" dirty="0"/>
          </a:p>
          <a:p>
            <a:pPr marL="571500" indent="-571500">
              <a:buFontTx/>
              <a:buChar char="-"/>
            </a:pPr>
            <a:endParaRPr lang="en-US" sz="4400" b="1" dirty="0"/>
          </a:p>
          <a:p>
            <a:pPr marL="571500" indent="-571500">
              <a:buFontTx/>
              <a:buChar char="-"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69568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3"/>
          <p:cNvGrpSpPr/>
          <p:nvPr/>
        </p:nvGrpSpPr>
        <p:grpSpPr>
          <a:xfrm>
            <a:off x="3002468" y="1596841"/>
            <a:ext cx="1736305" cy="1431656"/>
            <a:chOff x="1995405" y="1959430"/>
            <a:chExt cx="1736305" cy="1431656"/>
          </a:xfrm>
        </p:grpSpPr>
        <p:sp>
          <p:nvSpPr>
            <p:cNvPr id="456" name="Google Shape;456;p23"/>
            <p:cNvSpPr/>
            <p:nvPr/>
          </p:nvSpPr>
          <p:spPr>
            <a:xfrm>
              <a:off x="2666380" y="2950003"/>
              <a:ext cx="556963" cy="437347"/>
            </a:xfrm>
            <a:custGeom>
              <a:avLst/>
              <a:gdLst/>
              <a:ahLst/>
              <a:cxnLst/>
              <a:rect l="l" t="t" r="r" b="b"/>
              <a:pathLst>
                <a:path w="235" h="184" extrusionOk="0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2640213" y="2940656"/>
              <a:ext cx="601819" cy="450430"/>
            </a:xfrm>
            <a:custGeom>
              <a:avLst/>
              <a:gdLst/>
              <a:ahLst/>
              <a:cxnLst/>
              <a:rect l="l" t="t" r="r" b="b"/>
              <a:pathLst>
                <a:path w="254" h="189" extrusionOk="0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2896265" y="2981776"/>
              <a:ext cx="211198" cy="214936"/>
            </a:xfrm>
            <a:custGeom>
              <a:avLst/>
              <a:gdLst/>
              <a:ahLst/>
              <a:cxnLst/>
              <a:rect l="l" t="t" r="r" b="b"/>
              <a:pathLst>
                <a:path w="89" h="91" extrusionOk="0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2997193" y="3002334"/>
              <a:ext cx="138306" cy="164472"/>
            </a:xfrm>
            <a:custGeom>
              <a:avLst/>
              <a:gdLst/>
              <a:ahLst/>
              <a:cxnLst/>
              <a:rect l="l" t="t" r="r" b="b"/>
              <a:pathLst>
                <a:path w="58" h="69" extrusionOk="0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2870100" y="2970560"/>
              <a:ext cx="125224" cy="181294"/>
            </a:xfrm>
            <a:custGeom>
              <a:avLst/>
              <a:gdLst/>
              <a:ahLst/>
              <a:cxnLst/>
              <a:rect l="l" t="t" r="r" b="b"/>
              <a:pathLst>
                <a:path w="53" h="76" extrusionOk="0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2868231" y="2961216"/>
              <a:ext cx="274743" cy="231756"/>
            </a:xfrm>
            <a:custGeom>
              <a:avLst/>
              <a:gdLst/>
              <a:ahLst/>
              <a:cxnLst/>
              <a:rect l="l" t="t" r="r" b="b"/>
              <a:pathLst>
                <a:path w="116" h="97" extrusionOk="0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2" name="Google Shape;462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95405" y="1959430"/>
              <a:ext cx="1736305" cy="13064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23"/>
          <p:cNvGrpSpPr/>
          <p:nvPr/>
        </p:nvGrpSpPr>
        <p:grpSpPr>
          <a:xfrm>
            <a:off x="7805606" y="1643566"/>
            <a:ext cx="1566225" cy="1379325"/>
            <a:chOff x="8355627" y="1998678"/>
            <a:chExt cx="1566225" cy="1379325"/>
          </a:xfrm>
        </p:grpSpPr>
        <p:sp>
          <p:nvSpPr>
            <p:cNvPr id="464" name="Google Shape;464;p23"/>
            <p:cNvSpPr/>
            <p:nvPr/>
          </p:nvSpPr>
          <p:spPr>
            <a:xfrm>
              <a:off x="8766806" y="2961217"/>
              <a:ext cx="528927" cy="414919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8749986" y="2951870"/>
              <a:ext cx="571915" cy="426133"/>
            </a:xfrm>
            <a:custGeom>
              <a:avLst/>
              <a:gdLst/>
              <a:ahLst/>
              <a:cxnLst/>
              <a:rect l="l" t="t" r="r" b="b"/>
              <a:pathLst>
                <a:path w="241" h="179" extrusionOk="0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8877078" y="2991121"/>
              <a:ext cx="199984" cy="203721"/>
            </a:xfrm>
            <a:custGeom>
              <a:avLst/>
              <a:gdLst/>
              <a:ahLst/>
              <a:cxnLst/>
              <a:rect l="l" t="t" r="r" b="b"/>
              <a:pathLst>
                <a:path w="84" h="86" extrusionOk="0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8850912" y="3011680"/>
              <a:ext cx="130830" cy="155128"/>
            </a:xfrm>
            <a:custGeom>
              <a:avLst/>
              <a:gdLst/>
              <a:ahLst/>
              <a:cxnLst/>
              <a:rect l="l" t="t" r="r" b="b"/>
              <a:pathLst>
                <a:path w="55" h="65" extrusionOk="0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8981741" y="2979907"/>
              <a:ext cx="121486" cy="173817"/>
            </a:xfrm>
            <a:custGeom>
              <a:avLst/>
              <a:gdLst/>
              <a:ahLst/>
              <a:cxnLst/>
              <a:rect l="l" t="t" r="r" b="b"/>
              <a:pathLst>
                <a:path w="51" h="73" extrusionOk="0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8843435" y="2970562"/>
              <a:ext cx="261661" cy="222412"/>
            </a:xfrm>
            <a:custGeom>
              <a:avLst/>
              <a:gdLst/>
              <a:ahLst/>
              <a:cxnLst/>
              <a:rect l="l" t="t" r="r" b="b"/>
              <a:pathLst>
                <a:path w="110" h="93" extrusionOk="0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0" name="Google Shape;470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55627" y="1998678"/>
              <a:ext cx="1566225" cy="1248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1" name="Google Shape;47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504" y="452540"/>
            <a:ext cx="798645" cy="853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23"/>
          <p:cNvGrpSpPr/>
          <p:nvPr/>
        </p:nvGrpSpPr>
        <p:grpSpPr>
          <a:xfrm>
            <a:off x="1880901" y="2622925"/>
            <a:ext cx="4307762" cy="2804538"/>
            <a:chOff x="1673938" y="3024762"/>
            <a:chExt cx="4307762" cy="2804538"/>
          </a:xfrm>
        </p:grpSpPr>
        <p:sp>
          <p:nvSpPr>
            <p:cNvPr id="473" name="Google Shape;473;p23"/>
            <p:cNvSpPr/>
            <p:nvPr/>
          </p:nvSpPr>
          <p:spPr>
            <a:xfrm>
              <a:off x="1673938" y="3024762"/>
              <a:ext cx="4307762" cy="2804538"/>
            </a:xfrm>
            <a:custGeom>
              <a:avLst/>
              <a:gdLst/>
              <a:ahLst/>
              <a:cxnLst/>
              <a:rect l="l" t="t" r="r" b="b"/>
              <a:pathLst>
                <a:path w="2809" h="1853" extrusionOk="0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1856312" y="3183987"/>
              <a:ext cx="3953938" cy="2473863"/>
            </a:xfrm>
            <a:custGeom>
              <a:avLst/>
              <a:gdLst/>
              <a:ahLst/>
              <a:cxnLst/>
              <a:rect l="l" t="t" r="r" b="b"/>
              <a:pathLst>
                <a:path w="2809" h="1853" extrusionOk="0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8000" tIns="45700" rIns="1080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Luyện</a:t>
              </a: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đọc</a:t>
              </a: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và</a:t>
              </a:r>
              <a:endParaRPr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trả</a:t>
              </a: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lời</a:t>
              </a: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câu</a:t>
              </a: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hỏi</a:t>
              </a:r>
              <a:endParaRPr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bài</a:t>
              </a: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Ngày hôm qua đâu rồi</a:t>
              </a:r>
              <a:endParaRPr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23"/>
          <p:cNvGrpSpPr/>
          <p:nvPr/>
        </p:nvGrpSpPr>
        <p:grpSpPr>
          <a:xfrm>
            <a:off x="6662021" y="2720336"/>
            <a:ext cx="4291729" cy="2459477"/>
            <a:chOff x="7796793" y="3022892"/>
            <a:chExt cx="2721269" cy="2042822"/>
          </a:xfrm>
        </p:grpSpPr>
        <p:sp>
          <p:nvSpPr>
            <p:cNvPr id="476" name="Google Shape;476;p23"/>
            <p:cNvSpPr/>
            <p:nvPr/>
          </p:nvSpPr>
          <p:spPr>
            <a:xfrm>
              <a:off x="7796793" y="3022892"/>
              <a:ext cx="2721269" cy="2042822"/>
            </a:xfrm>
            <a:custGeom>
              <a:avLst/>
              <a:gdLst/>
              <a:ahLst/>
              <a:cxnLst/>
              <a:rect l="l" t="t" r="r" b="b"/>
              <a:pathLst>
                <a:path w="2809" h="1853" extrusionOk="0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7922018" y="3164937"/>
              <a:ext cx="2468953" cy="1758733"/>
            </a:xfrm>
            <a:custGeom>
              <a:avLst/>
              <a:gdLst/>
              <a:ahLst/>
              <a:cxnLst/>
              <a:rect l="l" t="t" r="r" b="b"/>
              <a:pathLst>
                <a:path w="2809" h="1853" extrusionOk="0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08000" tIns="45700" rIns="108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Học thuộc lòng 2 khổ thơ em thích</a:t>
              </a:r>
              <a:endParaRPr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23"/>
          <p:cNvSpPr/>
          <p:nvPr/>
        </p:nvSpPr>
        <p:spPr>
          <a:xfrm>
            <a:off x="1673938" y="588850"/>
            <a:ext cx="77981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Dặn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dò</a:t>
            </a:r>
            <a:endParaRPr sz="3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>
            <a:off x="8045451" y="283263"/>
            <a:ext cx="440049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Phuong Uyen – Nguyen Bao Mai Linh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6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6" y="0"/>
            <a:ext cx="8993857" cy="474812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190AA9D-451F-4022-832E-014A61851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" y="4001434"/>
            <a:ext cx="3219450" cy="28575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F2BCA97-6FF1-494E-9392-C1A9E549B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35" y="2879265"/>
            <a:ext cx="8836515" cy="17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73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60970-4572-450B-A2BD-A7A0451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47" y="2641455"/>
            <a:ext cx="1800225" cy="2447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3AF41-B99C-4DA8-A8BE-679A523EBF20}"/>
              </a:ext>
            </a:extLst>
          </p:cNvPr>
          <p:cNvSpPr txBox="1"/>
          <p:nvPr/>
        </p:nvSpPr>
        <p:spPr>
          <a:xfrm>
            <a:off x="1371600" y="1060733"/>
            <a:ext cx="6461897" cy="461665"/>
          </a:xfrm>
          <a:custGeom>
            <a:avLst/>
            <a:gdLst>
              <a:gd name="connsiteX0" fmla="*/ 0 w 6461897"/>
              <a:gd name="connsiteY0" fmla="*/ 0 h 461665"/>
              <a:gd name="connsiteX1" fmla="*/ 775428 w 6461897"/>
              <a:gd name="connsiteY1" fmla="*/ 0 h 461665"/>
              <a:gd name="connsiteX2" fmla="*/ 1486236 w 6461897"/>
              <a:gd name="connsiteY2" fmla="*/ 0 h 461665"/>
              <a:gd name="connsiteX3" fmla="*/ 2132426 w 6461897"/>
              <a:gd name="connsiteY3" fmla="*/ 0 h 461665"/>
              <a:gd name="connsiteX4" fmla="*/ 2649378 w 6461897"/>
              <a:gd name="connsiteY4" fmla="*/ 0 h 461665"/>
              <a:gd name="connsiteX5" fmla="*/ 3230949 w 6461897"/>
              <a:gd name="connsiteY5" fmla="*/ 0 h 461665"/>
              <a:gd name="connsiteX6" fmla="*/ 3941757 w 6461897"/>
              <a:gd name="connsiteY6" fmla="*/ 0 h 461665"/>
              <a:gd name="connsiteX7" fmla="*/ 4458709 w 6461897"/>
              <a:gd name="connsiteY7" fmla="*/ 0 h 461665"/>
              <a:gd name="connsiteX8" fmla="*/ 5234137 w 6461897"/>
              <a:gd name="connsiteY8" fmla="*/ 0 h 461665"/>
              <a:gd name="connsiteX9" fmla="*/ 5686469 w 6461897"/>
              <a:gd name="connsiteY9" fmla="*/ 0 h 461665"/>
              <a:gd name="connsiteX10" fmla="*/ 6461897 w 6461897"/>
              <a:gd name="connsiteY10" fmla="*/ 0 h 461665"/>
              <a:gd name="connsiteX11" fmla="*/ 6461897 w 6461897"/>
              <a:gd name="connsiteY11" fmla="*/ 461665 h 461665"/>
              <a:gd name="connsiteX12" fmla="*/ 6009564 w 6461897"/>
              <a:gd name="connsiteY12" fmla="*/ 461665 h 461665"/>
              <a:gd name="connsiteX13" fmla="*/ 5298756 w 6461897"/>
              <a:gd name="connsiteY13" fmla="*/ 461665 h 461665"/>
              <a:gd name="connsiteX14" fmla="*/ 4587947 w 6461897"/>
              <a:gd name="connsiteY14" fmla="*/ 461665 h 461665"/>
              <a:gd name="connsiteX15" fmla="*/ 3877138 w 6461897"/>
              <a:gd name="connsiteY15" fmla="*/ 461665 h 461665"/>
              <a:gd name="connsiteX16" fmla="*/ 3360186 w 6461897"/>
              <a:gd name="connsiteY16" fmla="*/ 461665 h 461665"/>
              <a:gd name="connsiteX17" fmla="*/ 2649378 w 6461897"/>
              <a:gd name="connsiteY17" fmla="*/ 461665 h 461665"/>
              <a:gd name="connsiteX18" fmla="*/ 2132426 w 6461897"/>
              <a:gd name="connsiteY18" fmla="*/ 461665 h 461665"/>
              <a:gd name="connsiteX19" fmla="*/ 1356998 w 6461897"/>
              <a:gd name="connsiteY19" fmla="*/ 461665 h 461665"/>
              <a:gd name="connsiteX20" fmla="*/ 581571 w 6461897"/>
              <a:gd name="connsiteY20" fmla="*/ 461665 h 461665"/>
              <a:gd name="connsiteX21" fmla="*/ 0 w 6461897"/>
              <a:gd name="connsiteY21" fmla="*/ 461665 h 461665"/>
              <a:gd name="connsiteX22" fmla="*/ 0 w 6461897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61897" h="461665" fill="none" extrusionOk="0">
                <a:moveTo>
                  <a:pt x="0" y="0"/>
                </a:moveTo>
                <a:cubicBezTo>
                  <a:pt x="292616" y="-28020"/>
                  <a:pt x="612561" y="38334"/>
                  <a:pt x="775428" y="0"/>
                </a:cubicBezTo>
                <a:cubicBezTo>
                  <a:pt x="938295" y="-38334"/>
                  <a:pt x="1206338" y="2698"/>
                  <a:pt x="1486236" y="0"/>
                </a:cubicBezTo>
                <a:cubicBezTo>
                  <a:pt x="1766134" y="-2698"/>
                  <a:pt x="1836136" y="368"/>
                  <a:pt x="2132426" y="0"/>
                </a:cubicBezTo>
                <a:cubicBezTo>
                  <a:pt x="2428716" y="-368"/>
                  <a:pt x="2420328" y="19886"/>
                  <a:pt x="2649378" y="0"/>
                </a:cubicBezTo>
                <a:cubicBezTo>
                  <a:pt x="2878428" y="-19886"/>
                  <a:pt x="3001282" y="6805"/>
                  <a:pt x="3230949" y="0"/>
                </a:cubicBezTo>
                <a:cubicBezTo>
                  <a:pt x="3460616" y="-6805"/>
                  <a:pt x="3717158" y="31843"/>
                  <a:pt x="3941757" y="0"/>
                </a:cubicBezTo>
                <a:cubicBezTo>
                  <a:pt x="4166356" y="-31843"/>
                  <a:pt x="4249130" y="25384"/>
                  <a:pt x="4458709" y="0"/>
                </a:cubicBezTo>
                <a:cubicBezTo>
                  <a:pt x="4668288" y="-25384"/>
                  <a:pt x="4897454" y="-27562"/>
                  <a:pt x="5234137" y="0"/>
                </a:cubicBezTo>
                <a:cubicBezTo>
                  <a:pt x="5570820" y="27562"/>
                  <a:pt x="5542186" y="198"/>
                  <a:pt x="5686469" y="0"/>
                </a:cubicBezTo>
                <a:cubicBezTo>
                  <a:pt x="5830752" y="-198"/>
                  <a:pt x="6224169" y="-22148"/>
                  <a:pt x="6461897" y="0"/>
                </a:cubicBezTo>
                <a:cubicBezTo>
                  <a:pt x="6471982" y="131461"/>
                  <a:pt x="6469344" y="275628"/>
                  <a:pt x="6461897" y="461665"/>
                </a:cubicBezTo>
                <a:cubicBezTo>
                  <a:pt x="6316516" y="444521"/>
                  <a:pt x="6207193" y="464597"/>
                  <a:pt x="6009564" y="461665"/>
                </a:cubicBezTo>
                <a:cubicBezTo>
                  <a:pt x="5811935" y="458733"/>
                  <a:pt x="5580892" y="456382"/>
                  <a:pt x="5298756" y="461665"/>
                </a:cubicBezTo>
                <a:cubicBezTo>
                  <a:pt x="5016620" y="466948"/>
                  <a:pt x="4938373" y="426984"/>
                  <a:pt x="4587947" y="461665"/>
                </a:cubicBezTo>
                <a:cubicBezTo>
                  <a:pt x="4237521" y="496346"/>
                  <a:pt x="4108406" y="447107"/>
                  <a:pt x="3877138" y="461665"/>
                </a:cubicBezTo>
                <a:cubicBezTo>
                  <a:pt x="3645870" y="476223"/>
                  <a:pt x="3558197" y="468931"/>
                  <a:pt x="3360186" y="461665"/>
                </a:cubicBezTo>
                <a:cubicBezTo>
                  <a:pt x="3162175" y="454399"/>
                  <a:pt x="2819736" y="447013"/>
                  <a:pt x="2649378" y="461665"/>
                </a:cubicBezTo>
                <a:cubicBezTo>
                  <a:pt x="2479020" y="476317"/>
                  <a:pt x="2306499" y="439713"/>
                  <a:pt x="2132426" y="461665"/>
                </a:cubicBezTo>
                <a:cubicBezTo>
                  <a:pt x="1958353" y="483617"/>
                  <a:pt x="1615885" y="497549"/>
                  <a:pt x="1356998" y="461665"/>
                </a:cubicBezTo>
                <a:cubicBezTo>
                  <a:pt x="1098111" y="425781"/>
                  <a:pt x="813199" y="500109"/>
                  <a:pt x="581571" y="461665"/>
                </a:cubicBezTo>
                <a:cubicBezTo>
                  <a:pt x="349943" y="423221"/>
                  <a:pt x="285533" y="433167"/>
                  <a:pt x="0" y="461665"/>
                </a:cubicBezTo>
                <a:cubicBezTo>
                  <a:pt x="17198" y="278355"/>
                  <a:pt x="21394" y="187774"/>
                  <a:pt x="0" y="0"/>
                </a:cubicBezTo>
                <a:close/>
              </a:path>
              <a:path w="6461897" h="461665" stroke="0" extrusionOk="0">
                <a:moveTo>
                  <a:pt x="0" y="0"/>
                </a:moveTo>
                <a:cubicBezTo>
                  <a:pt x="258012" y="-3707"/>
                  <a:pt x="359444" y="9671"/>
                  <a:pt x="516952" y="0"/>
                </a:cubicBezTo>
                <a:cubicBezTo>
                  <a:pt x="674460" y="-9671"/>
                  <a:pt x="814632" y="22042"/>
                  <a:pt x="1098522" y="0"/>
                </a:cubicBezTo>
                <a:cubicBezTo>
                  <a:pt x="1382412" y="-22042"/>
                  <a:pt x="1428645" y="14724"/>
                  <a:pt x="1550855" y="0"/>
                </a:cubicBezTo>
                <a:cubicBezTo>
                  <a:pt x="1673065" y="-14724"/>
                  <a:pt x="1898990" y="-12020"/>
                  <a:pt x="2067807" y="0"/>
                </a:cubicBezTo>
                <a:cubicBezTo>
                  <a:pt x="2236624" y="12020"/>
                  <a:pt x="2464373" y="-18030"/>
                  <a:pt x="2649378" y="0"/>
                </a:cubicBezTo>
                <a:cubicBezTo>
                  <a:pt x="2834383" y="18030"/>
                  <a:pt x="2925200" y="5070"/>
                  <a:pt x="3101711" y="0"/>
                </a:cubicBezTo>
                <a:cubicBezTo>
                  <a:pt x="3278222" y="-5070"/>
                  <a:pt x="3451031" y="21931"/>
                  <a:pt x="3554043" y="0"/>
                </a:cubicBezTo>
                <a:cubicBezTo>
                  <a:pt x="3657055" y="-21931"/>
                  <a:pt x="4012798" y="18359"/>
                  <a:pt x="4264852" y="0"/>
                </a:cubicBezTo>
                <a:cubicBezTo>
                  <a:pt x="4516906" y="-18359"/>
                  <a:pt x="4789343" y="7113"/>
                  <a:pt x="4975661" y="0"/>
                </a:cubicBezTo>
                <a:cubicBezTo>
                  <a:pt x="5161979" y="-7113"/>
                  <a:pt x="5385965" y="35269"/>
                  <a:pt x="5751088" y="0"/>
                </a:cubicBezTo>
                <a:cubicBezTo>
                  <a:pt x="6116211" y="-35269"/>
                  <a:pt x="6139000" y="-20516"/>
                  <a:pt x="6461897" y="0"/>
                </a:cubicBezTo>
                <a:cubicBezTo>
                  <a:pt x="6479147" y="128837"/>
                  <a:pt x="6472714" y="349110"/>
                  <a:pt x="6461897" y="461665"/>
                </a:cubicBezTo>
                <a:cubicBezTo>
                  <a:pt x="6354156" y="477128"/>
                  <a:pt x="6146106" y="472919"/>
                  <a:pt x="5944945" y="461665"/>
                </a:cubicBezTo>
                <a:cubicBezTo>
                  <a:pt x="5743784" y="450411"/>
                  <a:pt x="5530380" y="472446"/>
                  <a:pt x="5298756" y="461665"/>
                </a:cubicBezTo>
                <a:cubicBezTo>
                  <a:pt x="5067132" y="450884"/>
                  <a:pt x="4881378" y="478207"/>
                  <a:pt x="4717185" y="461665"/>
                </a:cubicBezTo>
                <a:cubicBezTo>
                  <a:pt x="4552992" y="445123"/>
                  <a:pt x="4335090" y="462339"/>
                  <a:pt x="4135614" y="461665"/>
                </a:cubicBezTo>
                <a:cubicBezTo>
                  <a:pt x="3936138" y="460991"/>
                  <a:pt x="3692711" y="442817"/>
                  <a:pt x="3489424" y="461665"/>
                </a:cubicBezTo>
                <a:cubicBezTo>
                  <a:pt x="3286137" y="480514"/>
                  <a:pt x="3134822" y="479649"/>
                  <a:pt x="2907854" y="461665"/>
                </a:cubicBezTo>
                <a:cubicBezTo>
                  <a:pt x="2680886" y="443682"/>
                  <a:pt x="2528183" y="458794"/>
                  <a:pt x="2326283" y="461665"/>
                </a:cubicBezTo>
                <a:cubicBezTo>
                  <a:pt x="2124383" y="464536"/>
                  <a:pt x="2028461" y="481172"/>
                  <a:pt x="1744712" y="461665"/>
                </a:cubicBezTo>
                <a:cubicBezTo>
                  <a:pt x="1460963" y="442158"/>
                  <a:pt x="1438013" y="444078"/>
                  <a:pt x="1227760" y="461665"/>
                </a:cubicBezTo>
                <a:cubicBezTo>
                  <a:pt x="1017507" y="479252"/>
                  <a:pt x="812948" y="454036"/>
                  <a:pt x="581571" y="461665"/>
                </a:cubicBezTo>
                <a:cubicBezTo>
                  <a:pt x="350194" y="469294"/>
                  <a:pt x="255447" y="487356"/>
                  <a:pt x="0" y="461665"/>
                </a:cubicBezTo>
                <a:cubicBezTo>
                  <a:pt x="7827" y="311153"/>
                  <a:pt x="-7533" y="116406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400"/>
              <a:t>Quan sát tờ lịch và đọc các nội dung có trên tờ lịch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08C516-152F-41A3-98F9-AD219EC82769}"/>
              </a:ext>
            </a:extLst>
          </p:cNvPr>
          <p:cNvGrpSpPr/>
          <p:nvPr/>
        </p:nvGrpSpPr>
        <p:grpSpPr>
          <a:xfrm>
            <a:off x="1521381" y="1886811"/>
            <a:ext cx="3646084" cy="954107"/>
            <a:chOff x="888703" y="3169275"/>
            <a:chExt cx="3646084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45A2A7-8152-40A7-BC25-1D2FB69C2000}"/>
                </a:ext>
              </a:extLst>
            </p:cNvPr>
            <p:cNvSpPr txBox="1"/>
            <p:nvPr/>
          </p:nvSpPr>
          <p:spPr>
            <a:xfrm>
              <a:off x="888703" y="3169275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Tháng</a:t>
              </a:r>
            </a:p>
            <a:p>
              <a:r>
                <a:rPr lang="en-US" sz="2800"/>
                <a:t>dương lịch</a:t>
              </a:r>
              <a:endParaRPr lang="en-US" sz="28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25180B-DCAE-44F0-A919-E74F4BEFB0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4658" y="3508345"/>
              <a:ext cx="2080129" cy="61503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3282C6-6DAB-479C-9BAF-59D28507ECC1}"/>
              </a:ext>
            </a:extLst>
          </p:cNvPr>
          <p:cNvGrpSpPr/>
          <p:nvPr/>
        </p:nvGrpSpPr>
        <p:grpSpPr>
          <a:xfrm>
            <a:off x="6808700" y="2210156"/>
            <a:ext cx="3729824" cy="615451"/>
            <a:chOff x="-103398" y="2999586"/>
            <a:chExt cx="3729824" cy="6154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14B95F-FB46-410F-89B5-8590ECF0C335}"/>
                </a:ext>
              </a:extLst>
            </p:cNvPr>
            <p:cNvSpPr txBox="1"/>
            <p:nvPr/>
          </p:nvSpPr>
          <p:spPr>
            <a:xfrm>
              <a:off x="1264226" y="2999586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Năm</a:t>
              </a:r>
              <a:endParaRPr lang="en-US" sz="28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1676BA8-55D9-4D4A-A206-7CBB8AC39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03398" y="3430885"/>
              <a:ext cx="1290271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74F6C1-7114-4116-8A75-495B1795B42B}"/>
              </a:ext>
            </a:extLst>
          </p:cNvPr>
          <p:cNvGrpSpPr/>
          <p:nvPr/>
        </p:nvGrpSpPr>
        <p:grpSpPr>
          <a:xfrm>
            <a:off x="1881064" y="3031191"/>
            <a:ext cx="3286401" cy="954107"/>
            <a:chOff x="948709" y="3119141"/>
            <a:chExt cx="3286401" cy="95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EFBA24-E2DD-4A5E-88A2-4E05D4E07AE9}"/>
                </a:ext>
              </a:extLst>
            </p:cNvPr>
            <p:cNvSpPr txBox="1"/>
            <p:nvPr/>
          </p:nvSpPr>
          <p:spPr>
            <a:xfrm>
              <a:off x="948709" y="311914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 Ngày </a:t>
              </a:r>
            </a:p>
            <a:p>
              <a:r>
                <a:rPr lang="en-US" sz="2800"/>
                <a:t>dương lịch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69224EE-0F66-4E7B-9F25-455856D301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4657" y="3508344"/>
              <a:ext cx="1780453" cy="18415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9FD88A-1E8C-48CE-957D-3AE5065DE00B}"/>
              </a:ext>
            </a:extLst>
          </p:cNvPr>
          <p:cNvGrpSpPr/>
          <p:nvPr/>
        </p:nvGrpSpPr>
        <p:grpSpPr>
          <a:xfrm>
            <a:off x="6431164" y="3557537"/>
            <a:ext cx="3729824" cy="615451"/>
            <a:chOff x="-103398" y="2999586"/>
            <a:chExt cx="3729824" cy="61545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2E63EB-7870-4A11-9B5B-CCC3B356E28D}"/>
                </a:ext>
              </a:extLst>
            </p:cNvPr>
            <p:cNvSpPr txBox="1"/>
            <p:nvPr/>
          </p:nvSpPr>
          <p:spPr>
            <a:xfrm>
              <a:off x="1264226" y="2999586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Thứ</a:t>
              </a:r>
              <a:endParaRPr lang="en-US" sz="28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A1DA870-B693-44D3-BF63-10332A998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03398" y="3430885"/>
              <a:ext cx="1290271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C827EB-8500-47B9-B726-E1BC2AEF125F}"/>
              </a:ext>
            </a:extLst>
          </p:cNvPr>
          <p:cNvGrpSpPr/>
          <p:nvPr/>
        </p:nvGrpSpPr>
        <p:grpSpPr>
          <a:xfrm>
            <a:off x="1741845" y="4325649"/>
            <a:ext cx="3879637" cy="954107"/>
            <a:chOff x="948709" y="3119141"/>
            <a:chExt cx="3879637" cy="9541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E34713-24E2-4391-8F74-C118083BA3BE}"/>
                </a:ext>
              </a:extLst>
            </p:cNvPr>
            <p:cNvSpPr txBox="1"/>
            <p:nvPr/>
          </p:nvSpPr>
          <p:spPr>
            <a:xfrm>
              <a:off x="948709" y="311914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 Ngày </a:t>
              </a:r>
            </a:p>
            <a:p>
              <a:r>
                <a:rPr lang="en-US" sz="2800"/>
                <a:t>   âm lịch</a:t>
              </a:r>
              <a:endParaRPr lang="en-US" sz="2800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D7CE9C-6CC4-4243-90A1-2E39F31BB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8887" y="3340051"/>
              <a:ext cx="2479459" cy="44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76C825-6CC5-46F6-842E-29E399086290}"/>
              </a:ext>
            </a:extLst>
          </p:cNvPr>
          <p:cNvGrpSpPr/>
          <p:nvPr/>
        </p:nvGrpSpPr>
        <p:grpSpPr>
          <a:xfrm>
            <a:off x="6455429" y="4226056"/>
            <a:ext cx="4228588" cy="954107"/>
            <a:chOff x="-103398" y="2953831"/>
            <a:chExt cx="4228588" cy="95410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0C0DAF-4670-4600-AD9C-3E6A98324403}"/>
                </a:ext>
              </a:extLst>
            </p:cNvPr>
            <p:cNvSpPr txBox="1"/>
            <p:nvPr/>
          </p:nvSpPr>
          <p:spPr>
            <a:xfrm>
              <a:off x="1762990" y="295383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Tháng</a:t>
              </a:r>
            </a:p>
            <a:p>
              <a:r>
                <a:rPr lang="en-US" sz="2800"/>
                <a:t>âm lịch</a:t>
              </a:r>
              <a:endParaRPr lang="en-US" sz="28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972E08B-4394-41D0-AFAC-ADA4117F0AB4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-103398" y="3430885"/>
              <a:ext cx="1866388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6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3AF41-B99C-4DA8-A8BE-679A523EBF20}"/>
              </a:ext>
            </a:extLst>
          </p:cNvPr>
          <p:cNvSpPr txBox="1"/>
          <p:nvPr/>
        </p:nvSpPr>
        <p:spPr>
          <a:xfrm>
            <a:off x="2062065" y="1606282"/>
            <a:ext cx="5391348" cy="646331"/>
          </a:xfrm>
          <a:custGeom>
            <a:avLst/>
            <a:gdLst>
              <a:gd name="connsiteX0" fmla="*/ 0 w 5391348"/>
              <a:gd name="connsiteY0" fmla="*/ 0 h 646331"/>
              <a:gd name="connsiteX1" fmla="*/ 512178 w 5391348"/>
              <a:gd name="connsiteY1" fmla="*/ 0 h 646331"/>
              <a:gd name="connsiteX2" fmla="*/ 1186097 w 5391348"/>
              <a:gd name="connsiteY2" fmla="*/ 0 h 646331"/>
              <a:gd name="connsiteX3" fmla="*/ 1806102 w 5391348"/>
              <a:gd name="connsiteY3" fmla="*/ 0 h 646331"/>
              <a:gd name="connsiteX4" fmla="*/ 2587847 w 5391348"/>
              <a:gd name="connsiteY4" fmla="*/ 0 h 646331"/>
              <a:gd name="connsiteX5" fmla="*/ 3369593 w 5391348"/>
              <a:gd name="connsiteY5" fmla="*/ 0 h 646331"/>
              <a:gd name="connsiteX6" fmla="*/ 4043511 w 5391348"/>
              <a:gd name="connsiteY6" fmla="*/ 0 h 646331"/>
              <a:gd name="connsiteX7" fmla="*/ 4771343 w 5391348"/>
              <a:gd name="connsiteY7" fmla="*/ 0 h 646331"/>
              <a:gd name="connsiteX8" fmla="*/ 5391348 w 5391348"/>
              <a:gd name="connsiteY8" fmla="*/ 0 h 646331"/>
              <a:gd name="connsiteX9" fmla="*/ 5391348 w 5391348"/>
              <a:gd name="connsiteY9" fmla="*/ 646331 h 646331"/>
              <a:gd name="connsiteX10" fmla="*/ 4717430 w 5391348"/>
              <a:gd name="connsiteY10" fmla="*/ 646331 h 646331"/>
              <a:gd name="connsiteX11" fmla="*/ 3989598 w 5391348"/>
              <a:gd name="connsiteY11" fmla="*/ 646331 h 646331"/>
              <a:gd name="connsiteX12" fmla="*/ 3477419 w 5391348"/>
              <a:gd name="connsiteY12" fmla="*/ 646331 h 646331"/>
              <a:gd name="connsiteX13" fmla="*/ 2803501 w 5391348"/>
              <a:gd name="connsiteY13" fmla="*/ 646331 h 646331"/>
              <a:gd name="connsiteX14" fmla="*/ 2183496 w 5391348"/>
              <a:gd name="connsiteY14" fmla="*/ 646331 h 646331"/>
              <a:gd name="connsiteX15" fmla="*/ 1563491 w 5391348"/>
              <a:gd name="connsiteY15" fmla="*/ 646331 h 646331"/>
              <a:gd name="connsiteX16" fmla="*/ 835659 w 5391348"/>
              <a:gd name="connsiteY16" fmla="*/ 646331 h 646331"/>
              <a:gd name="connsiteX17" fmla="*/ 0 w 5391348"/>
              <a:gd name="connsiteY17" fmla="*/ 646331 h 646331"/>
              <a:gd name="connsiteX18" fmla="*/ 0 w 539134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91348" h="646331" fill="none" extrusionOk="0">
                <a:moveTo>
                  <a:pt x="0" y="0"/>
                </a:moveTo>
                <a:cubicBezTo>
                  <a:pt x="193191" y="24658"/>
                  <a:pt x="335283" y="19236"/>
                  <a:pt x="512178" y="0"/>
                </a:cubicBezTo>
                <a:cubicBezTo>
                  <a:pt x="689073" y="-19236"/>
                  <a:pt x="1024930" y="-26470"/>
                  <a:pt x="1186097" y="0"/>
                </a:cubicBezTo>
                <a:cubicBezTo>
                  <a:pt x="1347264" y="26470"/>
                  <a:pt x="1560320" y="4734"/>
                  <a:pt x="1806102" y="0"/>
                </a:cubicBezTo>
                <a:cubicBezTo>
                  <a:pt x="2051884" y="-4734"/>
                  <a:pt x="2427741" y="-562"/>
                  <a:pt x="2587847" y="0"/>
                </a:cubicBezTo>
                <a:cubicBezTo>
                  <a:pt x="2747953" y="562"/>
                  <a:pt x="3138584" y="22273"/>
                  <a:pt x="3369593" y="0"/>
                </a:cubicBezTo>
                <a:cubicBezTo>
                  <a:pt x="3600602" y="-22273"/>
                  <a:pt x="3854661" y="25884"/>
                  <a:pt x="4043511" y="0"/>
                </a:cubicBezTo>
                <a:cubicBezTo>
                  <a:pt x="4232361" y="-25884"/>
                  <a:pt x="4447917" y="-14533"/>
                  <a:pt x="4771343" y="0"/>
                </a:cubicBezTo>
                <a:cubicBezTo>
                  <a:pt x="5094769" y="14533"/>
                  <a:pt x="5204792" y="-6019"/>
                  <a:pt x="5391348" y="0"/>
                </a:cubicBezTo>
                <a:cubicBezTo>
                  <a:pt x="5411035" y="235666"/>
                  <a:pt x="5405385" y="331489"/>
                  <a:pt x="5391348" y="646331"/>
                </a:cubicBezTo>
                <a:cubicBezTo>
                  <a:pt x="5133774" y="661104"/>
                  <a:pt x="5022468" y="655285"/>
                  <a:pt x="4717430" y="646331"/>
                </a:cubicBezTo>
                <a:cubicBezTo>
                  <a:pt x="4412392" y="637377"/>
                  <a:pt x="4206571" y="647044"/>
                  <a:pt x="3989598" y="646331"/>
                </a:cubicBezTo>
                <a:cubicBezTo>
                  <a:pt x="3772625" y="645618"/>
                  <a:pt x="3601892" y="621560"/>
                  <a:pt x="3477419" y="646331"/>
                </a:cubicBezTo>
                <a:cubicBezTo>
                  <a:pt x="3352946" y="671102"/>
                  <a:pt x="3110373" y="665928"/>
                  <a:pt x="2803501" y="646331"/>
                </a:cubicBezTo>
                <a:cubicBezTo>
                  <a:pt x="2496629" y="626734"/>
                  <a:pt x="2314916" y="633603"/>
                  <a:pt x="2183496" y="646331"/>
                </a:cubicBezTo>
                <a:cubicBezTo>
                  <a:pt x="2052077" y="659059"/>
                  <a:pt x="1800470" y="643492"/>
                  <a:pt x="1563491" y="646331"/>
                </a:cubicBezTo>
                <a:cubicBezTo>
                  <a:pt x="1326513" y="649170"/>
                  <a:pt x="1189526" y="657813"/>
                  <a:pt x="835659" y="646331"/>
                </a:cubicBezTo>
                <a:cubicBezTo>
                  <a:pt x="481792" y="634849"/>
                  <a:pt x="335792" y="627142"/>
                  <a:pt x="0" y="646331"/>
                </a:cubicBezTo>
                <a:cubicBezTo>
                  <a:pt x="2437" y="329196"/>
                  <a:pt x="-4733" y="246566"/>
                  <a:pt x="0" y="0"/>
                </a:cubicBezTo>
                <a:close/>
              </a:path>
              <a:path w="5391348" h="646331" stroke="0" extrusionOk="0">
                <a:moveTo>
                  <a:pt x="0" y="0"/>
                </a:moveTo>
                <a:cubicBezTo>
                  <a:pt x="268296" y="25619"/>
                  <a:pt x="318785" y="24094"/>
                  <a:pt x="566092" y="0"/>
                </a:cubicBezTo>
                <a:cubicBezTo>
                  <a:pt x="813399" y="-24094"/>
                  <a:pt x="1057899" y="-10219"/>
                  <a:pt x="1186097" y="0"/>
                </a:cubicBezTo>
                <a:cubicBezTo>
                  <a:pt x="1314296" y="10219"/>
                  <a:pt x="1529761" y="25192"/>
                  <a:pt x="1698275" y="0"/>
                </a:cubicBezTo>
                <a:cubicBezTo>
                  <a:pt x="1866789" y="-25192"/>
                  <a:pt x="2027987" y="-27024"/>
                  <a:pt x="2264366" y="0"/>
                </a:cubicBezTo>
                <a:cubicBezTo>
                  <a:pt x="2500745" y="27024"/>
                  <a:pt x="2670491" y="9994"/>
                  <a:pt x="2884371" y="0"/>
                </a:cubicBezTo>
                <a:cubicBezTo>
                  <a:pt x="3098252" y="-9994"/>
                  <a:pt x="3226370" y="2817"/>
                  <a:pt x="3396549" y="0"/>
                </a:cubicBezTo>
                <a:cubicBezTo>
                  <a:pt x="3566728" y="-2817"/>
                  <a:pt x="3788883" y="1182"/>
                  <a:pt x="3908727" y="0"/>
                </a:cubicBezTo>
                <a:cubicBezTo>
                  <a:pt x="4028571" y="-1182"/>
                  <a:pt x="4385020" y="21954"/>
                  <a:pt x="4636559" y="0"/>
                </a:cubicBezTo>
                <a:cubicBezTo>
                  <a:pt x="4888098" y="-21954"/>
                  <a:pt x="5146002" y="6035"/>
                  <a:pt x="5391348" y="0"/>
                </a:cubicBezTo>
                <a:cubicBezTo>
                  <a:pt x="5418218" y="280951"/>
                  <a:pt x="5390722" y="504644"/>
                  <a:pt x="5391348" y="646331"/>
                </a:cubicBezTo>
                <a:cubicBezTo>
                  <a:pt x="5276218" y="639389"/>
                  <a:pt x="4960316" y="635592"/>
                  <a:pt x="4825256" y="646331"/>
                </a:cubicBezTo>
                <a:cubicBezTo>
                  <a:pt x="4690196" y="657070"/>
                  <a:pt x="4407149" y="661209"/>
                  <a:pt x="4097424" y="646331"/>
                </a:cubicBezTo>
                <a:cubicBezTo>
                  <a:pt x="3787699" y="631453"/>
                  <a:pt x="3632589" y="609088"/>
                  <a:pt x="3315679" y="646331"/>
                </a:cubicBezTo>
                <a:cubicBezTo>
                  <a:pt x="2998769" y="683574"/>
                  <a:pt x="2932332" y="622385"/>
                  <a:pt x="2641761" y="646331"/>
                </a:cubicBezTo>
                <a:cubicBezTo>
                  <a:pt x="2351190" y="670277"/>
                  <a:pt x="2237497" y="653923"/>
                  <a:pt x="2021756" y="646331"/>
                </a:cubicBezTo>
                <a:cubicBezTo>
                  <a:pt x="1806015" y="638739"/>
                  <a:pt x="1674315" y="676522"/>
                  <a:pt x="1401750" y="646331"/>
                </a:cubicBezTo>
                <a:cubicBezTo>
                  <a:pt x="1129185" y="616140"/>
                  <a:pt x="869078" y="643645"/>
                  <a:pt x="727832" y="646331"/>
                </a:cubicBezTo>
                <a:cubicBezTo>
                  <a:pt x="586586" y="649017"/>
                  <a:pt x="231064" y="677737"/>
                  <a:pt x="0" y="646331"/>
                </a:cubicBezTo>
                <a:cubicBezTo>
                  <a:pt x="-24792" y="353441"/>
                  <a:pt x="-23979" y="219859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/>
              <a:t>Chúng ta cần lịch để làm gì?</a:t>
            </a:r>
          </a:p>
        </p:txBody>
      </p:sp>
      <p:pic>
        <p:nvPicPr>
          <p:cNvPr id="4" name="Picture 3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5893D6ED-4714-498E-8C5E-531371A8E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b="15468"/>
          <a:stretch/>
        </p:blipFill>
        <p:spPr>
          <a:xfrm>
            <a:off x="3993310" y="2729515"/>
            <a:ext cx="4865138" cy="3287044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ABD98D0-04C0-4560-A438-30302FE6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4" y="655093"/>
            <a:ext cx="1776121" cy="15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0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" y="-297"/>
            <a:ext cx="12065030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699706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417" y="566281"/>
            <a:ext cx="11806598" cy="44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159" y="1120617"/>
            <a:ext cx="816935" cy="71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71673" y="3695645"/>
            <a:ext cx="1938878" cy="208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5125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2709" y="6126907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466" y="489928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6187" y="4900042"/>
            <a:ext cx="194479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5230" y="4113341"/>
            <a:ext cx="920576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81333" y="230377"/>
            <a:ext cx="1121761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37065" y="785854"/>
            <a:ext cx="926672" cy="5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1027" y="1199725"/>
            <a:ext cx="792549" cy="45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0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804334-F593-4E44-9DE6-61C27E3FDA1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9127BD-E944-4128-A89D-5FAC56E7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78D322-43C3-4B67-9862-927931C5CE5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lịch</a:t>
            </a:r>
            <a:r>
              <a:rPr lang="en-US" sz="2000" dirty="0"/>
              <a:t> </a:t>
            </a:r>
            <a:r>
              <a:rPr lang="en-US" sz="2000" dirty="0" err="1"/>
              <a:t>cũ</a:t>
            </a:r>
            <a:r>
              <a:rPr lang="en-US" sz="2000" dirty="0"/>
              <a:t>:</a:t>
            </a:r>
          </a:p>
          <a:p>
            <a:r>
              <a:rPr lang="en-US" sz="2000" dirty="0"/>
              <a:t>–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qua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?</a:t>
            </a:r>
          </a:p>
          <a:p>
            <a:r>
              <a:rPr lang="en-US" sz="2000" dirty="0"/>
              <a:t>Ra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endParaRPr lang="en-US" sz="2000" dirty="0"/>
          </a:p>
          <a:p>
            <a:r>
              <a:rPr lang="en-US" sz="2000" dirty="0" err="1"/>
              <a:t>Xoa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,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cười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 –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qua ở </a:t>
            </a:r>
            <a:r>
              <a:rPr lang="en-US" sz="2000" dirty="0" err="1"/>
              <a:t>lại</a:t>
            </a:r>
            <a:endParaRPr lang="en-US" sz="2000" dirty="0"/>
          </a:p>
          <a:p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cành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vườn</a:t>
            </a:r>
            <a:endParaRPr lang="en-US" sz="2000" dirty="0"/>
          </a:p>
          <a:p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hồng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mãi</a:t>
            </a:r>
            <a:endParaRPr lang="en-US" sz="2000" dirty="0"/>
          </a:p>
          <a:p>
            <a:r>
              <a:rPr lang="en-US" sz="2000" dirty="0" err="1"/>
              <a:t>Đợi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tỏa</a:t>
            </a:r>
            <a:r>
              <a:rPr lang="en-US" sz="2000" dirty="0"/>
              <a:t> </a:t>
            </a:r>
            <a:r>
              <a:rPr lang="en-US" sz="2000" dirty="0" err="1"/>
              <a:t>hương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51712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17" y="0"/>
            <a:ext cx="9974778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33B51D1-4993-447E-BD1A-42DE99C60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73" y="2374061"/>
            <a:ext cx="9978141" cy="25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9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BB5B4F0B-529A-4F75-BA0D-814BA9E3CF7D}"/>
              </a:ext>
            </a:extLst>
          </p:cNvPr>
          <p:cNvSpPr/>
          <p:nvPr/>
        </p:nvSpPr>
        <p:spPr>
          <a:xfrm>
            <a:off x="512656" y="638699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6CD8E9-50A5-4962-9CFE-FD6046C25AD7}"/>
              </a:ext>
            </a:extLst>
          </p:cNvPr>
          <p:cNvSpPr/>
          <p:nvPr/>
        </p:nvSpPr>
        <p:spPr>
          <a:xfrm>
            <a:off x="1363376" y="916679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004220D4-FB44-4DBF-9D7B-7915C5F3F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F9A3F0E6-6454-419A-A48F-4D86795B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ED1FA216-7C0D-48AF-B054-C08BDF5087A0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EC08670C-3493-4699-B972-243EB95D26EA}"/>
              </a:ext>
            </a:extLst>
          </p:cNvPr>
          <p:cNvSpPr txBox="1"/>
          <p:nvPr/>
        </p:nvSpPr>
        <p:spPr>
          <a:xfrm>
            <a:off x="8110455" y="2201640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BB318148-05DE-4BC7-8310-64BD19F6A047}"/>
              </a:ext>
            </a:extLst>
          </p:cNvPr>
          <p:cNvSpPr txBox="1"/>
          <p:nvPr/>
        </p:nvSpPr>
        <p:spPr>
          <a:xfrm>
            <a:off x="894896" y="2364210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209CB2-BC34-4AB7-90BA-4C473821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45DD366-C791-4549-A700-EE9D530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D0868D8-D8C8-4EB8-BDF7-92DA8D20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A52B74-C5AF-4A15-BE69-51E0D23A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395" y="824089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1309</Words>
  <Application>Microsoft Office PowerPoint</Application>
  <PresentationFormat>Widescreen</PresentationFormat>
  <Paragraphs>272</Paragraphs>
  <Slides>36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Tuyet Nhung</dc:creator>
  <cp:lastModifiedBy>DINH VAN</cp:lastModifiedBy>
  <cp:revision>103</cp:revision>
  <dcterms:created xsi:type="dcterms:W3CDTF">2021-06-08T12:43:21Z</dcterms:created>
  <dcterms:modified xsi:type="dcterms:W3CDTF">2025-09-15T03:30:47Z</dcterms:modified>
</cp:coreProperties>
</file>