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757" r:id="rId4"/>
    <p:sldMasterId id="2147483825" r:id="rId5"/>
    <p:sldMasterId id="2147483837" r:id="rId6"/>
    <p:sldMasterId id="2147483849" r:id="rId7"/>
  </p:sldMasterIdLst>
  <p:notesMasterIdLst>
    <p:notesMasterId r:id="rId29"/>
  </p:notesMasterIdLst>
  <p:handoutMasterIdLst>
    <p:handoutMasterId r:id="rId30"/>
  </p:handoutMasterIdLst>
  <p:sldIdLst>
    <p:sldId id="621" r:id="rId8"/>
    <p:sldId id="284" r:id="rId9"/>
    <p:sldId id="680" r:id="rId10"/>
    <p:sldId id="699" r:id="rId11"/>
    <p:sldId id="681" r:id="rId12"/>
    <p:sldId id="682" r:id="rId13"/>
    <p:sldId id="700" r:id="rId14"/>
    <p:sldId id="8655" r:id="rId15"/>
    <p:sldId id="8654" r:id="rId16"/>
    <p:sldId id="8656" r:id="rId17"/>
    <p:sldId id="278" r:id="rId18"/>
    <p:sldId id="8647" r:id="rId19"/>
    <p:sldId id="8648" r:id="rId20"/>
    <p:sldId id="8649" r:id="rId21"/>
    <p:sldId id="8651" r:id="rId22"/>
    <p:sldId id="8650" r:id="rId23"/>
    <p:sldId id="8652" r:id="rId24"/>
    <p:sldId id="277" r:id="rId25"/>
    <p:sldId id="696" r:id="rId26"/>
    <p:sldId id="685" r:id="rId27"/>
    <p:sldId id="466" r:id="rId28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1ECD"/>
    <a:srgbClr val="F9BDB5"/>
    <a:srgbClr val="F7A397"/>
    <a:srgbClr val="ED0281"/>
    <a:srgbClr val="00AEEF"/>
    <a:srgbClr val="D22229"/>
    <a:srgbClr val="FFEFCF"/>
    <a:srgbClr val="EC008C"/>
    <a:srgbClr val="FFFFFF"/>
    <a:srgbClr val="732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82609" autoAdjust="0"/>
  </p:normalViewPr>
  <p:slideViewPr>
    <p:cSldViewPr snapToGrid="0" showGuides="1">
      <p:cViewPr varScale="1">
        <p:scale>
          <a:sx n="52" d="100"/>
          <a:sy n="52" d="100"/>
        </p:scale>
        <p:origin x="60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948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284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	HS xác định yêu cầu của BT 1a.</a:t>
            </a:r>
          </a:p>
          <a:p>
            <a:pPr algn="l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	HS chia sẻ với bạn trong nhóm nhỏ về tên truyện, tên tác giả, nhân vật,…</a:t>
            </a:r>
          </a:p>
          <a:p>
            <a:pPr algn="l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	Một vài HS chia sẻ trước lớp.</a:t>
            </a:r>
          </a:p>
          <a:p>
            <a:pPr algn="l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	HS nghe bạn và GV nhận xét.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637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62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– HS nghe GV hướng dẫn cách chơi: HS làm quản trò sẽ nói những đặc điểm về một</a:t>
            </a:r>
            <a:r>
              <a:rPr lang="en-US" dirty="0"/>
              <a:t> </a:t>
            </a:r>
            <a:r>
              <a:rPr lang="vi-VN" dirty="0"/>
              <a:t>bạn trong lớp cho HS cả lớp đoán tên. HS nào đoán được tên bạn sẽ tiếp tục làm quản trò.</a:t>
            </a:r>
            <a:r>
              <a:rPr lang="en-US" dirty="0"/>
              <a:t> </a:t>
            </a:r>
            <a:r>
              <a:rPr lang="vi-VN" dirty="0"/>
              <a:t>– HS chơi trò chơi và bước đầu nhận ra được đặc điểm riêng của mỗi bạn trong lớp.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56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4" indent="0" algn="ctr">
              <a:buNone/>
              <a:defRPr sz="1500"/>
            </a:lvl2pPr>
            <a:lvl3pPr marL="685729" indent="0" algn="ctr">
              <a:buNone/>
              <a:defRPr sz="1350"/>
            </a:lvl3pPr>
            <a:lvl4pPr marL="1028594" indent="0" algn="ctr">
              <a:buNone/>
              <a:defRPr sz="1200"/>
            </a:lvl4pPr>
            <a:lvl5pPr marL="1371459" indent="0" algn="ctr">
              <a:buNone/>
              <a:defRPr sz="1200"/>
            </a:lvl5pPr>
            <a:lvl6pPr marL="1714323" indent="0" algn="ctr">
              <a:buNone/>
              <a:defRPr sz="1200"/>
            </a:lvl6pPr>
            <a:lvl7pPr marL="2057187" indent="0" algn="ctr">
              <a:buNone/>
              <a:defRPr sz="1200"/>
            </a:lvl7pPr>
            <a:lvl8pPr marL="2400052" indent="0" algn="ctr">
              <a:buNone/>
              <a:defRPr sz="1200"/>
            </a:lvl8pPr>
            <a:lvl9pPr marL="274291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11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05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2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8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129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4" indent="0">
              <a:buNone/>
              <a:defRPr sz="1500" b="1"/>
            </a:lvl2pPr>
            <a:lvl3pPr marL="685729" indent="0">
              <a:buNone/>
              <a:defRPr sz="1350" b="1"/>
            </a:lvl3pPr>
            <a:lvl4pPr marL="1028594" indent="0">
              <a:buNone/>
              <a:defRPr sz="1200" b="1"/>
            </a:lvl4pPr>
            <a:lvl5pPr marL="1371459" indent="0">
              <a:buNone/>
              <a:defRPr sz="1200" b="1"/>
            </a:lvl5pPr>
            <a:lvl6pPr marL="1714323" indent="0">
              <a:buNone/>
              <a:defRPr sz="1200" b="1"/>
            </a:lvl6pPr>
            <a:lvl7pPr marL="2057187" indent="0">
              <a:buNone/>
              <a:defRPr sz="1200" b="1"/>
            </a:lvl7pPr>
            <a:lvl8pPr marL="2400052" indent="0">
              <a:buNone/>
              <a:defRPr sz="1200" b="1"/>
            </a:lvl8pPr>
            <a:lvl9pPr marL="274291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4" indent="0">
              <a:buNone/>
              <a:defRPr sz="1500" b="1"/>
            </a:lvl2pPr>
            <a:lvl3pPr marL="685729" indent="0">
              <a:buNone/>
              <a:defRPr sz="1350" b="1"/>
            </a:lvl3pPr>
            <a:lvl4pPr marL="1028594" indent="0">
              <a:buNone/>
              <a:defRPr sz="1200" b="1"/>
            </a:lvl4pPr>
            <a:lvl5pPr marL="1371459" indent="0">
              <a:buNone/>
              <a:defRPr sz="1200" b="1"/>
            </a:lvl5pPr>
            <a:lvl6pPr marL="1714323" indent="0">
              <a:buNone/>
              <a:defRPr sz="1200" b="1"/>
            </a:lvl6pPr>
            <a:lvl7pPr marL="2057187" indent="0">
              <a:buNone/>
              <a:defRPr sz="1200" b="1"/>
            </a:lvl7pPr>
            <a:lvl8pPr marL="2400052" indent="0">
              <a:buNone/>
              <a:defRPr sz="1200" b="1"/>
            </a:lvl8pPr>
            <a:lvl9pPr marL="274291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80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94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13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</p:spPr>
        <p:txBody>
          <a:bodyPr/>
          <a:lstStyle>
            <a:lvl1pPr>
              <a:defRPr sz="2399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4" indent="0">
              <a:buNone/>
              <a:defRPr sz="1050"/>
            </a:lvl2pPr>
            <a:lvl3pPr marL="685729" indent="0">
              <a:buNone/>
              <a:defRPr sz="900"/>
            </a:lvl3pPr>
            <a:lvl4pPr marL="1028594" indent="0">
              <a:buNone/>
              <a:defRPr sz="750"/>
            </a:lvl4pPr>
            <a:lvl5pPr marL="1371459" indent="0">
              <a:buNone/>
              <a:defRPr sz="750"/>
            </a:lvl5pPr>
            <a:lvl6pPr marL="1714323" indent="0">
              <a:buNone/>
              <a:defRPr sz="750"/>
            </a:lvl6pPr>
            <a:lvl7pPr marL="2057187" indent="0">
              <a:buNone/>
              <a:defRPr sz="750"/>
            </a:lvl7pPr>
            <a:lvl8pPr marL="2400052" indent="0">
              <a:buNone/>
              <a:defRPr sz="750"/>
            </a:lvl8pPr>
            <a:lvl9pPr marL="274291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41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</p:spPr>
        <p:txBody>
          <a:bodyPr anchor="t"/>
          <a:lstStyle>
            <a:lvl1pPr marL="0" indent="0">
              <a:buNone/>
              <a:defRPr sz="2399"/>
            </a:lvl1pPr>
            <a:lvl2pPr marL="342864" indent="0">
              <a:buNone/>
              <a:defRPr sz="2100"/>
            </a:lvl2pPr>
            <a:lvl3pPr marL="685729" indent="0">
              <a:buNone/>
              <a:defRPr sz="1800"/>
            </a:lvl3pPr>
            <a:lvl4pPr marL="1028594" indent="0">
              <a:buNone/>
              <a:defRPr sz="1500"/>
            </a:lvl4pPr>
            <a:lvl5pPr marL="1371459" indent="0">
              <a:buNone/>
              <a:defRPr sz="1500"/>
            </a:lvl5pPr>
            <a:lvl6pPr marL="1714323" indent="0">
              <a:buNone/>
              <a:defRPr sz="1500"/>
            </a:lvl6pPr>
            <a:lvl7pPr marL="2057187" indent="0">
              <a:buNone/>
              <a:defRPr sz="1500"/>
            </a:lvl7pPr>
            <a:lvl8pPr marL="2400052" indent="0">
              <a:buNone/>
              <a:defRPr sz="1500"/>
            </a:lvl8pPr>
            <a:lvl9pPr marL="274291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4" indent="0">
              <a:buNone/>
              <a:defRPr sz="1050"/>
            </a:lvl2pPr>
            <a:lvl3pPr marL="685729" indent="0">
              <a:buNone/>
              <a:defRPr sz="900"/>
            </a:lvl3pPr>
            <a:lvl4pPr marL="1028594" indent="0">
              <a:buNone/>
              <a:defRPr sz="750"/>
            </a:lvl4pPr>
            <a:lvl5pPr marL="1371459" indent="0">
              <a:buNone/>
              <a:defRPr sz="750"/>
            </a:lvl5pPr>
            <a:lvl6pPr marL="1714323" indent="0">
              <a:buNone/>
              <a:defRPr sz="750"/>
            </a:lvl6pPr>
            <a:lvl7pPr marL="2057187" indent="0">
              <a:buNone/>
              <a:defRPr sz="750"/>
            </a:lvl7pPr>
            <a:lvl8pPr marL="2400052" indent="0">
              <a:buNone/>
              <a:defRPr sz="750"/>
            </a:lvl8pPr>
            <a:lvl9pPr marL="274291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828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94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54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54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54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54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88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78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3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94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6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2pPr>
            <a:lvl3pPr marL="685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8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078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3491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6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886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1546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956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4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25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2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92" indent="0">
              <a:buNone/>
              <a:defRPr sz="1425" b="1"/>
            </a:lvl3pPr>
            <a:lvl4pPr marL="1028088" indent="0">
              <a:buNone/>
              <a:defRPr sz="1200" b="1"/>
            </a:lvl4pPr>
            <a:lvl5pPr marL="1370784" indent="0">
              <a:buNone/>
              <a:defRPr sz="1200" b="1"/>
            </a:lvl5pPr>
            <a:lvl6pPr marL="1713491" indent="0">
              <a:buNone/>
              <a:defRPr sz="1200" b="1"/>
            </a:lvl6pPr>
            <a:lvl7pPr marL="2056175" indent="0">
              <a:buNone/>
              <a:defRPr sz="1200" b="1"/>
            </a:lvl7pPr>
            <a:lvl8pPr marL="2398860" indent="0">
              <a:buNone/>
              <a:defRPr sz="1200" b="1"/>
            </a:lvl8pPr>
            <a:lvl9pPr marL="274154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2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2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62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55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83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805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25"/>
            </a:lvl1pPr>
            <a:lvl2pPr marL="342686" indent="0">
              <a:buNone/>
              <a:defRPr sz="900"/>
            </a:lvl2pPr>
            <a:lvl3pPr marL="685392" indent="0">
              <a:buNone/>
              <a:defRPr sz="825"/>
            </a:lvl3pPr>
            <a:lvl4pPr marL="1028088" indent="0">
              <a:buNone/>
              <a:defRPr sz="675"/>
            </a:lvl4pPr>
            <a:lvl5pPr marL="1370784" indent="0">
              <a:buNone/>
              <a:defRPr sz="675"/>
            </a:lvl5pPr>
            <a:lvl6pPr marL="1713491" indent="0">
              <a:buNone/>
              <a:defRPr sz="675"/>
            </a:lvl6pPr>
            <a:lvl7pPr marL="2056175" indent="0">
              <a:buNone/>
              <a:defRPr sz="675"/>
            </a:lvl7pPr>
            <a:lvl8pPr marL="2398860" indent="0">
              <a:buNone/>
              <a:defRPr sz="675"/>
            </a:lvl8pPr>
            <a:lvl9pPr marL="2741546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4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69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86" indent="0">
              <a:buNone/>
              <a:defRPr sz="2100"/>
            </a:lvl2pPr>
            <a:lvl3pPr marL="685392" indent="0">
              <a:buNone/>
              <a:defRPr sz="1800"/>
            </a:lvl3pPr>
            <a:lvl4pPr marL="1028088" indent="0">
              <a:buNone/>
              <a:defRPr sz="1500"/>
            </a:lvl4pPr>
            <a:lvl5pPr marL="1370784" indent="0">
              <a:buNone/>
              <a:defRPr sz="1500"/>
            </a:lvl5pPr>
            <a:lvl6pPr marL="1713491" indent="0">
              <a:buNone/>
              <a:defRPr sz="1500"/>
            </a:lvl6pPr>
            <a:lvl7pPr marL="2056175" indent="0">
              <a:buNone/>
              <a:defRPr sz="1500"/>
            </a:lvl7pPr>
            <a:lvl8pPr marL="2398860" indent="0">
              <a:buNone/>
              <a:defRPr sz="1500"/>
            </a:lvl8pPr>
            <a:lvl9pPr marL="274154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5"/>
            <a:ext cx="5486400" cy="603647"/>
          </a:xfrm>
        </p:spPr>
        <p:txBody>
          <a:bodyPr/>
          <a:lstStyle>
            <a:lvl1pPr marL="0" indent="0">
              <a:buNone/>
              <a:defRPr sz="1125"/>
            </a:lvl1pPr>
            <a:lvl2pPr marL="342686" indent="0">
              <a:buNone/>
              <a:defRPr sz="900"/>
            </a:lvl2pPr>
            <a:lvl3pPr marL="685392" indent="0">
              <a:buNone/>
              <a:defRPr sz="825"/>
            </a:lvl3pPr>
            <a:lvl4pPr marL="1028088" indent="0">
              <a:buNone/>
              <a:defRPr sz="675"/>
            </a:lvl4pPr>
            <a:lvl5pPr marL="1370784" indent="0">
              <a:buNone/>
              <a:defRPr sz="675"/>
            </a:lvl5pPr>
            <a:lvl6pPr marL="1713491" indent="0">
              <a:buNone/>
              <a:defRPr sz="675"/>
            </a:lvl6pPr>
            <a:lvl7pPr marL="2056175" indent="0">
              <a:buNone/>
              <a:defRPr sz="675"/>
            </a:lvl7pPr>
            <a:lvl8pPr marL="2398860" indent="0">
              <a:buNone/>
              <a:defRPr sz="675"/>
            </a:lvl8pPr>
            <a:lvl9pPr marL="2741546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998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89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98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98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300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5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025341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09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566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9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26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793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446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432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37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54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6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68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8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835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162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904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1911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6324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2801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3672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82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1750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6789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6031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7490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5904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70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6331263" y="1"/>
            <a:ext cx="2812737" cy="2989257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909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F85839-263A-4489-9589-86B217A94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"/>
            <a:ext cx="9144000" cy="514301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5E3FCA-D166-4129-897C-FBCBAA16C424}"/>
              </a:ext>
            </a:extLst>
          </p:cNvPr>
          <p:cNvSpPr/>
          <p:nvPr userDrawn="1"/>
        </p:nvSpPr>
        <p:spPr>
          <a:xfrm>
            <a:off x="272005" y="232217"/>
            <a:ext cx="8605916" cy="4679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6B12FD-B794-4E7C-943E-AC67BE22A021}"/>
              </a:ext>
            </a:extLst>
          </p:cNvPr>
          <p:cNvSpPr/>
          <p:nvPr userDrawn="1"/>
        </p:nvSpPr>
        <p:spPr>
          <a:xfrm>
            <a:off x="272005" y="232217"/>
            <a:ext cx="8605916" cy="4679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255041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9655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302543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5060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265114" y="257096"/>
            <a:ext cx="1138781" cy="269309"/>
          </a:xfrm>
          <a:prstGeom prst="rect">
            <a:avLst/>
          </a:prstGeom>
          <a:noFill/>
        </p:spPr>
        <p:txBody>
          <a:bodyPr wrap="none" lIns="68584" tIns="34292" rIns="68584" bIns="34292">
            <a:spAutoFit/>
          </a:bodyPr>
          <a:lstStyle/>
          <a:p>
            <a:pPr defTabSz="685778">
              <a:defRPr/>
            </a:pP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265114" y="464995"/>
            <a:ext cx="1196489" cy="207753"/>
          </a:xfrm>
          <a:prstGeom prst="rect">
            <a:avLst/>
          </a:prstGeom>
          <a:noFill/>
        </p:spPr>
        <p:txBody>
          <a:bodyPr wrap="none" lIns="68584" tIns="34292" rIns="68584" bIns="34292">
            <a:spAutoFit/>
          </a:bodyPr>
          <a:lstStyle/>
          <a:p>
            <a:pPr defTabSz="685778">
              <a:defRPr/>
            </a:pP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257096"/>
            <a:ext cx="160338" cy="417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anchor="ctr"/>
          <a:lstStyle/>
          <a:p>
            <a:pPr algn="ctr" defTabSz="685778">
              <a:defRPr/>
            </a:pPr>
            <a:endParaRPr lang="zh-CN" altLang="en-US" sz="1400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2022/9/8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1194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24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85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0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874" r:id="rId4"/>
    <p:sldLayoutId id="2147483652" r:id="rId5"/>
    <p:sldLayoutId id="2147483653" r:id="rId6"/>
    <p:sldLayoutId id="2147483868" r:id="rId7"/>
    <p:sldLayoutId id="2147483875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4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72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2" indent="-171432" algn="l" defTabSz="6857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7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2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26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1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55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0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85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49" indent="-171432" algn="l" defTabSz="6857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4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9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4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59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3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87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52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17" algn="l" defTabSz="6857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392" tIns="45718" rIns="9139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2"/>
            <a:ext cx="2133600" cy="273844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92"/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92"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2"/>
            <a:ext cx="2895600" cy="273844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9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2"/>
            <a:ext cx="2133600" cy="273844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92"/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9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9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685392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030" indent="-257030" algn="l" defTabSz="6853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77" indent="-214193" algn="l" defTabSz="685392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745" indent="-171354" algn="l" defTabSz="68539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30" indent="-171354" algn="l" defTabSz="685392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16" indent="-171354" algn="l" defTabSz="685392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22" indent="-171354" algn="l" defTabSz="68539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18" indent="-171354" algn="l" defTabSz="68539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14" indent="-171354" algn="l" defTabSz="68539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21" indent="-171354" algn="l" defTabSz="68539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9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68539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392" algn="l" defTabSz="68539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088" algn="l" defTabSz="68539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784" algn="l" defTabSz="68539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491" algn="l" defTabSz="68539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175" algn="l" defTabSz="68539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8860" algn="l" defTabSz="68539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1546" algn="l" defTabSz="685392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4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73" r:id="rId3"/>
    <p:sldLayoutId id="2147483872" r:id="rId4"/>
    <p:sldLayoutId id="2147483871" r:id="rId5"/>
    <p:sldLayoutId id="2147483870" r:id="rId6"/>
    <p:sldLayoutId id="214748386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14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4.png"/><Relationship Id="rId18" Type="http://schemas.openxmlformats.org/officeDocument/2006/relationships/slide" Target="slide14.xml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29.png"/><Relationship Id="rId7" Type="http://schemas.openxmlformats.org/officeDocument/2006/relationships/image" Target="../media/image19.gif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audio" Target="../media/media2.m4a"/><Relationship Id="rId16" Type="http://schemas.openxmlformats.org/officeDocument/2006/relationships/slide" Target="slide13.xml"/><Relationship Id="rId20" Type="http://schemas.openxmlformats.org/officeDocument/2006/relationships/slide" Target="slide15.xml"/><Relationship Id="rId1" Type="http://schemas.microsoft.com/office/2007/relationships/media" Target="../media/media2.m4a"/><Relationship Id="rId6" Type="http://schemas.openxmlformats.org/officeDocument/2006/relationships/image" Target="../media/image18.gif"/><Relationship Id="rId11" Type="http://schemas.openxmlformats.org/officeDocument/2006/relationships/image" Target="../media/image22.png"/><Relationship Id="rId24" Type="http://schemas.openxmlformats.org/officeDocument/2006/relationships/image" Target="../media/image31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10" Type="http://schemas.openxmlformats.org/officeDocument/2006/relationships/slide" Target="slide17.xml"/><Relationship Id="rId19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1.gif"/><Relationship Id="rId14" Type="http://schemas.openxmlformats.org/officeDocument/2006/relationships/image" Target="../media/image25.png"/><Relationship Id="rId22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slide" Target="slide1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slide" Target="slide1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slide" Target="slide1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slide" Target="slide12.xml"/><Relationship Id="rId10" Type="http://schemas.openxmlformats.org/officeDocument/2006/relationships/image" Target="../media/image42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Beach Wallpaper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0"/>
            <a:ext cx="9175442" cy="51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00451" y="826613"/>
            <a:ext cx="6511117" cy="1776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7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9300" y="3969577"/>
            <a:ext cx="3939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Đào Thị Mai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</a:t>
            </a:r>
            <a:r>
              <a:rPr lang="vi-VN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marL="0" marR="0" lvl="0" indent="0" algn="ctr" defTabSz="6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62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EF330D-FB9B-4FFA-8672-C831780E95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9304" y="382200"/>
            <a:ext cx="6275671" cy="590931"/>
          </a:xfrm>
        </p:spPr>
        <p:txBody>
          <a:bodyPr/>
          <a:lstStyle/>
          <a:p>
            <a:r>
              <a:rPr lang="en-US"/>
              <a:t>CHỦ ĐỀ 1: </a:t>
            </a:r>
            <a:r>
              <a:rPr lang="en-US" dirty="0"/>
              <a:t>EM ĐÃ LỚN HƠN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7CB99-0486-4929-B0E5-874F1C0D45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6552" y="1010654"/>
            <a:ext cx="5649912" cy="452571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2: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biểu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26F461C-A883-43D9-9189-B915EC27DF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/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09F5E5-4930-4D8B-9FE4-56986D860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6" y="-86626"/>
            <a:ext cx="1764792" cy="2194560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85CD571-37C1-42EC-B8B8-BD78E76E753C}"/>
              </a:ext>
            </a:extLst>
          </p:cNvPr>
          <p:cNvSpPr txBox="1">
            <a:spLocks/>
          </p:cNvSpPr>
          <p:nvPr/>
        </p:nvSpPr>
        <p:spPr>
          <a:xfrm>
            <a:off x="3062177" y="1631406"/>
            <a:ext cx="6092798" cy="1192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3600" b="1" kern="120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>
                <a:solidFill>
                  <a:schemeClr val="tx1"/>
                </a:solidFill>
              </a:rPr>
              <a:t>Tiết</a:t>
            </a:r>
            <a:r>
              <a:rPr lang="en-US" dirty="0">
                <a:solidFill>
                  <a:schemeClr val="tx1"/>
                </a:solidFill>
              </a:rPr>
              <a:t> 10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Đọc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một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truyện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về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trẻ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em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BA5E5EA-CAEF-495B-88FB-413E3F1A0C8A}"/>
              </a:ext>
            </a:extLst>
          </p:cNvPr>
          <p:cNvSpPr txBox="1">
            <a:spLocks/>
          </p:cNvSpPr>
          <p:nvPr/>
        </p:nvSpPr>
        <p:spPr>
          <a:xfrm>
            <a:off x="4403454" y="2823527"/>
            <a:ext cx="443055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3600" b="1" kern="120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SGK </a:t>
            </a:r>
            <a:r>
              <a:rPr lang="en-US" dirty="0" err="1">
                <a:solidFill>
                  <a:schemeClr val="tx1"/>
                </a:solidFill>
              </a:rPr>
              <a:t>trang</a:t>
            </a:r>
            <a:r>
              <a:rPr lang="en-US" dirty="0">
                <a:solidFill>
                  <a:schemeClr val="tx1"/>
                </a:solidFill>
              </a:rPr>
              <a:t> 17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8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kgr bóng đèn">
            <a:extLst>
              <a:ext uri="{FF2B5EF4-FFF2-40B4-BE49-F238E27FC236}">
                <a16:creationId xmlns:a16="http://schemas.microsoft.com/office/drawing/2014/main" id="{69EE0ACA-AE59-4793-AF11-264C69C60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875" y="1394400"/>
            <a:ext cx="2345981" cy="2510850"/>
          </a:xfrm>
          <a:prstGeom prst="rect">
            <a:avLst/>
          </a:prstGeom>
        </p:spPr>
      </p:pic>
      <p:sp>
        <p:nvSpPr>
          <p:cNvPr id="3" name="Vận dụng">
            <a:extLst>
              <a:ext uri="{FF2B5EF4-FFF2-40B4-BE49-F238E27FC236}">
                <a16:creationId xmlns:a16="http://schemas.microsoft.com/office/drawing/2014/main" id="{C6369D65-06BC-4CF5-A5B2-B511353DB790}"/>
              </a:ext>
            </a:extLst>
          </p:cNvPr>
          <p:cNvSpPr txBox="1"/>
          <p:nvPr/>
        </p:nvSpPr>
        <p:spPr>
          <a:xfrm>
            <a:off x="3446813" y="1986980"/>
            <a:ext cx="4924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>
                <a:ln>
                  <a:noFill/>
                </a:ln>
                <a:solidFill>
                  <a:srgbClr val="0FA486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0623331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8672909" y="2175336"/>
            <a:ext cx="181384" cy="147147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364570" y="1902622"/>
            <a:ext cx="722936" cy="6925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03" y="3733672"/>
            <a:ext cx="379718" cy="379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89" y="1002178"/>
            <a:ext cx="651482" cy="483182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5584984" y="4664869"/>
            <a:ext cx="1129685" cy="418624"/>
          </a:xfrm>
          <a:prstGeom prst="rect">
            <a:avLst/>
          </a:prstGeom>
        </p:spPr>
      </p:pic>
      <p:pic>
        <p:nvPicPr>
          <p:cNvPr id="18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78" y="915039"/>
            <a:ext cx="2414225" cy="1682642"/>
          </a:xfrm>
          <a:prstGeom prst="rect">
            <a:avLst/>
          </a:prstGeom>
        </p:spPr>
      </p:pic>
      <p:pic>
        <p:nvPicPr>
          <p:cNvPr id="19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582" y="876714"/>
            <a:ext cx="2409653" cy="1691787"/>
          </a:xfrm>
          <a:prstGeom prst="rect">
            <a:avLst/>
          </a:prstGeom>
        </p:spPr>
      </p:pic>
      <p:pic>
        <p:nvPicPr>
          <p:cNvPr id="20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68" y="2617375"/>
            <a:ext cx="2395936" cy="1668925"/>
          </a:xfrm>
          <a:prstGeom prst="rect">
            <a:avLst/>
          </a:prstGeom>
        </p:spPr>
      </p:pic>
      <p:pic>
        <p:nvPicPr>
          <p:cNvPr id="21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8" y="2603775"/>
            <a:ext cx="2382218" cy="1668925"/>
          </a:xfrm>
          <a:prstGeom prst="rect">
            <a:avLst/>
          </a:prstGeom>
        </p:spPr>
      </p:pic>
      <p:pic>
        <p:nvPicPr>
          <p:cNvPr id="22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71" y="811175"/>
            <a:ext cx="2409653" cy="1734220"/>
          </a:xfrm>
          <a:prstGeom prst="rect">
            <a:avLst/>
          </a:prstGeom>
        </p:spPr>
      </p:pic>
      <p:pic>
        <p:nvPicPr>
          <p:cNvPr id="23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8" y="813883"/>
            <a:ext cx="2403902" cy="1728803"/>
          </a:xfrm>
          <a:prstGeom prst="rect">
            <a:avLst/>
          </a:prstGeom>
        </p:spPr>
      </p:pic>
      <p:pic>
        <p:nvPicPr>
          <p:cNvPr id="24" name="3a">
            <a:hlinkClick r:id="rId20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830" y="2639809"/>
            <a:ext cx="2382218" cy="1718471"/>
          </a:xfrm>
          <a:prstGeom prst="rect">
            <a:avLst/>
          </a:prstGeom>
        </p:spPr>
      </p:pic>
      <p:pic>
        <p:nvPicPr>
          <p:cNvPr id="25" name="4a">
            <a:hlinkClick r:id="rId22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612" y="2586140"/>
            <a:ext cx="2380094" cy="173139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7161" y="4810398"/>
            <a:ext cx="4976948" cy="3331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rgbClr val="EA1ECD"/>
                </a:solidFill>
                <a:latin typeface="Calibri" panose="020F0502020204030204"/>
              </a:rPr>
              <a:t>Ghi</a:t>
            </a:r>
            <a:r>
              <a:rPr lang="en-US" sz="1500" b="1" dirty="0">
                <a:solidFill>
                  <a:srgbClr val="EA1ECD"/>
                </a:solidFill>
                <a:latin typeface="Calibri" panose="020F0502020204030204"/>
              </a:rPr>
              <a:t> </a:t>
            </a:r>
            <a:r>
              <a:rPr lang="en-US" sz="1500" b="1" dirty="0" err="1">
                <a:solidFill>
                  <a:srgbClr val="EA1ECD"/>
                </a:solidFill>
                <a:latin typeface="Calibri" panose="020F0502020204030204"/>
              </a:rPr>
              <a:t>chú</a:t>
            </a:r>
            <a:r>
              <a:rPr lang="en-US" sz="1500" b="1" dirty="0">
                <a:solidFill>
                  <a:srgbClr val="EA1ECD"/>
                </a:solidFill>
                <a:latin typeface="Calibri" panose="020F0502020204030204"/>
              </a:rPr>
              <a:t>: </a:t>
            </a:r>
            <a:r>
              <a:rPr lang="en-US" sz="1500" b="1" dirty="0" err="1">
                <a:solidFill>
                  <a:srgbClr val="EA1ECD"/>
                </a:solidFill>
                <a:latin typeface="Calibri" panose="020F0502020204030204"/>
              </a:rPr>
              <a:t>bức</a:t>
            </a:r>
            <a:r>
              <a:rPr lang="en-US" sz="1500" b="1" dirty="0">
                <a:solidFill>
                  <a:srgbClr val="EA1ECD"/>
                </a:solidFill>
                <a:latin typeface="Calibri" panose="020F0502020204030204"/>
              </a:rPr>
              <a:t> </a:t>
            </a:r>
            <a:r>
              <a:rPr lang="en-US" sz="1500" b="1" dirty="0" err="1">
                <a:solidFill>
                  <a:srgbClr val="EA1ECD"/>
                </a:solidFill>
                <a:latin typeface="Calibri" panose="020F0502020204030204"/>
              </a:rPr>
              <a:t>tranh</a:t>
            </a:r>
            <a:r>
              <a:rPr lang="en-US" sz="1500" b="1" dirty="0">
                <a:solidFill>
                  <a:srgbClr val="EA1ECD"/>
                </a:solidFill>
                <a:latin typeface="Calibri" panose="020F0502020204030204"/>
              </a:rPr>
              <a:t> </a:t>
            </a:r>
            <a:r>
              <a:rPr lang="en-US" sz="1500" b="1" dirty="0" err="1">
                <a:solidFill>
                  <a:srgbClr val="EA1ECD"/>
                </a:solidFill>
                <a:latin typeface="Calibri" panose="020F0502020204030204"/>
              </a:rPr>
              <a:t>bên</a:t>
            </a:r>
            <a:r>
              <a:rPr lang="en-US" sz="1500" b="1" dirty="0">
                <a:solidFill>
                  <a:srgbClr val="EA1ECD"/>
                </a:solidFill>
                <a:latin typeface="Calibri" panose="020F0502020204030204"/>
              </a:rPr>
              <a:t> </a:t>
            </a:r>
            <a:r>
              <a:rPr lang="en-US" sz="1500" b="1" dirty="0" err="1">
                <a:solidFill>
                  <a:srgbClr val="EA1ECD"/>
                </a:solidFill>
                <a:latin typeface="Calibri" panose="020F0502020204030204"/>
              </a:rPr>
              <a:t>dưới</a:t>
            </a:r>
            <a:r>
              <a:rPr lang="en-US" sz="1500" b="1" dirty="0">
                <a:solidFill>
                  <a:srgbClr val="EA1ECD"/>
                </a:solidFill>
                <a:latin typeface="Calibri" panose="020F0502020204030204"/>
              </a:rPr>
              <a:t> </a:t>
            </a:r>
            <a:r>
              <a:rPr lang="en-US" sz="1500" b="1" dirty="0" err="1">
                <a:solidFill>
                  <a:srgbClr val="EA1ECD"/>
                </a:solidFill>
                <a:latin typeface="Calibri" panose="020F0502020204030204"/>
              </a:rPr>
              <a:t>là</a:t>
            </a:r>
            <a:r>
              <a:rPr lang="en-US" sz="1500" b="1" dirty="0">
                <a:solidFill>
                  <a:srgbClr val="EA1ECD"/>
                </a:solidFill>
                <a:latin typeface="Calibri" panose="020F0502020204030204"/>
              </a:rPr>
              <a:t> </a:t>
            </a:r>
            <a:r>
              <a:rPr lang="en-US" sz="1500" b="1" dirty="0" err="1">
                <a:solidFill>
                  <a:srgbClr val="EA1ECD"/>
                </a:solidFill>
                <a:latin typeface="Calibri" panose="020F0502020204030204"/>
              </a:rPr>
              <a:t>chủ</a:t>
            </a:r>
            <a:r>
              <a:rPr lang="en-US" sz="1500" b="1" dirty="0">
                <a:solidFill>
                  <a:srgbClr val="EA1ECD"/>
                </a:solidFill>
                <a:latin typeface="Calibri" panose="020F0502020204030204"/>
              </a:rPr>
              <a:t> </a:t>
            </a:r>
            <a:r>
              <a:rPr lang="en-US" sz="1500" b="1" dirty="0" err="1">
                <a:solidFill>
                  <a:srgbClr val="EA1ECD"/>
                </a:solidFill>
                <a:latin typeface="Calibri" panose="020F0502020204030204"/>
              </a:rPr>
              <a:t>đề</a:t>
            </a:r>
            <a:r>
              <a:rPr lang="en-US" sz="1500" b="1" dirty="0">
                <a:solidFill>
                  <a:srgbClr val="EA1ECD"/>
                </a:solidFill>
                <a:latin typeface="Calibri" panose="020F0502020204030204"/>
              </a:rPr>
              <a:t> </a:t>
            </a:r>
            <a:r>
              <a:rPr lang="en-US" sz="1500" b="1" dirty="0" err="1">
                <a:solidFill>
                  <a:srgbClr val="EA1ECD"/>
                </a:solidFill>
                <a:latin typeface="Calibri" panose="020F0502020204030204"/>
              </a:rPr>
              <a:t>bài</a:t>
            </a:r>
            <a:r>
              <a:rPr lang="en-US" sz="1500" b="1" dirty="0">
                <a:solidFill>
                  <a:srgbClr val="EA1ECD"/>
                </a:solidFill>
                <a:latin typeface="Calibri" panose="020F0502020204030204"/>
              </a:rPr>
              <a:t> </a:t>
            </a:r>
            <a:r>
              <a:rPr lang="en-US" sz="1500" b="1" dirty="0" err="1">
                <a:solidFill>
                  <a:srgbClr val="EA1ECD"/>
                </a:solidFill>
                <a:latin typeface="Calibri" panose="020F0502020204030204"/>
              </a:rPr>
              <a:t>học</a:t>
            </a:r>
            <a:r>
              <a:rPr lang="en-US" sz="1500" b="1" dirty="0">
                <a:solidFill>
                  <a:srgbClr val="EA1ECD"/>
                </a:solidFill>
                <a:latin typeface="Calibri" panose="020F0502020204030204"/>
              </a:rPr>
              <a:t> </a:t>
            </a:r>
            <a:r>
              <a:rPr lang="en-US" sz="1500" b="1" dirty="0" err="1">
                <a:solidFill>
                  <a:srgbClr val="EA1ECD"/>
                </a:solidFill>
                <a:latin typeface="Calibri" panose="020F0502020204030204"/>
              </a:rPr>
              <a:t>hôm</a:t>
            </a:r>
            <a:r>
              <a:rPr lang="en-US" sz="1500" b="1" dirty="0">
                <a:solidFill>
                  <a:srgbClr val="EA1ECD"/>
                </a:solidFill>
                <a:latin typeface="Calibri" panose="020F0502020204030204"/>
              </a:rPr>
              <a:t> nay.  </a:t>
            </a:r>
          </a:p>
        </p:txBody>
      </p:sp>
    </p:spTree>
    <p:extLst>
      <p:ext uri="{BB962C8B-B14F-4D97-AF65-F5344CB8AC3E}">
        <p14:creationId xmlns:p14="http://schemas.microsoft.com/office/powerpoint/2010/main" val="42144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982455" y="881150"/>
            <a:ext cx="58121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6685082" y="2616480"/>
            <a:ext cx="1732776" cy="98014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C. 1/6 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3786521" y="2646550"/>
            <a:ext cx="1732776" cy="95434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B. 24/12</a:t>
            </a:r>
          </a:p>
        </p:txBody>
      </p:sp>
      <p:sp>
        <p:nvSpPr>
          <p:cNvPr id="32" name="Rounded Rectangle 31"/>
          <p:cNvSpPr/>
          <p:nvPr/>
        </p:nvSpPr>
        <p:spPr bwMode="auto">
          <a:xfrm>
            <a:off x="887960" y="2646550"/>
            <a:ext cx="1732776" cy="95434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A. 15/8</a:t>
            </a:r>
          </a:p>
        </p:txBody>
      </p:sp>
      <p:pic>
        <p:nvPicPr>
          <p:cNvPr id="34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8632"/>
            <a:ext cx="1345947" cy="134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538" y="576542"/>
            <a:ext cx="1241438" cy="124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87960" y="2813797"/>
            <a:ext cx="23436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3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7858" y="4560570"/>
            <a:ext cx="457200" cy="457200"/>
          </a:xfrm>
          <a:prstGeom prst="rect">
            <a:avLst/>
          </a:prstGeom>
        </p:spPr>
      </p:pic>
      <p:pic>
        <p:nvPicPr>
          <p:cNvPr id="38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538" y="576541"/>
            <a:ext cx="1241438" cy="124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ounded Rectangle 38"/>
          <p:cNvSpPr/>
          <p:nvPr/>
        </p:nvSpPr>
        <p:spPr bwMode="auto">
          <a:xfrm>
            <a:off x="6685082" y="2629351"/>
            <a:ext cx="1732777" cy="967271"/>
          </a:xfrm>
          <a:prstGeom prst="roundRect">
            <a:avLst/>
          </a:prstGeom>
          <a:solidFill>
            <a:srgbClr val="FFFF6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C. 1/6</a:t>
            </a:r>
          </a:p>
        </p:txBody>
      </p:sp>
    </p:spTree>
    <p:extLst>
      <p:ext uri="{BB962C8B-B14F-4D97-AF65-F5344CB8AC3E}">
        <p14:creationId xmlns:p14="http://schemas.microsoft.com/office/powerpoint/2010/main" val="316753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2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 bwMode="auto">
          <a:xfrm>
            <a:off x="2551945" y="3345713"/>
            <a:ext cx="4175312" cy="79858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24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982456" y="606585"/>
            <a:ext cx="472436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50" b="1" dirty="0">
              <a:solidFill>
                <a:prstClr val="white"/>
              </a:solidFill>
              <a:latin typeface="Vni 02 LinotypeZapfino two" panose="00000400000000000000" pitchFamily="2" charset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7960" y="2813797"/>
            <a:ext cx="23436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7858" y="4560570"/>
            <a:ext cx="457200" cy="4572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805762" y="2153716"/>
            <a:ext cx="3610562" cy="86707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4757473" y="2136456"/>
            <a:ext cx="3660386" cy="88433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96" y="67760"/>
            <a:ext cx="1362276" cy="136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333" y="135670"/>
            <a:ext cx="1341739" cy="134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87960" y="2813797"/>
            <a:ext cx="23436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7858" y="4560570"/>
            <a:ext cx="457200" cy="457200"/>
          </a:xfrm>
          <a:prstGeom prst="rect">
            <a:avLst/>
          </a:prstGeom>
        </p:spPr>
      </p:pic>
      <p:pic>
        <p:nvPicPr>
          <p:cNvPr id="23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333" y="135669"/>
            <a:ext cx="1341739" cy="134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23"/>
          <p:cNvSpPr/>
          <p:nvPr/>
        </p:nvSpPr>
        <p:spPr bwMode="auto">
          <a:xfrm>
            <a:off x="2551945" y="3379957"/>
            <a:ext cx="4175312" cy="798581"/>
          </a:xfrm>
          <a:prstGeom prst="roundRect">
            <a:avLst/>
          </a:prstGeom>
          <a:solidFill>
            <a:srgbClr val="FFFF6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42164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532045" y="2688067"/>
            <a:ext cx="4055621" cy="64525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735587" y="642139"/>
            <a:ext cx="577407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50" b="1" dirty="0">
              <a:solidFill>
                <a:prstClr val="white"/>
              </a:solidFill>
              <a:latin typeface="Vni 01 LinotypeZapfino one" panose="00000400000000000000" pitchFamily="2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58513" y="2989525"/>
            <a:ext cx="23436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10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7858" y="4560570"/>
            <a:ext cx="457200" cy="4572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 bwMode="auto">
          <a:xfrm>
            <a:off x="805953" y="1824960"/>
            <a:ext cx="3841554" cy="67331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sệt</a:t>
            </a:r>
            <a:endParaRPr lang="en-US" sz="2400" dirty="0">
              <a:solidFill>
                <a:prstClr val="black"/>
              </a:solidFill>
              <a:latin typeface="Vni 01 LinotypeZapfino one" panose="00000400000000000000" pitchFamily="2" charset="2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008665" y="3569370"/>
            <a:ext cx="4409194" cy="609887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endParaRPr lang="en-US" sz="24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103" y="415457"/>
            <a:ext cx="1198990" cy="119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640" y="483366"/>
            <a:ext cx="1105892" cy="11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7858" y="4560570"/>
            <a:ext cx="457200" cy="457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640" y="483365"/>
            <a:ext cx="1105892" cy="11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 bwMode="auto">
          <a:xfrm>
            <a:off x="2522024" y="2734320"/>
            <a:ext cx="4075662" cy="645256"/>
          </a:xfrm>
          <a:prstGeom prst="roundRect">
            <a:avLst/>
          </a:prstGeom>
          <a:solidFill>
            <a:srgbClr val="FFFF6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76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2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5234940" y="4537710"/>
            <a:ext cx="1623060" cy="480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735587" y="815981"/>
            <a:ext cx="577407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2400" b="1" dirty="0">
              <a:solidFill>
                <a:prstClr val="white"/>
              </a:solidFill>
              <a:latin typeface="VNI 27 Bendigo" panose="02000505050000020003" pitchFamily="2" charset="0"/>
            </a:endParaRPr>
          </a:p>
        </p:txBody>
      </p:sp>
      <p:pic>
        <p:nvPicPr>
          <p:cNvPr id="9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7858" y="4560570"/>
            <a:ext cx="457200" cy="457200"/>
          </a:xfrm>
          <a:prstGeom prst="rect">
            <a:avLst/>
          </a:prstGeom>
        </p:spPr>
      </p:pic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7858" y="4560570"/>
            <a:ext cx="457200" cy="45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6240" t="4647" r="15994" b="5145"/>
          <a:stretch/>
        </p:blipFill>
        <p:spPr>
          <a:xfrm rot="354036">
            <a:off x="973305" y="2251143"/>
            <a:ext cx="1474910" cy="196335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62709">
            <a:off x="2957239" y="2123545"/>
            <a:ext cx="1330766" cy="199956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14549" r="15853"/>
          <a:stretch/>
        </p:blipFill>
        <p:spPr>
          <a:xfrm rot="580047">
            <a:off x="4947096" y="2129652"/>
            <a:ext cx="1321693" cy="18990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873" y="2390176"/>
            <a:ext cx="1572986" cy="15729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707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DA64C2-C623-4553-980B-9527954D2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81" y="248088"/>
            <a:ext cx="4651301" cy="470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9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5D9B1B-069E-415E-869E-8675F3DEB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84" y="1586864"/>
            <a:ext cx="7732971" cy="3382701"/>
          </a:xfrm>
          <a:prstGeom prst="rect">
            <a:avLst/>
          </a:prstGeom>
        </p:spPr>
      </p:pic>
      <p:pic>
        <p:nvPicPr>
          <p:cNvPr id="4" name="Kí hiệu - Vận dụng">
            <a:extLst>
              <a:ext uri="{FF2B5EF4-FFF2-40B4-BE49-F238E27FC236}">
                <a16:creationId xmlns:a16="http://schemas.microsoft.com/office/drawing/2014/main" id="{DC5CA469-3260-4B3B-8241-97A65D91C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" y="548236"/>
            <a:ext cx="771525" cy="825746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794A8CA4-3C71-4C80-A565-F0641AC4D977}"/>
              </a:ext>
            </a:extLst>
          </p:cNvPr>
          <p:cNvSpPr txBox="1"/>
          <p:nvPr/>
        </p:nvSpPr>
        <p:spPr>
          <a:xfrm>
            <a:off x="893328" y="722311"/>
            <a:ext cx="756973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1.	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Đọc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truyện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về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trẻ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em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1C1E97-E11A-448F-BD04-DA1225245389}"/>
              </a:ext>
            </a:extLst>
          </p:cNvPr>
          <p:cNvSpPr/>
          <p:nvPr/>
        </p:nvSpPr>
        <p:spPr>
          <a:xfrm>
            <a:off x="993913" y="1168587"/>
            <a:ext cx="7722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a.	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truyện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.</a:t>
            </a:r>
          </a:p>
          <a:p>
            <a:r>
              <a:rPr lang="en-US" sz="2400" dirty="0"/>
              <a:t>b.	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Phiếu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chia </a:t>
            </a:r>
            <a:r>
              <a:rPr lang="en-US" sz="2400" dirty="0" err="1"/>
              <a:t>sẻ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8F0B65-2A89-4AE1-9120-CE8B35FD9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81" y="3097770"/>
            <a:ext cx="457500" cy="567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0FE7CE-2A83-40BC-8895-58E4ADA5C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57" y="3200684"/>
            <a:ext cx="670332" cy="5677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D3BE3-D116-495A-9CF3-8F276836E4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81" y="4421189"/>
            <a:ext cx="1550042" cy="3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0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E5C18C-4850-4162-9A59-FFE35A584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9" y="388442"/>
            <a:ext cx="8350421" cy="4366616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372DDCCD-2029-4833-8B4F-C62A70598887}"/>
              </a:ext>
            </a:extLst>
          </p:cNvPr>
          <p:cNvSpPr txBox="1"/>
          <p:nvPr/>
        </p:nvSpPr>
        <p:spPr>
          <a:xfrm>
            <a:off x="2623274" y="1813407"/>
            <a:ext cx="756973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	</a:t>
            </a:r>
            <a:r>
              <a:rPr lang="vi-VN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Tích Chu</a:t>
            </a:r>
            <a:endParaRPr lang="en-US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08DFD8A4-A840-46A8-837F-4733B212A546}"/>
              </a:ext>
            </a:extLst>
          </p:cNvPr>
          <p:cNvSpPr txBox="1"/>
          <p:nvPr/>
        </p:nvSpPr>
        <p:spPr>
          <a:xfrm>
            <a:off x="2157835" y="2972746"/>
            <a:ext cx="756973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	</a:t>
            </a:r>
            <a:r>
              <a:rPr lang="vi-VN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Bà,  Tích Chu</a:t>
            </a:r>
            <a:endParaRPr lang="en-US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72A7C477-F2D0-4D84-9160-D4CA4721415E}"/>
              </a:ext>
            </a:extLst>
          </p:cNvPr>
          <p:cNvSpPr txBox="1"/>
          <p:nvPr/>
        </p:nvSpPr>
        <p:spPr>
          <a:xfrm>
            <a:off x="2709771" y="2348612"/>
            <a:ext cx="756973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	</a:t>
            </a:r>
            <a:r>
              <a:rPr lang="vi-VN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Truyện cổ tích Việt Nam</a:t>
            </a:r>
            <a:endParaRPr lang="en-US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01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2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EF330D-FB9B-4FFA-8672-C831780E95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CHỦ ĐỀ 1: EM ĐÃ LỚN HƠN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7CB99-0486-4929-B0E5-874F1C0D45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94088" y="1435870"/>
            <a:ext cx="5649912" cy="452571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2: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biểu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26F461C-A883-43D9-9189-B915EC27DF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r="10255"/>
          <a:stretch>
            <a:fillRect/>
          </a:stretch>
        </p:blipFill>
        <p:spPr/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09F5E5-4930-4D8B-9FE4-56986D860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6" y="-86626"/>
            <a:ext cx="1764792" cy="2194560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85CD571-37C1-42EC-B8B8-BD78E76E753C}"/>
              </a:ext>
            </a:extLst>
          </p:cNvPr>
          <p:cNvSpPr txBox="1">
            <a:spLocks/>
          </p:cNvSpPr>
          <p:nvPr/>
        </p:nvSpPr>
        <p:spPr>
          <a:xfrm>
            <a:off x="3034366" y="2071354"/>
            <a:ext cx="627567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3600" b="1" kern="120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chemeClr val="tx1"/>
                </a:solidFill>
              </a:rPr>
              <a:t>Tiết</a:t>
            </a:r>
            <a:r>
              <a:rPr lang="en-US" sz="3200" dirty="0">
                <a:solidFill>
                  <a:schemeClr val="tx1"/>
                </a:solidFill>
              </a:rPr>
              <a:t> 9: </a:t>
            </a:r>
            <a:r>
              <a:rPr lang="en-US" sz="3200" dirty="0" err="1">
                <a:solidFill>
                  <a:schemeClr val="tx1"/>
                </a:solidFill>
              </a:rPr>
              <a:t>Nói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viết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lời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tự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giới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thiệu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AD80C57-D7AE-4510-9AF3-576E90A9DB0D}"/>
              </a:ext>
            </a:extLst>
          </p:cNvPr>
          <p:cNvSpPr txBox="1">
            <a:spLocks/>
          </p:cNvSpPr>
          <p:nvPr/>
        </p:nvSpPr>
        <p:spPr>
          <a:xfrm>
            <a:off x="4243888" y="2662285"/>
            <a:ext cx="443055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3600" b="1" kern="120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SGK </a:t>
            </a:r>
            <a:r>
              <a:rPr lang="en-US" sz="3200" dirty="0" err="1">
                <a:solidFill>
                  <a:schemeClr val="tx1"/>
                </a:solidFill>
              </a:rPr>
              <a:t>trang</a:t>
            </a:r>
            <a:r>
              <a:rPr lang="en-US" sz="3200" dirty="0">
                <a:solidFill>
                  <a:schemeClr val="tx1"/>
                </a:solidFill>
              </a:rPr>
              <a:t> 16, 17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5D5AFA-441B-41D9-9693-81FED7D7F0F3}"/>
              </a:ext>
            </a:extLst>
          </p:cNvPr>
          <p:cNvSpPr/>
          <p:nvPr/>
        </p:nvSpPr>
        <p:spPr>
          <a:xfrm>
            <a:off x="2375452" y="0"/>
            <a:ext cx="6172200" cy="13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EA1ECD"/>
                </a:solidFill>
              </a:rPr>
              <a:t>2</a:t>
            </a:r>
            <a:r>
              <a:rPr lang="en-US" sz="2800" dirty="0">
                <a:solidFill>
                  <a:srgbClr val="EA1E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EA1E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trò chơi </a:t>
            </a:r>
            <a:r>
              <a:rPr lang="vi-VN" sz="2800" i="1" dirty="0">
                <a:solidFill>
                  <a:srgbClr val="EA1E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người một vẻ </a:t>
            </a:r>
            <a:endParaRPr lang="en-US" sz="2800" i="1" dirty="0">
              <a:solidFill>
                <a:srgbClr val="EA1EC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đặc điểm, đoán tên bạn.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DD9EC-FF32-4336-8B93-AFEC72F7A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0" t="61836"/>
          <a:stretch/>
        </p:blipFill>
        <p:spPr>
          <a:xfrm>
            <a:off x="4087467" y="965970"/>
            <a:ext cx="6907358" cy="4715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F8AB9E-CB51-455A-8D58-8BE90125172C}"/>
              </a:ext>
            </a:extLst>
          </p:cNvPr>
          <p:cNvSpPr txBox="1"/>
          <p:nvPr/>
        </p:nvSpPr>
        <p:spPr>
          <a:xfrm>
            <a:off x="4726554" y="1747274"/>
            <a:ext cx="24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A70564-A51B-43CB-AF44-9CDB1B6B0A69}"/>
              </a:ext>
            </a:extLst>
          </p:cNvPr>
          <p:cNvSpPr txBox="1"/>
          <p:nvPr/>
        </p:nvSpPr>
        <p:spPr>
          <a:xfrm>
            <a:off x="333597" y="1833086"/>
            <a:ext cx="3595851" cy="240065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0" lvl="0" algn="just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 C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8321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-159071" y="143241"/>
            <a:ext cx="10567881" cy="4821721"/>
          </a:xfrm>
          <a:prstGeom prst="rect">
            <a:avLst/>
          </a:prstGeom>
        </p:spPr>
      </p:pic>
      <p:sp>
        <p:nvSpPr>
          <p:cNvPr id="24" name="Right Arrow 23">
            <a:hlinkClick r:id="" action="ppaction://noaction"/>
          </p:cNvPr>
          <p:cNvSpPr/>
          <p:nvPr/>
        </p:nvSpPr>
        <p:spPr>
          <a:xfrm>
            <a:off x="8052500" y="4499960"/>
            <a:ext cx="1043351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marL="0" marR="0" lvl="0" indent="0" algn="ctr" defTabSz="6853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4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4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4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57650" y="1220176"/>
            <a:ext cx="6248645" cy="484746"/>
          </a:xfrm>
          <a:prstGeom prst="rect">
            <a:avLst/>
          </a:prstGeom>
        </p:spPr>
        <p:txBody>
          <a:bodyPr wrap="square" lIns="68561" tIns="34289" rIns="68561" bIns="34289">
            <a:spAutoFit/>
          </a:bodyPr>
          <a:lstStyle/>
          <a:p>
            <a:pPr marL="0" marR="0" lvl="0" indent="0" algn="just" defTabSz="684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	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1C8E9E15-02F6-4DA8-B7E6-0E26BB562BE3}"/>
              </a:ext>
            </a:extLst>
          </p:cNvPr>
          <p:cNvSpPr/>
          <p:nvPr/>
        </p:nvSpPr>
        <p:spPr>
          <a:xfrm>
            <a:off x="1040148" y="224960"/>
            <a:ext cx="7681351" cy="1123712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kern="0" dirty="0" err="1">
                <a:solidFill>
                  <a:srgbClr val="FFFF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6000" b="1" kern="0" dirty="0">
                <a:solidFill>
                  <a:srgbClr val="FFFF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kern="0" dirty="0" err="1">
                <a:solidFill>
                  <a:srgbClr val="FFFF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r>
              <a:rPr lang="en-US" altLang="zh-CN" sz="6000" b="1" kern="0" dirty="0">
                <a:solidFill>
                  <a:srgbClr val="FFFF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6000" b="1" kern="0" dirty="0" err="1">
                <a:solidFill>
                  <a:srgbClr val="FFFF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6000" b="1" kern="0" dirty="0">
                <a:solidFill>
                  <a:srgbClr val="FFFF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b="1" kern="0" dirty="0" err="1">
                <a:solidFill>
                  <a:srgbClr val="FFFF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</a:t>
            </a:r>
            <a:endParaRPr kumimoji="0" lang="zh-CN" altLang="en-US" sz="6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C9BC273E-42D2-4F2A-B8D1-8A9875BC518E}"/>
              </a:ext>
            </a:extLst>
          </p:cNvPr>
          <p:cNvSpPr/>
          <p:nvPr/>
        </p:nvSpPr>
        <p:spPr>
          <a:xfrm>
            <a:off x="1587748" y="2020395"/>
            <a:ext cx="6586152" cy="646986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-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Hoàn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Vở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TV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trang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9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2EB36141-F141-450D-8B31-FBB15722F23B}"/>
              </a:ext>
            </a:extLst>
          </p:cNvPr>
          <p:cNvSpPr/>
          <p:nvPr/>
        </p:nvSpPr>
        <p:spPr>
          <a:xfrm>
            <a:off x="1433384" y="2554102"/>
            <a:ext cx="6932140" cy="1191816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5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lần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hôm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qua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đâu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rồi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trả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trang</a:t>
            </a:r>
            <a:r>
              <a:rPr lang="en-US" altLang="zh-C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18 , 19 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322490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3564E42-0B74-44E0-AE74-D0A78BB88A9F}"/>
              </a:ext>
            </a:extLst>
          </p:cNvPr>
          <p:cNvSpPr/>
          <p:nvPr/>
        </p:nvSpPr>
        <p:spPr>
          <a:xfrm>
            <a:off x="0" y="4994910"/>
            <a:ext cx="9144000" cy="14882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um.">
            <a:extLst>
              <a:ext uri="{FF2B5EF4-FFF2-40B4-BE49-F238E27FC236}">
                <a16:creationId xmlns:a16="http://schemas.microsoft.com/office/drawing/2014/main" id="{191C02B8-2227-4DCE-8935-65308A950392}"/>
              </a:ext>
            </a:extLst>
          </p:cNvPr>
          <p:cNvSpPr txBox="1"/>
          <p:nvPr/>
        </p:nvSpPr>
        <p:spPr>
          <a:xfrm>
            <a:off x="2830985" y="77673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EC008C"/>
                </a:solidFill>
                <a:latin typeface="Arial-Rounded" panose="020F0504020102020204" pitchFamily="34" charset="-52"/>
              </a:rPr>
              <a:t>6.</a:t>
            </a:r>
          </a:p>
        </p:txBody>
      </p:sp>
      <p:sp>
        <p:nvSpPr>
          <p:cNvPr id="3" name="Viết">
            <a:extLst>
              <a:ext uri="{FF2B5EF4-FFF2-40B4-BE49-F238E27FC236}">
                <a16:creationId xmlns:a16="http://schemas.microsoft.com/office/drawing/2014/main" id="{3229FF00-8C5B-4D0D-9A54-2F4481F687D4}"/>
              </a:ext>
            </a:extLst>
          </p:cNvPr>
          <p:cNvSpPr txBox="1"/>
          <p:nvPr/>
        </p:nvSpPr>
        <p:spPr>
          <a:xfrm>
            <a:off x="3156136" y="80054"/>
            <a:ext cx="48666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>
                <a:latin typeface="Averta Std CY Bold" panose="00000800000000000000" pitchFamily="50" charset="0"/>
              </a:rPr>
              <a:t>Nói</a:t>
            </a:r>
            <a:r>
              <a:rPr lang="en-US" sz="2300" b="1" dirty="0">
                <a:latin typeface="Averta Std CY Bold" panose="00000800000000000000" pitchFamily="50" charset="0"/>
              </a:rPr>
              <a:t>, </a:t>
            </a:r>
            <a:r>
              <a:rPr lang="en-US" sz="2300" b="1" dirty="0" err="1">
                <a:latin typeface="Averta Std CY Bold" panose="00000800000000000000" pitchFamily="50" charset="0"/>
              </a:rPr>
              <a:t>viết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lời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giới</a:t>
            </a:r>
            <a:r>
              <a:rPr lang="en-US" sz="2300" b="1" dirty="0"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latin typeface="Averta Std CY Bold" panose="00000800000000000000" pitchFamily="50" charset="0"/>
              </a:rPr>
              <a:t>thiệu</a:t>
            </a:r>
            <a:endParaRPr lang="en-US" sz="2300" b="1" dirty="0">
              <a:latin typeface="Averta Std CY Bold" panose="00000800000000000000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1D2335-5EAC-43DB-862B-D43CADEFD37A}"/>
              </a:ext>
            </a:extLst>
          </p:cNvPr>
          <p:cNvSpPr/>
          <p:nvPr/>
        </p:nvSpPr>
        <p:spPr>
          <a:xfrm>
            <a:off x="516498" y="603795"/>
            <a:ext cx="8190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image254.png">
            <a:extLst>
              <a:ext uri="{FF2B5EF4-FFF2-40B4-BE49-F238E27FC236}">
                <a16:creationId xmlns:a16="http://schemas.microsoft.com/office/drawing/2014/main" id="{6F7EBCFD-6D31-4975-9A79-51CBAD80A4B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4208" y="1241790"/>
            <a:ext cx="4795283" cy="39205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F9FDFB-3448-438B-ADA8-0F99DC6E3866}"/>
              </a:ext>
            </a:extLst>
          </p:cNvPr>
          <p:cNvSpPr/>
          <p:nvPr/>
        </p:nvSpPr>
        <p:spPr>
          <a:xfrm>
            <a:off x="3696551" y="1349827"/>
            <a:ext cx="15891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53ACB6-8859-4E70-9872-8A00AAC6B43B}"/>
              </a:ext>
            </a:extLst>
          </p:cNvPr>
          <p:cNvSpPr/>
          <p:nvPr/>
        </p:nvSpPr>
        <p:spPr>
          <a:xfrm>
            <a:off x="2830985" y="2001721"/>
            <a:ext cx="1190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mơ trở thành cầu thủ bóng đá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5972DF-A82A-46C7-9060-F09293B6829B}"/>
              </a:ext>
            </a:extLst>
          </p:cNvPr>
          <p:cNvSpPr/>
          <p:nvPr/>
        </p:nvSpPr>
        <p:spPr>
          <a:xfrm>
            <a:off x="4994189" y="2214383"/>
            <a:ext cx="11905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Bin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C7818-17C1-4BF7-AF53-7AE6DA29DCE1}"/>
              </a:ext>
            </a:extLst>
          </p:cNvPr>
          <p:cNvSpPr/>
          <p:nvPr/>
        </p:nvSpPr>
        <p:spPr>
          <a:xfrm>
            <a:off x="3712710" y="4272280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BE05AA-E74B-4E57-B9EA-15F73CDAB43F}"/>
              </a:ext>
            </a:extLst>
          </p:cNvPr>
          <p:cNvSpPr/>
          <p:nvPr/>
        </p:nvSpPr>
        <p:spPr>
          <a:xfrm>
            <a:off x="2689508" y="3621069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9FB2C7-27CE-4E6E-A49A-37C3A9D389CD}"/>
              </a:ext>
            </a:extLst>
          </p:cNvPr>
          <p:cNvSpPr/>
          <p:nvPr/>
        </p:nvSpPr>
        <p:spPr>
          <a:xfrm>
            <a:off x="5117947" y="3541633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64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761_20210602094717_gioi-thieu-ban-than-_20210526">
            <a:hlinkClick r:id="" action="ppaction://media"/>
            <a:extLst>
              <a:ext uri="{FF2B5EF4-FFF2-40B4-BE49-F238E27FC236}">
                <a16:creationId xmlns:a16="http://schemas.microsoft.com/office/drawing/2014/main" id="{F234B893-882C-45FD-AFED-7D287D6A5B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64" end="304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6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54.png">
            <a:extLst>
              <a:ext uri="{FF2B5EF4-FFF2-40B4-BE49-F238E27FC236}">
                <a16:creationId xmlns:a16="http://schemas.microsoft.com/office/drawing/2014/main" id="{AB954435-EC2F-4A78-A75B-A8DB8EC211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13770" y="505005"/>
            <a:ext cx="3754030" cy="3807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BFB759-36EC-4954-A495-9659B7E7B5D6}"/>
              </a:ext>
            </a:extLst>
          </p:cNvPr>
          <p:cNvSpPr/>
          <p:nvPr/>
        </p:nvSpPr>
        <p:spPr>
          <a:xfrm>
            <a:off x="6396208" y="598712"/>
            <a:ext cx="15891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5F1FD2-746A-4CCA-A5A9-9FD471A2C0F7}"/>
              </a:ext>
            </a:extLst>
          </p:cNvPr>
          <p:cNvSpPr/>
          <p:nvPr/>
        </p:nvSpPr>
        <p:spPr>
          <a:xfrm>
            <a:off x="5530642" y="1250606"/>
            <a:ext cx="1190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mơ trở thành cầu thủ bóng đá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2B4616-DEE5-4204-939A-5216341612C5}"/>
              </a:ext>
            </a:extLst>
          </p:cNvPr>
          <p:cNvSpPr/>
          <p:nvPr/>
        </p:nvSpPr>
        <p:spPr>
          <a:xfrm>
            <a:off x="7693846" y="1463268"/>
            <a:ext cx="1190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8B3856-2C78-45C8-8382-35FFAACCFC1A}"/>
              </a:ext>
            </a:extLst>
          </p:cNvPr>
          <p:cNvSpPr/>
          <p:nvPr/>
        </p:nvSpPr>
        <p:spPr>
          <a:xfrm>
            <a:off x="6412367" y="3521165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650A35-0229-4EC1-9FF1-FB92E5FA187C}"/>
              </a:ext>
            </a:extLst>
          </p:cNvPr>
          <p:cNvSpPr/>
          <p:nvPr/>
        </p:nvSpPr>
        <p:spPr>
          <a:xfrm>
            <a:off x="5389165" y="286995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0E68D8-132B-4BCB-9EDB-BF4E74D255FF}"/>
              </a:ext>
            </a:extLst>
          </p:cNvPr>
          <p:cNvSpPr/>
          <p:nvPr/>
        </p:nvSpPr>
        <p:spPr>
          <a:xfrm>
            <a:off x="7594320" y="2869954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E31232-10BF-4690-B4BC-9F8425190470}"/>
              </a:ext>
            </a:extLst>
          </p:cNvPr>
          <p:cNvSpPr/>
          <p:nvPr/>
        </p:nvSpPr>
        <p:spPr>
          <a:xfrm>
            <a:off x="120690" y="891099"/>
            <a:ext cx="5084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AFF9E5-53AF-4A37-B84C-8B8AF7FDC858}"/>
              </a:ext>
            </a:extLst>
          </p:cNvPr>
          <p:cNvSpPr/>
          <p:nvPr/>
        </p:nvSpPr>
        <p:spPr>
          <a:xfrm>
            <a:off x="377012" y="332809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18976B-A67D-4014-8CB7-3B748EE8BB33}"/>
              </a:ext>
            </a:extLst>
          </p:cNvPr>
          <p:cNvSpPr/>
          <p:nvPr/>
        </p:nvSpPr>
        <p:spPr>
          <a:xfrm>
            <a:off x="319317" y="2109599"/>
            <a:ext cx="43830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7935CC-90CA-45AD-BCB9-C5EFA863CFC2}"/>
              </a:ext>
            </a:extLst>
          </p:cNvPr>
          <p:cNvSpPr/>
          <p:nvPr/>
        </p:nvSpPr>
        <p:spPr>
          <a:xfrm>
            <a:off x="0" y="4994910"/>
            <a:ext cx="9144000" cy="14882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9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C23EEC-5FD2-48F0-AB3E-31A9D1DA30EA}"/>
              </a:ext>
            </a:extLst>
          </p:cNvPr>
          <p:cNvSpPr/>
          <p:nvPr/>
        </p:nvSpPr>
        <p:spPr>
          <a:xfrm>
            <a:off x="0" y="4994910"/>
            <a:ext cx="9144000" cy="14882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E07D06-973D-4042-BA18-B8B4B777F8FF}"/>
              </a:ext>
            </a:extLst>
          </p:cNvPr>
          <p:cNvSpPr/>
          <p:nvPr/>
        </p:nvSpPr>
        <p:spPr>
          <a:xfrm>
            <a:off x="2090385" y="193589"/>
            <a:ext cx="64224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26DC02-BF64-40E2-80B1-B027E0FADED0}"/>
              </a:ext>
            </a:extLst>
          </p:cNvPr>
          <p:cNvSpPr/>
          <p:nvPr/>
        </p:nvSpPr>
        <p:spPr>
          <a:xfrm>
            <a:off x="3145129" y="1059135"/>
            <a:ext cx="22284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00981D-2BE5-4A30-839E-A9283AA0BDFD}"/>
              </a:ext>
            </a:extLst>
          </p:cNvPr>
          <p:cNvSpPr/>
          <p:nvPr/>
        </p:nvSpPr>
        <p:spPr>
          <a:xfrm>
            <a:off x="3171174" y="1764773"/>
            <a:ext cx="2863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109346-DD6C-4F41-AA2F-47E4477DD150}"/>
              </a:ext>
            </a:extLst>
          </p:cNvPr>
          <p:cNvSpPr/>
          <p:nvPr/>
        </p:nvSpPr>
        <p:spPr>
          <a:xfrm>
            <a:off x="3171174" y="2461466"/>
            <a:ext cx="33412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mơ của em là gì?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406D57-E711-45A8-B8F2-6EDB36469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96" b="95745" l="10000" r="90000">
                        <a14:foregroundMark x1="40698" y1="12021" x2="63256" y2="17021"/>
                        <a14:foregroundMark x1="39535" y1="6702" x2="60698" y2="7447"/>
                        <a14:foregroundMark x1="33092" y1="42909" x2="45000" y2="87128"/>
                        <a14:foregroundMark x1="31163" y1="35745" x2="32270" y2="39857"/>
                        <a14:foregroundMark x1="39535" y1="43723" x2="47558" y2="81064"/>
                        <a14:foregroundMark x1="49070" y1="35106" x2="51977" y2="74043"/>
                        <a14:foregroundMark x1="51977" y1="47766" x2="64767" y2="58723"/>
                        <a14:foregroundMark x1="64767" y1="58723" x2="64767" y2="58723"/>
                        <a14:foregroundMark x1="54186" y1="50745" x2="65116" y2="60106"/>
                        <a14:foregroundMark x1="57791" y1="48085" x2="67674" y2="55745"/>
                        <a14:foregroundMark x1="60349" y1="48085" x2="67326" y2="58085"/>
                        <a14:foregroundMark x1="59302" y1="46064" x2="63256" y2="55106"/>
                        <a14:foregroundMark x1="50116" y1="68085" x2="62209" y2="64043"/>
                        <a14:foregroundMark x1="45000" y1="75745" x2="46512" y2="90106"/>
                        <a14:foregroundMark x1="33023" y1="92447" x2="51977" y2="90426"/>
                        <a14:foregroundMark x1="45000" y1="90745" x2="50465" y2="93085"/>
                        <a14:foregroundMark x1="46512" y1="93404" x2="51279" y2="95745"/>
                        <a14:backgroundMark x1="30814" y1="41383" x2="34884" y2="41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3" y="1081646"/>
            <a:ext cx="2726573" cy="29802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C00900-8F24-49A9-A850-8FA8C804D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7604" l="1597" r="97923">
                        <a14:foregroundMark x1="20128" y1="37540" x2="30990" y2="39936"/>
                        <a14:foregroundMark x1="30351" y1="39936" x2="43610" y2="49042"/>
                        <a14:foregroundMark x1="43610" y1="49042" x2="45367" y2="49681"/>
                        <a14:foregroundMark x1="34026" y1="43291" x2="48403" y2="51597"/>
                        <a14:foregroundMark x1="45527" y1="51757" x2="50799" y2="53834"/>
                        <a14:foregroundMark x1="50160" y1="43450" x2="58946" y2="46006"/>
                        <a14:foregroundMark x1="54473" y1="42492" x2="60064" y2="47604"/>
                        <a14:foregroundMark x1="73003" y1="39457" x2="73802" y2="45367"/>
                        <a14:foregroundMark x1="74121" y1="39297" x2="73962" y2="55272"/>
                        <a14:foregroundMark x1="37380" y1="81949" x2="42812" y2="89776"/>
                        <a14:foregroundMark x1="42812" y1="89776" x2="52236" y2="91853"/>
                        <a14:foregroundMark x1="52236" y1="91853" x2="69649" y2="91054"/>
                        <a14:foregroundMark x1="7827" y1="91054" x2="53514" y2="92652"/>
                        <a14:foregroundMark x1="53514" y1="92652" x2="82109" y2="92173"/>
                        <a14:foregroundMark x1="6869" y1="87220" x2="42013" y2="87220"/>
                        <a14:foregroundMark x1="4792" y1="93131" x2="36262" y2="94888"/>
                        <a14:foregroundMark x1="36262" y1="94888" x2="40735" y2="94249"/>
                        <a14:foregroundMark x1="3834" y1="84984" x2="5112" y2="95048"/>
                        <a14:foregroundMark x1="5112" y1="95048" x2="5112" y2="95048"/>
                        <a14:foregroundMark x1="2716" y1="93291" x2="37859" y2="95687"/>
                        <a14:foregroundMark x1="37859" y1="95687" x2="51118" y2="95527"/>
                        <a14:foregroundMark x1="51118" y1="95527" x2="64856" y2="95527"/>
                        <a14:foregroundMark x1="64856" y1="95527" x2="68690" y2="95048"/>
                        <a14:foregroundMark x1="12939" y1="94249" x2="74121" y2="95048"/>
                        <a14:foregroundMark x1="74121" y1="95048" x2="81949" y2="94728"/>
                        <a14:foregroundMark x1="72684" y1="84026" x2="90415" y2="84824"/>
                        <a14:foregroundMark x1="76038" y1="84665" x2="92971" y2="88658"/>
                        <a14:foregroundMark x1="78914" y1="89617" x2="93291" y2="91853"/>
                        <a14:foregroundMark x1="91853" y1="84505" x2="98083" y2="89457"/>
                        <a14:foregroundMark x1="91853" y1="84665" x2="94409" y2="94089"/>
                        <a14:foregroundMark x1="94409" y1="94089" x2="94409" y2="94089"/>
                        <a14:foregroundMark x1="2875" y1="85144" x2="1597" y2="96166"/>
                        <a14:foregroundMark x1="1597" y1="96166" x2="4952" y2="97604"/>
                        <a14:foregroundMark x1="82588" y1="26677" x2="81949" y2="36581"/>
                        <a14:foregroundMark x1="81949" y1="22364" x2="80351" y2="31949"/>
                        <a14:foregroundMark x1="82268" y1="24920" x2="91853" y2="22524"/>
                        <a14:foregroundMark x1="91853" y1="22524" x2="79872" y2="22204"/>
                        <a14:foregroundMark x1="79872" y1="22204" x2="86422" y2="30032"/>
                        <a14:foregroundMark x1="86422" y1="30032" x2="79553" y2="20767"/>
                        <a14:foregroundMark x1="79553" y1="20767" x2="80990" y2="33227"/>
                        <a14:foregroundMark x1="80990" y1="33227" x2="90256" y2="31470"/>
                        <a14:foregroundMark x1="90256" y1="31470" x2="84824" y2="22843"/>
                        <a14:foregroundMark x1="84824" y1="22843" x2="77636" y2="26038"/>
                        <a14:foregroundMark x1="79872" y1="21246" x2="83546" y2="30351"/>
                        <a14:foregroundMark x1="83546" y1="30351" x2="79073" y2="21565"/>
                        <a14:foregroundMark x1="79073" y1="21565" x2="71565" y2="27636"/>
                        <a14:foregroundMark x1="71565" y1="27636" x2="81629" y2="21725"/>
                        <a14:foregroundMark x1="81629" y1="21725" x2="73962" y2="24920"/>
                        <a14:foregroundMark x1="80671" y1="19649" x2="74760" y2="27476"/>
                        <a14:foregroundMark x1="74760" y1="27476" x2="82588" y2="24601"/>
                        <a14:foregroundMark x1="74121" y1="29233" x2="77796" y2="28594"/>
                        <a14:foregroundMark x1="81310" y1="18211" x2="82268" y2="22364"/>
                        <a14:foregroundMark x1="88978" y1="27796" x2="93131" y2="26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070" y="2236505"/>
            <a:ext cx="2906995" cy="290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0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888122-0C59-43F7-A30B-9A7F18C0689B}"/>
              </a:ext>
            </a:extLst>
          </p:cNvPr>
          <p:cNvSpPr txBox="1"/>
          <p:nvPr/>
        </p:nvSpPr>
        <p:spPr>
          <a:xfrm>
            <a:off x="2199980" y="171450"/>
            <a:ext cx="6651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 – 3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( VBT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9)</a:t>
            </a:r>
            <a:endParaRPr lang="en-US" sz="3200" dirty="0">
              <a:solidFill>
                <a:prstClr val="black"/>
              </a:solidFill>
              <a:latin typeface="VNI-Avo" pitchFamily="2" charset="0"/>
              <a:ea typeface="宋体" panose="02010600030101010101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7896B2-D40B-4205-9744-794DA96146B1}"/>
              </a:ext>
            </a:extLst>
          </p:cNvPr>
          <p:cNvGrpSpPr/>
          <p:nvPr/>
        </p:nvGrpSpPr>
        <p:grpSpPr>
          <a:xfrm>
            <a:off x="434340" y="2005142"/>
            <a:ext cx="8063484" cy="1984231"/>
            <a:chOff x="640080" y="1227902"/>
            <a:chExt cx="7303770" cy="198423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836A211-95FE-4318-912C-3186AC4831F2}"/>
                </a:ext>
              </a:extLst>
            </p:cNvPr>
            <p:cNvSpPr/>
            <p:nvPr/>
          </p:nvSpPr>
          <p:spPr>
            <a:xfrm>
              <a:off x="640080" y="1229803"/>
              <a:ext cx="2450418" cy="1112864"/>
            </a:xfrm>
            <a:custGeom>
              <a:avLst/>
              <a:gdLst>
                <a:gd name="connsiteX0" fmla="*/ 89029 w 1917302"/>
                <a:gd name="connsiteY0" fmla="*/ 0 h 1112864"/>
                <a:gd name="connsiteX1" fmla="*/ 1828273 w 1917302"/>
                <a:gd name="connsiteY1" fmla="*/ 0 h 1112864"/>
                <a:gd name="connsiteX2" fmla="*/ 1917302 w 1917302"/>
                <a:gd name="connsiteY2" fmla="*/ 89029 h 1112864"/>
                <a:gd name="connsiteX3" fmla="*/ 1917302 w 1917302"/>
                <a:gd name="connsiteY3" fmla="*/ 1112864 h 1112864"/>
                <a:gd name="connsiteX4" fmla="*/ 1917302 w 1917302"/>
                <a:gd name="connsiteY4" fmla="*/ 1112864 h 1112864"/>
                <a:gd name="connsiteX5" fmla="*/ 0 w 1917302"/>
                <a:gd name="connsiteY5" fmla="*/ 1112864 h 1112864"/>
                <a:gd name="connsiteX6" fmla="*/ 0 w 1917302"/>
                <a:gd name="connsiteY6" fmla="*/ 1112864 h 1112864"/>
                <a:gd name="connsiteX7" fmla="*/ 0 w 1917302"/>
                <a:gd name="connsiteY7" fmla="*/ 89029 h 1112864"/>
                <a:gd name="connsiteX8" fmla="*/ 89029 w 1917302"/>
                <a:gd name="connsiteY8" fmla="*/ 0 h 1112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7302" h="1112864">
                  <a:moveTo>
                    <a:pt x="89029" y="0"/>
                  </a:moveTo>
                  <a:lnTo>
                    <a:pt x="1828273" y="0"/>
                  </a:lnTo>
                  <a:cubicBezTo>
                    <a:pt x="1877442" y="0"/>
                    <a:pt x="1917302" y="39860"/>
                    <a:pt x="1917302" y="89029"/>
                  </a:cubicBezTo>
                  <a:lnTo>
                    <a:pt x="1917302" y="1112864"/>
                  </a:lnTo>
                  <a:lnTo>
                    <a:pt x="1917302" y="1112864"/>
                  </a:lnTo>
                  <a:lnTo>
                    <a:pt x="0" y="1112864"/>
                  </a:lnTo>
                  <a:lnTo>
                    <a:pt x="0" y="1112864"/>
                  </a:lnTo>
                  <a:lnTo>
                    <a:pt x="0" y="89029"/>
                  </a:lnTo>
                  <a:cubicBezTo>
                    <a:pt x="0" y="39860"/>
                    <a:pt x="39860" y="0"/>
                    <a:pt x="89029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D84035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76" tIns="102276" rIns="51476" bIns="25400" numCol="1" spcCol="1270" anchor="t" anchorCtr="0">
              <a:noAutofit/>
            </a:bodyPr>
            <a:lstStyle/>
            <a:p>
              <a:pPr marL="0" lvl="1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6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20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4FB1BD4-8FAE-4E32-A401-2506E76F6AA3}"/>
                </a:ext>
              </a:extLst>
            </p:cNvPr>
            <p:cNvSpPr/>
            <p:nvPr/>
          </p:nvSpPr>
          <p:spPr>
            <a:xfrm>
              <a:off x="940221" y="2596706"/>
              <a:ext cx="1917302" cy="615427"/>
            </a:xfrm>
            <a:custGeom>
              <a:avLst/>
              <a:gdLst>
                <a:gd name="connsiteX0" fmla="*/ 0 w 1917302"/>
                <a:gd name="connsiteY0" fmla="*/ 0 h 615427"/>
                <a:gd name="connsiteX1" fmla="*/ 1917302 w 1917302"/>
                <a:gd name="connsiteY1" fmla="*/ 0 h 615427"/>
                <a:gd name="connsiteX2" fmla="*/ 1917302 w 1917302"/>
                <a:gd name="connsiteY2" fmla="*/ 615427 h 615427"/>
                <a:gd name="connsiteX3" fmla="*/ 0 w 1917302"/>
                <a:gd name="connsiteY3" fmla="*/ 615427 h 615427"/>
                <a:gd name="connsiteX4" fmla="*/ 0 w 1917302"/>
                <a:gd name="connsiteY4" fmla="*/ 0 h 61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302" h="615427">
                  <a:moveTo>
                    <a:pt x="0" y="0"/>
                  </a:moveTo>
                  <a:lnTo>
                    <a:pt x="1917302" y="0"/>
                  </a:lnTo>
                  <a:lnTo>
                    <a:pt x="1917302" y="615427"/>
                  </a:lnTo>
                  <a:lnTo>
                    <a:pt x="0" y="6154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4035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D84035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597569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endParaRPr lang="en-US" sz="28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302282A-8E55-4843-A6B1-D16B5378F5B5}"/>
                </a:ext>
              </a:extLst>
            </p:cNvPr>
            <p:cNvSpPr/>
            <p:nvPr/>
          </p:nvSpPr>
          <p:spPr>
            <a:xfrm>
              <a:off x="3178999" y="1244716"/>
              <a:ext cx="2450418" cy="1083037"/>
            </a:xfrm>
            <a:custGeom>
              <a:avLst/>
              <a:gdLst>
                <a:gd name="connsiteX0" fmla="*/ 86643 w 1917302"/>
                <a:gd name="connsiteY0" fmla="*/ 0 h 1083037"/>
                <a:gd name="connsiteX1" fmla="*/ 1830659 w 1917302"/>
                <a:gd name="connsiteY1" fmla="*/ 0 h 1083037"/>
                <a:gd name="connsiteX2" fmla="*/ 1917302 w 1917302"/>
                <a:gd name="connsiteY2" fmla="*/ 86643 h 1083037"/>
                <a:gd name="connsiteX3" fmla="*/ 1917302 w 1917302"/>
                <a:gd name="connsiteY3" fmla="*/ 1083037 h 1083037"/>
                <a:gd name="connsiteX4" fmla="*/ 1917302 w 1917302"/>
                <a:gd name="connsiteY4" fmla="*/ 1083037 h 1083037"/>
                <a:gd name="connsiteX5" fmla="*/ 0 w 1917302"/>
                <a:gd name="connsiteY5" fmla="*/ 1083037 h 1083037"/>
                <a:gd name="connsiteX6" fmla="*/ 0 w 1917302"/>
                <a:gd name="connsiteY6" fmla="*/ 1083037 h 1083037"/>
                <a:gd name="connsiteX7" fmla="*/ 0 w 1917302"/>
                <a:gd name="connsiteY7" fmla="*/ 86643 h 1083037"/>
                <a:gd name="connsiteX8" fmla="*/ 86643 w 1917302"/>
                <a:gd name="connsiteY8" fmla="*/ 0 h 1083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7302" h="1083037">
                  <a:moveTo>
                    <a:pt x="86643" y="0"/>
                  </a:moveTo>
                  <a:lnTo>
                    <a:pt x="1830659" y="0"/>
                  </a:lnTo>
                  <a:cubicBezTo>
                    <a:pt x="1878511" y="0"/>
                    <a:pt x="1917302" y="38791"/>
                    <a:pt x="1917302" y="86643"/>
                  </a:cubicBezTo>
                  <a:lnTo>
                    <a:pt x="1917302" y="1083037"/>
                  </a:lnTo>
                  <a:lnTo>
                    <a:pt x="1917302" y="1083037"/>
                  </a:lnTo>
                  <a:lnTo>
                    <a:pt x="0" y="1083037"/>
                  </a:lnTo>
                  <a:lnTo>
                    <a:pt x="0" y="1083037"/>
                  </a:lnTo>
                  <a:lnTo>
                    <a:pt x="0" y="86643"/>
                  </a:lnTo>
                  <a:cubicBezTo>
                    <a:pt x="0" y="38791"/>
                    <a:pt x="38791" y="0"/>
                    <a:pt x="86643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D84035">
                  <a:hueOff val="954812"/>
                  <a:satOff val="13270"/>
                  <a:lumOff val="3431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777" tIns="101577" rIns="50777" bIns="25400" numCol="1" spcCol="1270" anchor="t" anchorCtr="0">
              <a:noAutofit/>
            </a:bodyPr>
            <a:lstStyle/>
            <a:p>
              <a:pPr marL="0" lvl="1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Vni 02 LinotypeZapfino two" panose="00000400000000000000" pitchFamily="2" charset="2"/>
                  <a:cs typeface="Times New Roman" panose="02020603050405020304" pitchFamily="18" charset="0"/>
                </a:rPr>
                <a:t>...</a:t>
              </a:r>
              <a:endParaRPr lang="en-US" sz="26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163B7B8-E4ED-4773-9D37-8C2D5D075848}"/>
                </a:ext>
              </a:extLst>
            </p:cNvPr>
            <p:cNvSpPr/>
            <p:nvPr/>
          </p:nvSpPr>
          <p:spPr>
            <a:xfrm>
              <a:off x="3406172" y="2555696"/>
              <a:ext cx="1917302" cy="615427"/>
            </a:xfrm>
            <a:custGeom>
              <a:avLst/>
              <a:gdLst>
                <a:gd name="connsiteX0" fmla="*/ 0 w 1917302"/>
                <a:gd name="connsiteY0" fmla="*/ 0 h 615427"/>
                <a:gd name="connsiteX1" fmla="*/ 1917302 w 1917302"/>
                <a:gd name="connsiteY1" fmla="*/ 0 h 615427"/>
                <a:gd name="connsiteX2" fmla="*/ 1917302 w 1917302"/>
                <a:gd name="connsiteY2" fmla="*/ 615427 h 615427"/>
                <a:gd name="connsiteX3" fmla="*/ 0 w 1917302"/>
                <a:gd name="connsiteY3" fmla="*/ 615427 h 615427"/>
                <a:gd name="connsiteX4" fmla="*/ 0 w 1917302"/>
                <a:gd name="connsiteY4" fmla="*/ 0 h 61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7302" h="615427">
                  <a:moveTo>
                    <a:pt x="0" y="0"/>
                  </a:moveTo>
                  <a:lnTo>
                    <a:pt x="1917302" y="0"/>
                  </a:lnTo>
                  <a:lnTo>
                    <a:pt x="1917302" y="615427"/>
                  </a:lnTo>
                  <a:lnTo>
                    <a:pt x="0" y="6154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4035">
                <a:hueOff val="954812"/>
                <a:satOff val="13270"/>
                <a:lumOff val="3431"/>
                <a:alphaOff val="0"/>
              </a:srgbClr>
            </a:solidFill>
            <a:ln w="12700" cap="flat" cmpd="sng" algn="ctr">
              <a:solidFill>
                <a:srgbClr val="D84035">
                  <a:hueOff val="954812"/>
                  <a:satOff val="13270"/>
                  <a:lumOff val="3431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597569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2800" kern="1200" dirty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endParaRPr lang="en-US" sz="28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3E56912-7687-4314-A250-4075CD9D8CF5}"/>
                </a:ext>
              </a:extLst>
            </p:cNvPr>
            <p:cNvSpPr/>
            <p:nvPr/>
          </p:nvSpPr>
          <p:spPr>
            <a:xfrm>
              <a:off x="5717919" y="1227902"/>
              <a:ext cx="2225931" cy="1076167"/>
            </a:xfrm>
            <a:custGeom>
              <a:avLst/>
              <a:gdLst>
                <a:gd name="connsiteX0" fmla="*/ 86093 w 1919315"/>
                <a:gd name="connsiteY0" fmla="*/ 0 h 1076167"/>
                <a:gd name="connsiteX1" fmla="*/ 1833222 w 1919315"/>
                <a:gd name="connsiteY1" fmla="*/ 0 h 1076167"/>
                <a:gd name="connsiteX2" fmla="*/ 1919315 w 1919315"/>
                <a:gd name="connsiteY2" fmla="*/ 86093 h 1076167"/>
                <a:gd name="connsiteX3" fmla="*/ 1919315 w 1919315"/>
                <a:gd name="connsiteY3" fmla="*/ 1076167 h 1076167"/>
                <a:gd name="connsiteX4" fmla="*/ 1919315 w 1919315"/>
                <a:gd name="connsiteY4" fmla="*/ 1076167 h 1076167"/>
                <a:gd name="connsiteX5" fmla="*/ 0 w 1919315"/>
                <a:gd name="connsiteY5" fmla="*/ 1076167 h 1076167"/>
                <a:gd name="connsiteX6" fmla="*/ 0 w 1919315"/>
                <a:gd name="connsiteY6" fmla="*/ 1076167 h 1076167"/>
                <a:gd name="connsiteX7" fmla="*/ 0 w 1919315"/>
                <a:gd name="connsiteY7" fmla="*/ 86093 h 1076167"/>
                <a:gd name="connsiteX8" fmla="*/ 86093 w 1919315"/>
                <a:gd name="connsiteY8" fmla="*/ 0 h 107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9315" h="1076167">
                  <a:moveTo>
                    <a:pt x="86093" y="0"/>
                  </a:moveTo>
                  <a:lnTo>
                    <a:pt x="1833222" y="0"/>
                  </a:lnTo>
                  <a:cubicBezTo>
                    <a:pt x="1880770" y="0"/>
                    <a:pt x="1919315" y="38545"/>
                    <a:pt x="1919315" y="86093"/>
                  </a:cubicBezTo>
                  <a:lnTo>
                    <a:pt x="1919315" y="1076167"/>
                  </a:lnTo>
                  <a:lnTo>
                    <a:pt x="1919315" y="1076167"/>
                  </a:lnTo>
                  <a:lnTo>
                    <a:pt x="0" y="1076167"/>
                  </a:lnTo>
                  <a:lnTo>
                    <a:pt x="0" y="1076167"/>
                  </a:lnTo>
                  <a:lnTo>
                    <a:pt x="0" y="86093"/>
                  </a:lnTo>
                  <a:cubicBezTo>
                    <a:pt x="0" y="38545"/>
                    <a:pt x="38545" y="0"/>
                    <a:pt x="86093" y="0"/>
                  </a:cubicBez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D84035">
                  <a:hueOff val="1909624"/>
                  <a:satOff val="26540"/>
                  <a:lumOff val="6862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616" tIns="101416" rIns="50616" bIns="25400" numCol="1" spcCol="1270" anchor="t" anchorCtr="0">
              <a:noAutofit/>
            </a:bodyPr>
            <a:lstStyle/>
            <a:p>
              <a:pPr marL="0" lvl="1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Nghề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600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kern="1200" dirty="0" err="1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lai</a:t>
              </a:r>
              <a:endParaRPr lang="en-US" sz="26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E621ED-3269-4B28-9953-2E14B8AE5871}"/>
                </a:ext>
              </a:extLst>
            </p:cNvPr>
            <p:cNvSpPr/>
            <p:nvPr/>
          </p:nvSpPr>
          <p:spPr>
            <a:xfrm>
              <a:off x="5872123" y="2596706"/>
              <a:ext cx="1958064" cy="615427"/>
            </a:xfrm>
            <a:custGeom>
              <a:avLst/>
              <a:gdLst>
                <a:gd name="connsiteX0" fmla="*/ 0 w 1958064"/>
                <a:gd name="connsiteY0" fmla="*/ 0 h 615427"/>
                <a:gd name="connsiteX1" fmla="*/ 1958064 w 1958064"/>
                <a:gd name="connsiteY1" fmla="*/ 0 h 615427"/>
                <a:gd name="connsiteX2" fmla="*/ 1958064 w 1958064"/>
                <a:gd name="connsiteY2" fmla="*/ 615427 h 615427"/>
                <a:gd name="connsiteX3" fmla="*/ 0 w 1958064"/>
                <a:gd name="connsiteY3" fmla="*/ 615427 h 615427"/>
                <a:gd name="connsiteX4" fmla="*/ 0 w 1958064"/>
                <a:gd name="connsiteY4" fmla="*/ 0 h 61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8064" h="615427">
                  <a:moveTo>
                    <a:pt x="0" y="0"/>
                  </a:moveTo>
                  <a:lnTo>
                    <a:pt x="1958064" y="0"/>
                  </a:lnTo>
                  <a:lnTo>
                    <a:pt x="1958064" y="615427"/>
                  </a:lnTo>
                  <a:lnTo>
                    <a:pt x="0" y="6154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4035">
                <a:hueOff val="1909624"/>
                <a:satOff val="26540"/>
                <a:lumOff val="6862"/>
                <a:alphaOff val="0"/>
              </a:srgbClr>
            </a:solidFill>
            <a:ln w="12700" cap="flat" cmpd="sng" algn="ctr">
              <a:solidFill>
                <a:srgbClr val="D84035">
                  <a:hueOff val="1909624"/>
                  <a:satOff val="26540"/>
                  <a:lumOff val="6862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0" rIns="609626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2800" dirty="0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ysClr val="window" lastClr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endParaRPr lang="en-US" sz="2800" kern="120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7486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8EB753-3270-49A0-903E-D5B62307D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08" y="1643450"/>
            <a:ext cx="8074213" cy="3459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48195D-60AA-4D8D-8335-576BDB3B7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25" y="114300"/>
            <a:ext cx="5684108" cy="1813354"/>
          </a:xfrm>
          <a:prstGeom prst="rect">
            <a:avLst/>
          </a:prstGeom>
        </p:spPr>
      </p:pic>
      <p:sp>
        <p:nvSpPr>
          <p:cNvPr id="6" name="Viết">
            <a:extLst>
              <a:ext uri="{FF2B5EF4-FFF2-40B4-BE49-F238E27FC236}">
                <a16:creationId xmlns:a16="http://schemas.microsoft.com/office/drawing/2014/main" id="{122775FE-C951-488B-8CC0-0BC5D2A5B2B5}"/>
              </a:ext>
            </a:extLst>
          </p:cNvPr>
          <p:cNvSpPr txBox="1"/>
          <p:nvPr/>
        </p:nvSpPr>
        <p:spPr>
          <a:xfrm>
            <a:off x="1353510" y="1896342"/>
            <a:ext cx="7210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Nam.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Sở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đá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bóng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.  </a:t>
            </a:r>
          </a:p>
          <a:p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1164BC-A98E-4E22-9A82-8E12767F3CD6}"/>
              </a:ext>
            </a:extLst>
          </p:cNvPr>
          <p:cNvSpPr/>
          <p:nvPr/>
        </p:nvSpPr>
        <p:spPr>
          <a:xfrm>
            <a:off x="914400" y="2425577"/>
            <a:ext cx="7210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ước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mơ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trở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thủ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bóng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đá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523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8EB753-3270-49A0-903E-D5B62307D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5" y="1531181"/>
            <a:ext cx="8004277" cy="3612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48195D-60AA-4D8D-8335-576BDB3B7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389" y="47048"/>
            <a:ext cx="4702874" cy="1617698"/>
          </a:xfrm>
          <a:prstGeom prst="rect">
            <a:avLst/>
          </a:prstGeom>
        </p:spPr>
      </p:pic>
      <p:sp>
        <p:nvSpPr>
          <p:cNvPr id="6" name="Viết">
            <a:extLst>
              <a:ext uri="{FF2B5EF4-FFF2-40B4-BE49-F238E27FC236}">
                <a16:creationId xmlns:a16="http://schemas.microsoft.com/office/drawing/2014/main" id="{122775FE-C951-488B-8CC0-0BC5D2A5B2B5}"/>
              </a:ext>
            </a:extLst>
          </p:cNvPr>
          <p:cNvSpPr txBox="1"/>
          <p:nvPr/>
        </p:nvSpPr>
        <p:spPr>
          <a:xfrm>
            <a:off x="674372" y="1798311"/>
            <a:ext cx="8244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Thanh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Vân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sở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1164BC-A98E-4E22-9A82-8E12767F3CD6}"/>
              </a:ext>
            </a:extLst>
          </p:cNvPr>
          <p:cNvSpPr/>
          <p:nvPr/>
        </p:nvSpPr>
        <p:spPr>
          <a:xfrm>
            <a:off x="493225" y="2296596"/>
            <a:ext cx="8634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bánh .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trở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thợ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giỏi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3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  <p:tag name="INKNOELEADERBOARD" val="871191745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4753</TotalTime>
  <Words>714</Words>
  <Application>Microsoft Office PowerPoint</Application>
  <PresentationFormat>On-screen Show (16:9)</PresentationFormat>
  <Paragraphs>97</Paragraphs>
  <Slides>21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8" baseType="lpstr">
      <vt:lpstr>微软雅黑</vt:lpstr>
      <vt:lpstr>宋体</vt:lpstr>
      <vt:lpstr>Arial</vt:lpstr>
      <vt:lpstr>Arial Rounded MT Bold</vt:lpstr>
      <vt:lpstr>Arial-Rounded</vt:lpstr>
      <vt:lpstr>Arial-SGK-TV</vt:lpstr>
      <vt:lpstr>Averta Std CY</vt:lpstr>
      <vt:lpstr>Averta Std CY Bold</vt:lpstr>
      <vt:lpstr>Calibri</vt:lpstr>
      <vt:lpstr>Calibri Light</vt:lpstr>
      <vt:lpstr>HP001</vt:lpstr>
      <vt:lpstr>HP001 4 hàng</vt:lpstr>
      <vt:lpstr>Quicksand Medium</vt:lpstr>
      <vt:lpstr>Times New Roman</vt:lpstr>
      <vt:lpstr>UTM Avo</vt:lpstr>
      <vt:lpstr>Vni 01 LinotypeZapfino one</vt:lpstr>
      <vt:lpstr>Vni 02 LinotypeZapfino two</vt:lpstr>
      <vt:lpstr>VNI 27 Bendigo</vt:lpstr>
      <vt:lpstr>VNI-Avo</vt:lpstr>
      <vt:lpstr>字魂59号-创粗黑</vt:lpstr>
      <vt:lpstr>Hoạt động</vt:lpstr>
      <vt:lpstr>Khởi động</vt:lpstr>
      <vt:lpstr>Khám phá và Luyện tập</vt:lpstr>
      <vt:lpstr>3_Office Theme</vt:lpstr>
      <vt:lpstr>12_Office Theme</vt:lpstr>
      <vt:lpstr>1_Office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Administrator</cp:lastModifiedBy>
  <cp:revision>552</cp:revision>
  <dcterms:created xsi:type="dcterms:W3CDTF">2021-03-08T07:39:19Z</dcterms:created>
  <dcterms:modified xsi:type="dcterms:W3CDTF">2022-09-08T14:18:08Z</dcterms:modified>
  <cp:contentStatus/>
</cp:coreProperties>
</file>