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8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693" r:id="rId4"/>
    <p:sldMasterId id="2147483757" r:id="rId5"/>
    <p:sldMasterId id="2147483773" r:id="rId6"/>
    <p:sldMasterId id="2147483797" r:id="rId7"/>
    <p:sldMasterId id="2147483886" r:id="rId8"/>
    <p:sldMasterId id="2147483924" r:id="rId9"/>
  </p:sldMasterIdLst>
  <p:notesMasterIdLst>
    <p:notesMasterId r:id="rId32"/>
  </p:notesMasterIdLst>
  <p:handoutMasterIdLst>
    <p:handoutMasterId r:id="rId33"/>
  </p:handoutMasterIdLst>
  <p:sldIdLst>
    <p:sldId id="621" r:id="rId10"/>
    <p:sldId id="2583" r:id="rId11"/>
    <p:sldId id="286" r:id="rId12"/>
    <p:sldId id="285" r:id="rId13"/>
    <p:sldId id="288" r:id="rId14"/>
    <p:sldId id="289" r:id="rId15"/>
    <p:sldId id="2584" r:id="rId16"/>
    <p:sldId id="259" r:id="rId17"/>
    <p:sldId id="283" r:id="rId18"/>
    <p:sldId id="260" r:id="rId19"/>
    <p:sldId id="284" r:id="rId20"/>
    <p:sldId id="2582" r:id="rId21"/>
    <p:sldId id="274" r:id="rId22"/>
    <p:sldId id="2573" r:id="rId23"/>
    <p:sldId id="2574" r:id="rId24"/>
    <p:sldId id="2575" r:id="rId25"/>
    <p:sldId id="342" r:id="rId26"/>
    <p:sldId id="2576" r:id="rId27"/>
    <p:sldId id="2577" r:id="rId28"/>
    <p:sldId id="2578" r:id="rId29"/>
    <p:sldId id="540" r:id="rId30"/>
    <p:sldId id="466" r:id="rId31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FCF"/>
    <a:srgbClr val="EC008C"/>
    <a:srgbClr val="ED0281"/>
    <a:srgbClr val="EA1ECD"/>
    <a:srgbClr val="F9BDB5"/>
    <a:srgbClr val="F7A397"/>
    <a:srgbClr val="00AEEF"/>
    <a:srgbClr val="D22229"/>
    <a:srgbClr val="FFFFFF"/>
    <a:srgbClr val="732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82609" autoAdjust="0"/>
  </p:normalViewPr>
  <p:slideViewPr>
    <p:cSldViewPr snapToGrid="0" showGuides="1">
      <p:cViewPr varScale="1">
        <p:scale>
          <a:sx n="72" d="100"/>
          <a:sy n="72" d="100"/>
        </p:scale>
        <p:origin x="54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94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1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6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422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và</a:t>
            </a:r>
            <a:r>
              <a:rPr lang="en-US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21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1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2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4" indent="0" algn="ctr">
              <a:buNone/>
              <a:defRPr sz="1500"/>
            </a:lvl2pPr>
            <a:lvl3pPr marL="685729" indent="0" algn="ctr">
              <a:buNone/>
              <a:defRPr sz="1350"/>
            </a:lvl3pPr>
            <a:lvl4pPr marL="1028594" indent="0" algn="ctr">
              <a:buNone/>
              <a:defRPr sz="1200"/>
            </a:lvl4pPr>
            <a:lvl5pPr marL="1371459" indent="0" algn="ctr">
              <a:buNone/>
              <a:defRPr sz="1200"/>
            </a:lvl5pPr>
            <a:lvl6pPr marL="1714323" indent="0" algn="ctr">
              <a:buNone/>
              <a:defRPr sz="1200"/>
            </a:lvl6pPr>
            <a:lvl7pPr marL="2057823" indent="0" algn="ctr">
              <a:buNone/>
              <a:defRPr sz="1200"/>
            </a:lvl7pPr>
            <a:lvl8pPr marL="2400687" indent="0" algn="ctr">
              <a:buNone/>
              <a:defRPr sz="1200"/>
            </a:lvl8pPr>
            <a:lvl9pPr marL="274355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5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73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9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1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2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8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0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9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9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55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2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64" indent="0">
              <a:buNone/>
              <a:defRPr sz="1800"/>
            </a:lvl2pPr>
            <a:lvl3pPr marL="685729" indent="0">
              <a:buNone/>
              <a:defRPr sz="1500"/>
            </a:lvl3pPr>
            <a:lvl4pPr marL="1028594" indent="0">
              <a:buNone/>
              <a:defRPr sz="1350"/>
            </a:lvl4pPr>
            <a:lvl5pPr marL="1371459" indent="0">
              <a:buNone/>
              <a:defRPr sz="1350"/>
            </a:lvl5pPr>
            <a:lvl6pPr marL="1714323" indent="0">
              <a:buNone/>
              <a:defRPr sz="1350"/>
            </a:lvl6pPr>
            <a:lvl7pPr marL="2057823" indent="0">
              <a:buNone/>
              <a:defRPr sz="1350"/>
            </a:lvl7pPr>
            <a:lvl8pPr marL="2400687" indent="0">
              <a:buNone/>
              <a:defRPr sz="1350"/>
            </a:lvl8pPr>
            <a:lvl9pPr marL="274355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2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864" indent="0">
              <a:buNone/>
              <a:defRPr sz="1800"/>
            </a:lvl2pPr>
            <a:lvl3pPr marL="685729" indent="0">
              <a:buNone/>
              <a:defRPr sz="1500"/>
            </a:lvl3pPr>
            <a:lvl4pPr marL="1028594" indent="0">
              <a:buNone/>
              <a:defRPr sz="1350"/>
            </a:lvl4pPr>
            <a:lvl5pPr marL="1371459" indent="0">
              <a:buNone/>
              <a:defRPr sz="1350"/>
            </a:lvl5pPr>
            <a:lvl6pPr marL="1714323" indent="0">
              <a:buNone/>
              <a:defRPr sz="1350"/>
            </a:lvl6pPr>
            <a:lvl7pPr marL="2057823" indent="0">
              <a:buNone/>
              <a:defRPr sz="1350"/>
            </a:lvl7pPr>
            <a:lvl8pPr marL="2400687" indent="0">
              <a:buNone/>
              <a:defRPr sz="1350"/>
            </a:lvl8pPr>
            <a:lvl9pPr marL="2743552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29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9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21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399"/>
            </a:lvl1pPr>
            <a:lvl2pPr marL="342864" indent="0">
              <a:buNone/>
              <a:defRPr sz="2100"/>
            </a:lvl2pPr>
            <a:lvl3pPr marL="685729" indent="0">
              <a:buNone/>
              <a:defRPr sz="1800"/>
            </a:lvl3pPr>
            <a:lvl4pPr marL="1028594" indent="0">
              <a:buNone/>
              <a:defRPr sz="1500"/>
            </a:lvl4pPr>
            <a:lvl5pPr marL="1371459" indent="0">
              <a:buNone/>
              <a:defRPr sz="1500"/>
            </a:lvl5pPr>
            <a:lvl6pPr marL="1714323" indent="0">
              <a:buNone/>
              <a:defRPr sz="1500"/>
            </a:lvl6pPr>
            <a:lvl7pPr marL="2057823" indent="0">
              <a:buNone/>
              <a:defRPr sz="1500"/>
            </a:lvl7pPr>
            <a:lvl8pPr marL="2400687" indent="0">
              <a:buNone/>
              <a:defRPr sz="1500"/>
            </a:lvl8pPr>
            <a:lvl9pPr marL="274355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1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864" indent="0">
              <a:buNone/>
              <a:defRPr sz="1350"/>
            </a:lvl2pPr>
            <a:lvl3pPr marL="685729" indent="0">
              <a:buNone/>
              <a:defRPr sz="1200"/>
            </a:lvl3pPr>
            <a:lvl4pPr marL="1028594" indent="0">
              <a:buNone/>
              <a:defRPr sz="1050"/>
            </a:lvl4pPr>
            <a:lvl5pPr marL="1371459" indent="0">
              <a:buNone/>
              <a:defRPr sz="1050"/>
            </a:lvl5pPr>
            <a:lvl6pPr marL="1714323" indent="0">
              <a:buNone/>
              <a:defRPr sz="1050"/>
            </a:lvl6pPr>
            <a:lvl7pPr marL="2057823" indent="0">
              <a:buNone/>
              <a:defRPr sz="1050"/>
            </a:lvl7pPr>
            <a:lvl8pPr marL="2400687" indent="0">
              <a:buNone/>
              <a:defRPr sz="1050"/>
            </a:lvl8pPr>
            <a:lvl9pPr marL="274355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0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59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45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30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49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30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64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194" y="-8863"/>
            <a:ext cx="9131369" cy="52090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77" y="443890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24" y="884884"/>
            <a:ext cx="598736" cy="429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485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04" y="289868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9" y="773990"/>
            <a:ext cx="304026" cy="21783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523" y="-76648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95" y="107647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554" y="831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657" y="108256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76" y="14405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1" y="3885121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3" y="4204892"/>
            <a:ext cx="9273192" cy="101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743" y="340693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8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4" indent="0" algn="ctr">
              <a:buNone/>
              <a:defRPr sz="1500"/>
            </a:lvl2pPr>
            <a:lvl3pPr marL="685729" indent="0" algn="ctr">
              <a:buNone/>
              <a:defRPr sz="1350"/>
            </a:lvl3pPr>
            <a:lvl4pPr marL="1028594" indent="0" algn="ctr">
              <a:buNone/>
              <a:defRPr sz="1200"/>
            </a:lvl4pPr>
            <a:lvl5pPr marL="1371459" indent="0" algn="ctr">
              <a:buNone/>
              <a:defRPr sz="1200"/>
            </a:lvl5pPr>
            <a:lvl6pPr marL="1714323" indent="0" algn="ctr">
              <a:buNone/>
              <a:defRPr sz="1200"/>
            </a:lvl6pPr>
            <a:lvl7pPr marL="2057187" indent="0" algn="ctr">
              <a:buNone/>
              <a:defRPr sz="1200"/>
            </a:lvl7pPr>
            <a:lvl8pPr marL="2400052" indent="0" algn="ctr">
              <a:buNone/>
              <a:defRPr sz="1200"/>
            </a:lvl8pPr>
            <a:lvl9pPr marL="274291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11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05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2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81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2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4" indent="0">
              <a:buNone/>
              <a:defRPr sz="1500" b="1"/>
            </a:lvl2pPr>
            <a:lvl3pPr marL="685729" indent="0">
              <a:buNone/>
              <a:defRPr sz="1350" b="1"/>
            </a:lvl3pPr>
            <a:lvl4pPr marL="1028594" indent="0">
              <a:buNone/>
              <a:defRPr sz="1200" b="1"/>
            </a:lvl4pPr>
            <a:lvl5pPr marL="1371459" indent="0">
              <a:buNone/>
              <a:defRPr sz="1200" b="1"/>
            </a:lvl5pPr>
            <a:lvl6pPr marL="1714323" indent="0">
              <a:buNone/>
              <a:defRPr sz="1200" b="1"/>
            </a:lvl6pPr>
            <a:lvl7pPr marL="2057187" indent="0">
              <a:buNone/>
              <a:defRPr sz="1200" b="1"/>
            </a:lvl7pPr>
            <a:lvl8pPr marL="2400052" indent="0">
              <a:buNone/>
              <a:defRPr sz="1200" b="1"/>
            </a:lvl8pPr>
            <a:lvl9pPr marL="274291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4" indent="0">
              <a:buNone/>
              <a:defRPr sz="1500" b="1"/>
            </a:lvl2pPr>
            <a:lvl3pPr marL="685729" indent="0">
              <a:buNone/>
              <a:defRPr sz="1350" b="1"/>
            </a:lvl3pPr>
            <a:lvl4pPr marL="1028594" indent="0">
              <a:buNone/>
              <a:defRPr sz="1200" b="1"/>
            </a:lvl4pPr>
            <a:lvl5pPr marL="1371459" indent="0">
              <a:buNone/>
              <a:defRPr sz="1200" b="1"/>
            </a:lvl5pPr>
            <a:lvl6pPr marL="1714323" indent="0">
              <a:buNone/>
              <a:defRPr sz="1200" b="1"/>
            </a:lvl6pPr>
            <a:lvl7pPr marL="2057187" indent="0">
              <a:buNone/>
              <a:defRPr sz="1200" b="1"/>
            </a:lvl7pPr>
            <a:lvl8pPr marL="2400052" indent="0">
              <a:buNone/>
              <a:defRPr sz="1200" b="1"/>
            </a:lvl8pPr>
            <a:lvl9pPr marL="274291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80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94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13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399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4" indent="0">
              <a:buNone/>
              <a:defRPr sz="1050"/>
            </a:lvl2pPr>
            <a:lvl3pPr marL="685729" indent="0">
              <a:buNone/>
              <a:defRPr sz="900"/>
            </a:lvl3pPr>
            <a:lvl4pPr marL="1028594" indent="0">
              <a:buNone/>
              <a:defRPr sz="750"/>
            </a:lvl4pPr>
            <a:lvl5pPr marL="1371459" indent="0">
              <a:buNone/>
              <a:defRPr sz="750"/>
            </a:lvl5pPr>
            <a:lvl6pPr marL="1714323" indent="0">
              <a:buNone/>
              <a:defRPr sz="750"/>
            </a:lvl6pPr>
            <a:lvl7pPr marL="2057187" indent="0">
              <a:buNone/>
              <a:defRPr sz="750"/>
            </a:lvl7pPr>
            <a:lvl8pPr marL="2400052" indent="0">
              <a:buNone/>
              <a:defRPr sz="750"/>
            </a:lvl8pPr>
            <a:lvl9pPr marL="274291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41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864" indent="0">
              <a:buNone/>
              <a:defRPr sz="2100"/>
            </a:lvl2pPr>
            <a:lvl3pPr marL="685729" indent="0">
              <a:buNone/>
              <a:defRPr sz="1800"/>
            </a:lvl3pPr>
            <a:lvl4pPr marL="1028594" indent="0">
              <a:buNone/>
              <a:defRPr sz="1500"/>
            </a:lvl4pPr>
            <a:lvl5pPr marL="1371459" indent="0">
              <a:buNone/>
              <a:defRPr sz="1500"/>
            </a:lvl5pPr>
            <a:lvl6pPr marL="1714323" indent="0">
              <a:buNone/>
              <a:defRPr sz="1500"/>
            </a:lvl6pPr>
            <a:lvl7pPr marL="2057187" indent="0">
              <a:buNone/>
              <a:defRPr sz="1500"/>
            </a:lvl7pPr>
            <a:lvl8pPr marL="2400052" indent="0">
              <a:buNone/>
              <a:defRPr sz="1500"/>
            </a:lvl8pPr>
            <a:lvl9pPr marL="274291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4" indent="0">
              <a:buNone/>
              <a:defRPr sz="1050"/>
            </a:lvl2pPr>
            <a:lvl3pPr marL="685729" indent="0">
              <a:buNone/>
              <a:defRPr sz="900"/>
            </a:lvl3pPr>
            <a:lvl4pPr marL="1028594" indent="0">
              <a:buNone/>
              <a:defRPr sz="750"/>
            </a:lvl4pPr>
            <a:lvl5pPr marL="1371459" indent="0">
              <a:buNone/>
              <a:defRPr sz="750"/>
            </a:lvl5pPr>
            <a:lvl6pPr marL="1714323" indent="0">
              <a:buNone/>
              <a:defRPr sz="750"/>
            </a:lvl6pPr>
            <a:lvl7pPr marL="2057187" indent="0">
              <a:buNone/>
              <a:defRPr sz="750"/>
            </a:lvl7pPr>
            <a:lvl8pPr marL="2400052" indent="0">
              <a:buNone/>
              <a:defRPr sz="750"/>
            </a:lvl8pPr>
            <a:lvl9pPr marL="274291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28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94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88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38348" indent="0" algn="ctr">
              <a:buNone/>
              <a:defRPr sz="1500"/>
            </a:lvl2pPr>
            <a:lvl3pPr marL="676702" indent="0" algn="ctr">
              <a:buNone/>
              <a:defRPr sz="1425"/>
            </a:lvl3pPr>
            <a:lvl4pPr marL="1015052" indent="0" algn="ctr">
              <a:buNone/>
              <a:defRPr sz="1200"/>
            </a:lvl4pPr>
            <a:lvl5pPr marL="1353404" indent="0" algn="ctr">
              <a:buNone/>
              <a:defRPr sz="1200"/>
            </a:lvl5pPr>
            <a:lvl6pPr marL="1691753" indent="0" algn="ctr">
              <a:buNone/>
              <a:defRPr sz="1200"/>
            </a:lvl6pPr>
            <a:lvl7pPr marL="2030105" indent="0" algn="ctr">
              <a:buNone/>
              <a:defRPr sz="1200"/>
            </a:lvl7pPr>
            <a:lvl8pPr marL="2368456" indent="0" algn="ctr">
              <a:buNone/>
              <a:defRPr sz="1200"/>
            </a:lvl8pPr>
            <a:lvl9pPr marL="270680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83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0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83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670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150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34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17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01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84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68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9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83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5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38348" indent="0">
              <a:buNone/>
              <a:defRPr sz="1500" b="1"/>
            </a:lvl2pPr>
            <a:lvl3pPr marL="676702" indent="0">
              <a:buNone/>
              <a:defRPr sz="1425" b="1"/>
            </a:lvl3pPr>
            <a:lvl4pPr marL="1015052" indent="0">
              <a:buNone/>
              <a:defRPr sz="1200" b="1"/>
            </a:lvl4pPr>
            <a:lvl5pPr marL="1353404" indent="0">
              <a:buNone/>
              <a:defRPr sz="1200" b="1"/>
            </a:lvl5pPr>
            <a:lvl6pPr marL="1691753" indent="0">
              <a:buNone/>
              <a:defRPr sz="1200" b="1"/>
            </a:lvl6pPr>
            <a:lvl7pPr marL="2030105" indent="0">
              <a:buNone/>
              <a:defRPr sz="1200" b="1"/>
            </a:lvl7pPr>
            <a:lvl8pPr marL="2368456" indent="0">
              <a:buNone/>
              <a:defRPr sz="1200" b="1"/>
            </a:lvl8pPr>
            <a:lvl9pPr marL="270680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18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5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38348" indent="0">
              <a:buNone/>
              <a:defRPr sz="1500" b="1"/>
            </a:lvl2pPr>
            <a:lvl3pPr marL="676702" indent="0">
              <a:buNone/>
              <a:defRPr sz="1425" b="1"/>
            </a:lvl3pPr>
            <a:lvl4pPr marL="1015052" indent="0">
              <a:buNone/>
              <a:defRPr sz="1200" b="1"/>
            </a:lvl4pPr>
            <a:lvl5pPr marL="1353404" indent="0">
              <a:buNone/>
              <a:defRPr sz="1200" b="1"/>
            </a:lvl5pPr>
            <a:lvl6pPr marL="1691753" indent="0">
              <a:buNone/>
              <a:defRPr sz="1200" b="1"/>
            </a:lvl6pPr>
            <a:lvl7pPr marL="2030105" indent="0">
              <a:buNone/>
              <a:defRPr sz="1200" b="1"/>
            </a:lvl7pPr>
            <a:lvl8pPr marL="2368456" indent="0">
              <a:buNone/>
              <a:defRPr sz="1200" b="1"/>
            </a:lvl8pPr>
            <a:lvl9pPr marL="270680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18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469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7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0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9" y="74058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325"/>
            </a:lvl1pPr>
            <a:lvl2pPr>
              <a:defRPr sz="2025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38348" indent="0">
              <a:buNone/>
              <a:defRPr sz="1125"/>
            </a:lvl2pPr>
            <a:lvl3pPr marL="676702" indent="0">
              <a:buNone/>
              <a:defRPr sz="900"/>
            </a:lvl3pPr>
            <a:lvl4pPr marL="1015052" indent="0">
              <a:buNone/>
              <a:defRPr sz="675"/>
            </a:lvl4pPr>
            <a:lvl5pPr marL="1353404" indent="0">
              <a:buNone/>
              <a:defRPr sz="675"/>
            </a:lvl5pPr>
            <a:lvl6pPr marL="1691753" indent="0">
              <a:buNone/>
              <a:defRPr sz="675"/>
            </a:lvl6pPr>
            <a:lvl7pPr marL="2030105" indent="0">
              <a:buNone/>
              <a:defRPr sz="675"/>
            </a:lvl7pPr>
            <a:lvl8pPr marL="2368456" indent="0">
              <a:buNone/>
              <a:defRPr sz="675"/>
            </a:lvl8pPr>
            <a:lvl9pPr marL="2706804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65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9" y="74058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25"/>
            </a:lvl1pPr>
            <a:lvl2pPr marL="338348" indent="0">
              <a:buNone/>
              <a:defRPr sz="2025"/>
            </a:lvl2pPr>
            <a:lvl3pPr marL="676702" indent="0">
              <a:buNone/>
              <a:defRPr sz="1800"/>
            </a:lvl3pPr>
            <a:lvl4pPr marL="1015052" indent="0">
              <a:buNone/>
              <a:defRPr sz="1500"/>
            </a:lvl4pPr>
            <a:lvl5pPr marL="1353404" indent="0">
              <a:buNone/>
              <a:defRPr sz="1500"/>
            </a:lvl5pPr>
            <a:lvl6pPr marL="1691753" indent="0">
              <a:buNone/>
              <a:defRPr sz="1500"/>
            </a:lvl6pPr>
            <a:lvl7pPr marL="2030105" indent="0">
              <a:buNone/>
              <a:defRPr sz="1500"/>
            </a:lvl7pPr>
            <a:lvl8pPr marL="2368456" indent="0">
              <a:buNone/>
              <a:defRPr sz="1500"/>
            </a:lvl8pPr>
            <a:lvl9pPr marL="270680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38348" indent="0">
              <a:buNone/>
              <a:defRPr sz="1125"/>
            </a:lvl2pPr>
            <a:lvl3pPr marL="676702" indent="0">
              <a:buNone/>
              <a:defRPr sz="900"/>
            </a:lvl3pPr>
            <a:lvl4pPr marL="1015052" indent="0">
              <a:buNone/>
              <a:defRPr sz="675"/>
            </a:lvl4pPr>
            <a:lvl5pPr marL="1353404" indent="0">
              <a:buNone/>
              <a:defRPr sz="675"/>
            </a:lvl5pPr>
            <a:lvl6pPr marL="1691753" indent="0">
              <a:buNone/>
              <a:defRPr sz="675"/>
            </a:lvl6pPr>
            <a:lvl7pPr marL="2030105" indent="0">
              <a:buNone/>
              <a:defRPr sz="675"/>
            </a:lvl7pPr>
            <a:lvl8pPr marL="2368456" indent="0">
              <a:buNone/>
              <a:defRPr sz="675"/>
            </a:lvl8pPr>
            <a:lvl9pPr marL="2706804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935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48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6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767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76702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67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202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2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194" y="-8863"/>
            <a:ext cx="9131369" cy="52090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77" y="443890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24" y="884884"/>
            <a:ext cx="598736" cy="429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485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04" y="289868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9" y="773990"/>
            <a:ext cx="304026" cy="21783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523" y="-76648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95" y="107647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554" y="831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657" y="108256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76" y="14405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1" y="3885121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3" y="4204892"/>
            <a:ext cx="9273192" cy="101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743" y="340693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53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3585" y="57"/>
            <a:ext cx="9150839" cy="5143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14" y="-183635"/>
            <a:ext cx="512656" cy="3673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206" y="214864"/>
            <a:ext cx="598736" cy="429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60" y="523934"/>
            <a:ext cx="385738" cy="27638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828" y="86581"/>
            <a:ext cx="473501" cy="33927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11" y="-107740"/>
            <a:ext cx="385738" cy="27638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129" y="-186725"/>
            <a:ext cx="899608" cy="64458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9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62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4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24"/>
            </a:lvl1pPr>
            <a:lvl2pPr marL="341982" indent="0" algn="ctr">
              <a:buNone/>
              <a:defRPr sz="1520"/>
            </a:lvl2pPr>
            <a:lvl3pPr marL="683967" indent="0" algn="ctr">
              <a:buNone/>
              <a:defRPr sz="1368"/>
            </a:lvl3pPr>
            <a:lvl4pPr marL="1025950" indent="0" algn="ctr">
              <a:buNone/>
              <a:defRPr sz="1216"/>
            </a:lvl4pPr>
            <a:lvl5pPr marL="1367935" indent="0" algn="ctr">
              <a:buNone/>
              <a:defRPr sz="1216"/>
            </a:lvl5pPr>
            <a:lvl6pPr marL="1709910" indent="0" algn="ctr">
              <a:buNone/>
              <a:defRPr sz="1216"/>
            </a:lvl6pPr>
            <a:lvl7pPr marL="2051901" indent="0" algn="ctr">
              <a:buNone/>
              <a:defRPr sz="1216"/>
            </a:lvl7pPr>
            <a:lvl8pPr marL="2393886" indent="0" algn="ctr">
              <a:buNone/>
              <a:defRPr sz="1216"/>
            </a:lvl8pPr>
            <a:lvl9pPr marL="2735869" indent="0" algn="ctr">
              <a:buNone/>
              <a:defRPr sz="121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76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305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33"/>
            <a:ext cx="7886700" cy="2139553"/>
          </a:xfrm>
        </p:spPr>
        <p:txBody>
          <a:bodyPr anchor="b"/>
          <a:lstStyle>
            <a:lvl1pPr>
              <a:defRPr sz="44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1pPr>
            <a:lvl2pPr marL="341982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2pPr>
            <a:lvl3pPr marL="683967" indent="0">
              <a:buNone/>
              <a:defRPr sz="1368">
                <a:solidFill>
                  <a:schemeClr val="tx1">
                    <a:tint val="75000"/>
                  </a:schemeClr>
                </a:solidFill>
              </a:defRPr>
            </a:lvl3pPr>
            <a:lvl4pPr marL="1025950" indent="0">
              <a:buNone/>
              <a:defRPr sz="1216">
                <a:solidFill>
                  <a:schemeClr val="tx1">
                    <a:tint val="75000"/>
                  </a:schemeClr>
                </a:solidFill>
              </a:defRPr>
            </a:lvl4pPr>
            <a:lvl5pPr marL="1367935" indent="0">
              <a:buNone/>
              <a:defRPr sz="1216">
                <a:solidFill>
                  <a:schemeClr val="tx1">
                    <a:tint val="75000"/>
                  </a:schemeClr>
                </a:solidFill>
              </a:defRPr>
            </a:lvl5pPr>
            <a:lvl6pPr marL="1709910" indent="0">
              <a:buNone/>
              <a:defRPr sz="1216">
                <a:solidFill>
                  <a:schemeClr val="tx1">
                    <a:tint val="75000"/>
                  </a:schemeClr>
                </a:solidFill>
              </a:defRPr>
            </a:lvl6pPr>
            <a:lvl7pPr marL="2051901" indent="0">
              <a:buNone/>
              <a:defRPr sz="1216">
                <a:solidFill>
                  <a:schemeClr val="tx1">
                    <a:tint val="75000"/>
                  </a:schemeClr>
                </a:solidFill>
              </a:defRPr>
            </a:lvl7pPr>
            <a:lvl8pPr marL="2393886" indent="0">
              <a:buNone/>
              <a:defRPr sz="1216">
                <a:solidFill>
                  <a:schemeClr val="tx1">
                    <a:tint val="75000"/>
                  </a:schemeClr>
                </a:solidFill>
              </a:defRPr>
            </a:lvl8pPr>
            <a:lvl9pPr marL="2735869" indent="0">
              <a:buNone/>
              <a:defRPr sz="121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87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8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6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24" b="1"/>
            </a:lvl1pPr>
            <a:lvl2pPr marL="341982" indent="0">
              <a:buNone/>
              <a:defRPr sz="1520" b="1"/>
            </a:lvl2pPr>
            <a:lvl3pPr marL="683967" indent="0">
              <a:buNone/>
              <a:defRPr sz="1368" b="1"/>
            </a:lvl3pPr>
            <a:lvl4pPr marL="1025950" indent="0">
              <a:buNone/>
              <a:defRPr sz="1216" b="1"/>
            </a:lvl4pPr>
            <a:lvl5pPr marL="1367935" indent="0">
              <a:buNone/>
              <a:defRPr sz="1216" b="1"/>
            </a:lvl5pPr>
            <a:lvl6pPr marL="1709910" indent="0">
              <a:buNone/>
              <a:defRPr sz="1216" b="1"/>
            </a:lvl6pPr>
            <a:lvl7pPr marL="2051901" indent="0">
              <a:buNone/>
              <a:defRPr sz="1216" b="1"/>
            </a:lvl7pPr>
            <a:lvl8pPr marL="2393886" indent="0">
              <a:buNone/>
              <a:defRPr sz="1216" b="1"/>
            </a:lvl8pPr>
            <a:lvl9pPr marL="2735869" indent="0">
              <a:buNone/>
              <a:defRPr sz="121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80" y="1260872"/>
            <a:ext cx="3887391" cy="617934"/>
          </a:xfrm>
        </p:spPr>
        <p:txBody>
          <a:bodyPr anchor="b"/>
          <a:lstStyle>
            <a:lvl1pPr marL="0" indent="0">
              <a:buNone/>
              <a:defRPr sz="1824" b="1"/>
            </a:lvl1pPr>
            <a:lvl2pPr marL="341982" indent="0">
              <a:buNone/>
              <a:defRPr sz="1520" b="1"/>
            </a:lvl2pPr>
            <a:lvl3pPr marL="683967" indent="0">
              <a:buNone/>
              <a:defRPr sz="1368" b="1"/>
            </a:lvl3pPr>
            <a:lvl4pPr marL="1025950" indent="0">
              <a:buNone/>
              <a:defRPr sz="1216" b="1"/>
            </a:lvl4pPr>
            <a:lvl5pPr marL="1367935" indent="0">
              <a:buNone/>
              <a:defRPr sz="1216" b="1"/>
            </a:lvl5pPr>
            <a:lvl6pPr marL="1709910" indent="0">
              <a:buNone/>
              <a:defRPr sz="1216" b="1"/>
            </a:lvl6pPr>
            <a:lvl7pPr marL="2051901" indent="0">
              <a:buNone/>
              <a:defRPr sz="1216" b="1"/>
            </a:lvl7pPr>
            <a:lvl8pPr marL="2393886" indent="0">
              <a:buNone/>
              <a:defRPr sz="1216" b="1"/>
            </a:lvl8pPr>
            <a:lvl9pPr marL="2735869" indent="0">
              <a:buNone/>
              <a:defRPr sz="121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80" y="187881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113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881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818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20" y="740583"/>
            <a:ext cx="4629150" cy="3655218"/>
          </a:xfrm>
        </p:spPr>
        <p:txBody>
          <a:bodyPr/>
          <a:lstStyle>
            <a:lvl1pPr>
              <a:defRPr sz="2431"/>
            </a:lvl1pPr>
            <a:lvl2pPr>
              <a:defRPr sz="2127"/>
            </a:lvl2pPr>
            <a:lvl3pPr>
              <a:defRPr sz="1824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6"/>
            </a:lvl1pPr>
            <a:lvl2pPr marL="341982" indent="0">
              <a:buNone/>
              <a:defRPr sz="1064"/>
            </a:lvl2pPr>
            <a:lvl3pPr marL="683967" indent="0">
              <a:buNone/>
              <a:defRPr sz="912"/>
            </a:lvl3pPr>
            <a:lvl4pPr marL="1025950" indent="0">
              <a:buNone/>
              <a:defRPr sz="760"/>
            </a:lvl4pPr>
            <a:lvl5pPr marL="1367935" indent="0">
              <a:buNone/>
              <a:defRPr sz="760"/>
            </a:lvl5pPr>
            <a:lvl6pPr marL="1709910" indent="0">
              <a:buNone/>
              <a:defRPr sz="760"/>
            </a:lvl6pPr>
            <a:lvl7pPr marL="2051901" indent="0">
              <a:buNone/>
              <a:defRPr sz="760"/>
            </a:lvl7pPr>
            <a:lvl8pPr marL="2393886" indent="0">
              <a:buNone/>
              <a:defRPr sz="760"/>
            </a:lvl8pPr>
            <a:lvl9pPr marL="2735869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1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20" y="740583"/>
            <a:ext cx="4629150" cy="3655218"/>
          </a:xfrm>
        </p:spPr>
        <p:txBody>
          <a:bodyPr anchor="t"/>
          <a:lstStyle>
            <a:lvl1pPr marL="0" indent="0">
              <a:buNone/>
              <a:defRPr sz="2431"/>
            </a:lvl1pPr>
            <a:lvl2pPr marL="341982" indent="0">
              <a:buNone/>
              <a:defRPr sz="2127"/>
            </a:lvl2pPr>
            <a:lvl3pPr marL="683967" indent="0">
              <a:buNone/>
              <a:defRPr sz="1824"/>
            </a:lvl3pPr>
            <a:lvl4pPr marL="1025950" indent="0">
              <a:buNone/>
              <a:defRPr sz="1520"/>
            </a:lvl4pPr>
            <a:lvl5pPr marL="1367935" indent="0">
              <a:buNone/>
              <a:defRPr sz="1520"/>
            </a:lvl5pPr>
            <a:lvl6pPr marL="1709910" indent="0">
              <a:buNone/>
              <a:defRPr sz="1520"/>
            </a:lvl6pPr>
            <a:lvl7pPr marL="2051901" indent="0">
              <a:buNone/>
              <a:defRPr sz="1520"/>
            </a:lvl7pPr>
            <a:lvl8pPr marL="2393886" indent="0">
              <a:buNone/>
              <a:defRPr sz="1520"/>
            </a:lvl8pPr>
            <a:lvl9pPr marL="2735869" indent="0">
              <a:buNone/>
              <a:defRPr sz="15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6"/>
            </a:lvl1pPr>
            <a:lvl2pPr marL="341982" indent="0">
              <a:buNone/>
              <a:defRPr sz="1064"/>
            </a:lvl2pPr>
            <a:lvl3pPr marL="683967" indent="0">
              <a:buNone/>
              <a:defRPr sz="912"/>
            </a:lvl3pPr>
            <a:lvl4pPr marL="1025950" indent="0">
              <a:buNone/>
              <a:defRPr sz="760"/>
            </a:lvl4pPr>
            <a:lvl5pPr marL="1367935" indent="0">
              <a:buNone/>
              <a:defRPr sz="760"/>
            </a:lvl5pPr>
            <a:lvl6pPr marL="1709910" indent="0">
              <a:buNone/>
              <a:defRPr sz="760"/>
            </a:lvl6pPr>
            <a:lvl7pPr marL="2051901" indent="0">
              <a:buNone/>
              <a:defRPr sz="760"/>
            </a:lvl7pPr>
            <a:lvl8pPr marL="2393886" indent="0">
              <a:buNone/>
              <a:defRPr sz="760"/>
            </a:lvl8pPr>
            <a:lvl9pPr marL="2735869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54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074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99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99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99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9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65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194" y="-8863"/>
            <a:ext cx="9131369" cy="52090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77" y="443890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24" y="884884"/>
            <a:ext cx="598736" cy="429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485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04" y="289868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9" y="773990"/>
            <a:ext cx="304026" cy="21783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523" y="-76648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95" y="107647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554" y="831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657" y="108256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76" y="14405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1" y="3885121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3" y="4204892"/>
            <a:ext cx="9273192" cy="101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743" y="340693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0572">
                <a:defRPr/>
              </a:pPr>
              <a:endParaRPr lang="zh-CN" altLang="en-US" sz="1279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15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20109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  <a:prstGeom prst="rect">
            <a:avLst/>
          </a:prstGeom>
        </p:spPr>
        <p:txBody>
          <a:bodyPr lIns="91206" tIns="45605" rIns="91206" bIns="45605" anchor="b"/>
          <a:lstStyle>
            <a:lvl1pPr algn="ctr">
              <a:defRPr sz="4483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  <a:prstGeom prst="rect">
            <a:avLst/>
          </a:prstGeom>
        </p:spPr>
        <p:txBody>
          <a:bodyPr lIns="91206" tIns="45605" rIns="91206" bIns="45605"/>
          <a:lstStyle>
            <a:lvl1pPr marL="0" indent="0" algn="ctr">
              <a:buNone/>
              <a:defRPr sz="1824"/>
            </a:lvl1pPr>
            <a:lvl2pPr marL="341982" indent="0" algn="ctr">
              <a:buNone/>
              <a:defRPr sz="1520"/>
            </a:lvl2pPr>
            <a:lvl3pPr marL="683967" indent="0" algn="ctr">
              <a:buNone/>
              <a:defRPr sz="1368"/>
            </a:lvl3pPr>
            <a:lvl4pPr marL="1025950" indent="0" algn="ctr">
              <a:buNone/>
              <a:defRPr sz="1216"/>
            </a:lvl4pPr>
            <a:lvl5pPr marL="1367935" indent="0" algn="ctr">
              <a:buNone/>
              <a:defRPr sz="1216"/>
            </a:lvl5pPr>
            <a:lvl6pPr marL="1709910" indent="0" algn="ctr">
              <a:buNone/>
              <a:defRPr sz="1216"/>
            </a:lvl6pPr>
            <a:lvl7pPr marL="2051901" indent="0" algn="ctr">
              <a:buNone/>
              <a:defRPr sz="1216"/>
            </a:lvl7pPr>
            <a:lvl8pPr marL="2393886" indent="0" algn="ctr">
              <a:buNone/>
              <a:defRPr sz="1216"/>
            </a:lvl8pPr>
            <a:lvl9pPr marL="2735869" indent="0" algn="ctr">
              <a:buNone/>
              <a:defRPr sz="1216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79" y="4767263"/>
            <a:ext cx="2057400" cy="273844"/>
          </a:xfrm>
          <a:prstGeom prst="rect">
            <a:avLst/>
          </a:prstGeom>
        </p:spPr>
        <p:txBody>
          <a:bodyPr lIns="91206" tIns="45605" rIns="91206" bIns="45605"/>
          <a:lstStyle/>
          <a:p>
            <a:pPr defTabSz="683967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368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683967" eaLnBrk="0" fontAlgn="base" hangingPunct="0">
                <a:spcBef>
                  <a:spcPct val="0"/>
                </a:spcBef>
                <a:spcAft>
                  <a:spcPct val="0"/>
                </a:spcAft>
              </a:pPr>
              <a:t>9/23/2021</a:t>
            </a:fld>
            <a:endParaRPr lang="en-US" sz="1368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91206" tIns="45605" rIns="91206" bIns="45605"/>
          <a:lstStyle/>
          <a:p>
            <a:pPr defTabSz="6839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68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79" y="4767263"/>
            <a:ext cx="2057400" cy="273844"/>
          </a:xfrm>
          <a:prstGeom prst="rect">
            <a:avLst/>
          </a:prstGeom>
        </p:spPr>
        <p:txBody>
          <a:bodyPr lIns="91206" tIns="45605" rIns="91206" bIns="45605"/>
          <a:lstStyle/>
          <a:p>
            <a:pPr defTabSz="683967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368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68396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368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" y="-6797"/>
            <a:ext cx="9131896" cy="51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" y="0"/>
            <a:ext cx="9134909" cy="5148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42" y="4063816"/>
            <a:ext cx="2138218" cy="1079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2243271"/>
            <a:ext cx="2243138" cy="29053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2084" y="1457325"/>
            <a:ext cx="3311915" cy="36912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9" y="0"/>
            <a:ext cx="1120844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51720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79" y="1807492"/>
            <a:ext cx="3871912" cy="33360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" y="0"/>
            <a:ext cx="1870492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5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" y="0"/>
            <a:ext cx="91273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217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41" y="3674044"/>
            <a:ext cx="2871788" cy="1447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8814"/>
            <a:ext cx="2386012" cy="26629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128712" cy="1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9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7130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301194"/>
            <a:ext cx="1828801" cy="1842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3824846"/>
            <a:ext cx="4143375" cy="134517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" y="26"/>
            <a:ext cx="1187149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0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" y="26"/>
            <a:ext cx="9135673" cy="51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12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  <a:prstGeom prst="rect">
            <a:avLst/>
          </a:prstGeom>
        </p:spPr>
        <p:txBody>
          <a:bodyPr vert="eaVert" lIns="91206" tIns="45605" rIns="91206" bIns="45605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  <a:prstGeom prst="rect">
            <a:avLst/>
          </a:prstGeom>
        </p:spPr>
        <p:txBody>
          <a:bodyPr vert="eaVert" lIns="91206" tIns="45605" rIns="91206" bIns="4560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79" y="4767263"/>
            <a:ext cx="2057400" cy="273844"/>
          </a:xfrm>
          <a:prstGeom prst="rect">
            <a:avLst/>
          </a:prstGeom>
        </p:spPr>
        <p:txBody>
          <a:bodyPr lIns="91206" tIns="45605" rIns="91206" bIns="45605"/>
          <a:lstStyle/>
          <a:p>
            <a:pPr defTabSz="683967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368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683967" eaLnBrk="0" fontAlgn="base" hangingPunct="0">
                <a:spcBef>
                  <a:spcPct val="0"/>
                </a:spcBef>
                <a:spcAft>
                  <a:spcPct val="0"/>
                </a:spcAft>
              </a:pPr>
              <a:t>9/23/2021</a:t>
            </a:fld>
            <a:endParaRPr lang="en-US" sz="1368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91206" tIns="45605" rIns="91206" bIns="45605"/>
          <a:lstStyle/>
          <a:p>
            <a:pPr defTabSz="6839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68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79" y="4767263"/>
            <a:ext cx="2057400" cy="273844"/>
          </a:xfrm>
          <a:prstGeom prst="rect">
            <a:avLst/>
          </a:prstGeom>
        </p:spPr>
        <p:txBody>
          <a:bodyPr lIns="91206" tIns="45605" rIns="91206" bIns="45605"/>
          <a:lstStyle/>
          <a:p>
            <a:pPr defTabSz="683967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368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68396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368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328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303" tIns="34653" rIns="69303" bIns="34653" rtlCol="0" anchor="ctr"/>
          <a:lstStyle/>
          <a:p>
            <a:pPr marL="0" marR="0" lvl="0" indent="0" algn="ctr" defTabSz="6839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李旭科漫画体v1.0" panose="020F0502020204030204"/>
              <a:ea typeface="李旭科漫画体v1.0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8" y="184548"/>
            <a:ext cx="1112837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" y="-61912"/>
            <a:ext cx="1008063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4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 dirty="0" err="1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14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1400" dirty="0" err="1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Việt</a:t>
            </a:r>
            <a:r>
              <a:rPr lang="en-US" sz="14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1.jp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microsoft.com/office/2007/relationships/hdphoto" Target="../media/hdphoto2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50.xml"/><Relationship Id="rId7" Type="http://schemas.microsoft.com/office/2007/relationships/hdphoto" Target="../media/hdphoto2.wdp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9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2021/9/23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5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940" r:id="rId12"/>
  </p:sldLayoutIdLst>
  <p:txStyles>
    <p:titleStyle>
      <a:lvl1pPr algn="l" defTabSz="68572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2" indent="-171432" algn="l" defTabSz="6857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7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2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26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1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39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255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12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984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5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8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87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52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4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72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2" indent="-171432" algn="l" defTabSz="6857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7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2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26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1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55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85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49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5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87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52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17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64A564-2C52-4561-87AB-DEA1472B2366}"/>
              </a:ext>
            </a:extLst>
          </p:cNvPr>
          <p:cNvGrpSpPr/>
          <p:nvPr userDrawn="1"/>
        </p:nvGrpSpPr>
        <p:grpSpPr>
          <a:xfrm>
            <a:off x="2711022" y="1692074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C36D03-2219-4D93-8925-15114C98D16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BB37A0C-180D-4B80-8E4C-7942659816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293AAD-67EF-47D7-B24D-B082264A33BF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8B251-3BDD-476B-B3DF-27630149DEE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8008FD8-9365-4E6F-A3FA-8ACD8FF4EBF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9735F16-E5A1-4578-B79D-5CB6C524B2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07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67670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175" indent="-169175" algn="l" defTabSz="676702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07527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5877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228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2257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6092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9927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37630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75979" indent="-169175" algn="l" defTabSz="676702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38348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76702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15052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53404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691753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30105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68456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06804" algn="l" defTabSz="67670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2711022" y="1692075"/>
            <a:ext cx="3286762" cy="1913810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6"/>
              <a:chOff x="4065548" y="1655206"/>
              <a:chExt cx="4382349" cy="178177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83"/>
                <a:r>
                  <a:rPr lang="en-US" sz="21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83"/>
                <a:r>
                  <a:rPr lang="en-US" sz="21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783"/>
                <a:r>
                  <a:rPr lang="en-US" sz="21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505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94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620572" rtl="0" eaLnBrk="1" latinLnBrk="0" hangingPunct="1">
        <a:spcBef>
          <a:spcPct val="0"/>
        </a:spcBef>
        <a:buNone/>
        <a:defRPr sz="30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2745" indent="-232745" algn="l" defTabSz="620572" rtl="0" eaLnBrk="1" latinLnBrk="0" hangingPunct="1">
        <a:spcBef>
          <a:spcPct val="20000"/>
        </a:spcBef>
        <a:buFont typeface="Arial" pitchFamily="34" charset="0"/>
        <a:buChar char="•"/>
        <a:defRPr sz="2194" kern="1200">
          <a:solidFill>
            <a:schemeClr val="tx1"/>
          </a:solidFill>
          <a:latin typeface="+mn-lt"/>
          <a:ea typeface="+mn-ea"/>
          <a:cs typeface="+mn-cs"/>
        </a:defRPr>
      </a:lvl1pPr>
      <a:lvl2pPr marL="504233" indent="-193952" algn="l" defTabSz="620572" rtl="0" eaLnBrk="1" latinLnBrk="0" hangingPunct="1">
        <a:spcBef>
          <a:spcPct val="20000"/>
        </a:spcBef>
        <a:buFont typeface="Arial" pitchFamily="34" charset="0"/>
        <a:buChar char="–"/>
        <a:defRPr sz="1919" kern="1200">
          <a:solidFill>
            <a:schemeClr val="tx1"/>
          </a:solidFill>
          <a:latin typeface="+mn-lt"/>
          <a:ea typeface="+mn-ea"/>
          <a:cs typeface="+mn-cs"/>
        </a:defRPr>
      </a:lvl2pPr>
      <a:lvl3pPr marL="775730" indent="-155161" algn="l" defTabSz="620572" rtl="0" eaLnBrk="1" latinLnBrk="0" hangingPunct="1">
        <a:spcBef>
          <a:spcPct val="20000"/>
        </a:spcBef>
        <a:buFont typeface="Arial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3pPr>
      <a:lvl4pPr marL="1085977" indent="-155161" algn="l" defTabSz="620572" rtl="0" eaLnBrk="1" latinLnBrk="0" hangingPunct="1">
        <a:spcBef>
          <a:spcPct val="20000"/>
        </a:spcBef>
        <a:buFont typeface="Arial" pitchFamily="34" charset="0"/>
        <a:buChar char="–"/>
        <a:defRPr sz="1371" kern="1200">
          <a:solidFill>
            <a:schemeClr val="tx1"/>
          </a:solidFill>
          <a:latin typeface="+mn-lt"/>
          <a:ea typeface="+mn-ea"/>
          <a:cs typeface="+mn-cs"/>
        </a:defRPr>
      </a:lvl4pPr>
      <a:lvl5pPr marL="1396299" indent="-155161" algn="l" defTabSz="620572" rtl="0" eaLnBrk="1" latinLnBrk="0" hangingPunct="1">
        <a:spcBef>
          <a:spcPct val="20000"/>
        </a:spcBef>
        <a:buFont typeface="Arial" pitchFamily="34" charset="0"/>
        <a:buChar char="»"/>
        <a:defRPr sz="1371" kern="1200">
          <a:solidFill>
            <a:schemeClr val="tx1"/>
          </a:solidFill>
          <a:latin typeface="+mn-lt"/>
          <a:ea typeface="+mn-ea"/>
          <a:cs typeface="+mn-cs"/>
        </a:defRPr>
      </a:lvl5pPr>
      <a:lvl6pPr marL="1706576" indent="-155161" algn="l" defTabSz="620572" rtl="0" eaLnBrk="1" latinLnBrk="0" hangingPunct="1">
        <a:spcBef>
          <a:spcPct val="20000"/>
        </a:spcBef>
        <a:buFont typeface="Arial" pitchFamily="34" charset="0"/>
        <a:buChar char="•"/>
        <a:defRPr sz="1371" kern="1200">
          <a:solidFill>
            <a:schemeClr val="tx1"/>
          </a:solidFill>
          <a:latin typeface="+mn-lt"/>
          <a:ea typeface="+mn-ea"/>
          <a:cs typeface="+mn-cs"/>
        </a:defRPr>
      </a:lvl6pPr>
      <a:lvl7pPr marL="2016866" indent="-155161" algn="l" defTabSz="620572" rtl="0" eaLnBrk="1" latinLnBrk="0" hangingPunct="1">
        <a:spcBef>
          <a:spcPct val="20000"/>
        </a:spcBef>
        <a:buFont typeface="Arial" pitchFamily="34" charset="0"/>
        <a:buChar char="•"/>
        <a:defRPr sz="1371" kern="1200">
          <a:solidFill>
            <a:schemeClr val="tx1"/>
          </a:solidFill>
          <a:latin typeface="+mn-lt"/>
          <a:ea typeface="+mn-ea"/>
          <a:cs typeface="+mn-cs"/>
        </a:defRPr>
      </a:lvl7pPr>
      <a:lvl8pPr marL="2327189" indent="-155161" algn="l" defTabSz="620572" rtl="0" eaLnBrk="1" latinLnBrk="0" hangingPunct="1">
        <a:spcBef>
          <a:spcPct val="20000"/>
        </a:spcBef>
        <a:buFont typeface="Arial" pitchFamily="34" charset="0"/>
        <a:buChar char="•"/>
        <a:defRPr sz="1371" kern="1200">
          <a:solidFill>
            <a:schemeClr val="tx1"/>
          </a:solidFill>
          <a:latin typeface="+mn-lt"/>
          <a:ea typeface="+mn-ea"/>
          <a:cs typeface="+mn-cs"/>
        </a:defRPr>
      </a:lvl8pPr>
      <a:lvl9pPr marL="2637434" indent="-155161" algn="l" defTabSz="620572" rtl="0" eaLnBrk="1" latinLnBrk="0" hangingPunct="1">
        <a:spcBef>
          <a:spcPct val="20000"/>
        </a:spcBef>
        <a:buFont typeface="Arial" pitchFamily="34" charset="0"/>
        <a:buChar char="•"/>
        <a:defRPr sz="13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1pPr>
      <a:lvl2pPr marL="310248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2pPr>
      <a:lvl3pPr marL="620572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930852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4pPr>
      <a:lvl5pPr marL="1241138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5pPr>
      <a:lvl6pPr marL="1551459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6pPr>
      <a:lvl7pPr marL="1861703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7pPr>
      <a:lvl8pPr marL="2171950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8pPr>
      <a:lvl9pPr marL="2482269" algn="l" defTabSz="620572" rtl="0" eaLnBrk="1" latinLnBrk="0" hangingPunct="1">
        <a:defRPr sz="12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206" tIns="45605" rIns="91206" bIns="4560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206" tIns="45605" rIns="91206" bIns="4560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l">
              <a:defRPr sz="9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ctr">
              <a:defRPr sz="9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r">
              <a:defRPr sz="9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1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941" r:id="rId12"/>
    <p:sldLayoutId id="2147483943" r:id="rId13"/>
  </p:sldLayoutIdLst>
  <p:txStyles>
    <p:titleStyle>
      <a:lvl1pPr algn="l" defTabSz="683967" rtl="0" eaLnBrk="1" latinLnBrk="0" hangingPunct="1">
        <a:lnSpc>
          <a:spcPct val="90000"/>
        </a:lnSpc>
        <a:spcBef>
          <a:spcPct val="0"/>
        </a:spcBef>
        <a:buNone/>
        <a:defRPr sz="3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994" indent="-170994" algn="l" defTabSz="6839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27" kern="1200">
          <a:solidFill>
            <a:schemeClr val="tx1"/>
          </a:solidFill>
          <a:latin typeface="+mn-lt"/>
          <a:ea typeface="+mn-ea"/>
          <a:cs typeface="+mn-cs"/>
        </a:defRPr>
      </a:lvl1pPr>
      <a:lvl2pPr marL="512975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24" kern="1200">
          <a:solidFill>
            <a:schemeClr val="tx1"/>
          </a:solidFill>
          <a:latin typeface="+mn-lt"/>
          <a:ea typeface="+mn-ea"/>
          <a:cs typeface="+mn-cs"/>
        </a:defRPr>
      </a:lvl2pPr>
      <a:lvl3pPr marL="854967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42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4pPr>
      <a:lvl5pPr marL="1538927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5pPr>
      <a:lvl6pPr marL="1880910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6pPr>
      <a:lvl7pPr marL="2222894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7pPr>
      <a:lvl8pPr marL="2564872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8pPr>
      <a:lvl9pPr marL="2906860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1pPr>
      <a:lvl2pPr marL="341982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2pPr>
      <a:lvl3pPr marL="683967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3pPr>
      <a:lvl4pPr marL="1025950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4pPr>
      <a:lvl5pPr marL="1367935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5pPr>
      <a:lvl6pPr marL="1709910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6pPr>
      <a:lvl7pPr marL="2051901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7pPr>
      <a:lvl8pPr marL="2393886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8pPr>
      <a:lvl9pPr marL="2735869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3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683967" rtl="0" eaLnBrk="1" latinLnBrk="0" hangingPunct="1">
        <a:lnSpc>
          <a:spcPct val="90000"/>
        </a:lnSpc>
        <a:spcBef>
          <a:spcPct val="0"/>
        </a:spcBef>
        <a:buNone/>
        <a:defRPr sz="3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994" indent="-170994" algn="l" defTabSz="68396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27" kern="1200">
          <a:solidFill>
            <a:schemeClr val="tx1"/>
          </a:solidFill>
          <a:latin typeface="+mn-lt"/>
          <a:ea typeface="+mn-ea"/>
          <a:cs typeface="+mn-cs"/>
        </a:defRPr>
      </a:lvl1pPr>
      <a:lvl2pPr marL="512975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24" kern="1200">
          <a:solidFill>
            <a:schemeClr val="tx1"/>
          </a:solidFill>
          <a:latin typeface="+mn-lt"/>
          <a:ea typeface="+mn-ea"/>
          <a:cs typeface="+mn-cs"/>
        </a:defRPr>
      </a:lvl2pPr>
      <a:lvl3pPr marL="854967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42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4pPr>
      <a:lvl5pPr marL="1538927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5pPr>
      <a:lvl6pPr marL="1880910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6pPr>
      <a:lvl7pPr marL="2222894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7pPr>
      <a:lvl8pPr marL="2564872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8pPr>
      <a:lvl9pPr marL="2906860" indent="-170994" algn="l" defTabSz="68396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1pPr>
      <a:lvl2pPr marL="341982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2pPr>
      <a:lvl3pPr marL="683967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3pPr>
      <a:lvl4pPr marL="1025950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4pPr>
      <a:lvl5pPr marL="1367935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5pPr>
      <a:lvl6pPr marL="1709910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6pPr>
      <a:lvl7pPr marL="2051901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7pPr>
      <a:lvl8pPr marL="2393886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8pPr>
      <a:lvl9pPr marL="2735869" algn="l" defTabSz="683967" rtl="0" eaLnBrk="1" latinLnBrk="0" hangingPunct="1">
        <a:defRPr sz="13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jpg"/><Relationship Id="rId5" Type="http://schemas.openxmlformats.org/officeDocument/2006/relationships/image" Target="../media/image11.jp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72.jpe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5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36.gif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1.mp3"/><Relationship Id="rId7" Type="http://schemas.openxmlformats.org/officeDocument/2006/relationships/image" Target="../media/image39.png"/><Relationship Id="rId12" Type="http://schemas.openxmlformats.org/officeDocument/2006/relationships/image" Target="../media/image4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37.png"/><Relationship Id="rId4" Type="http://schemas.openxmlformats.org/officeDocument/2006/relationships/audio" Target="../media/media1.mp3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1.mp3"/><Relationship Id="rId7" Type="http://schemas.openxmlformats.org/officeDocument/2006/relationships/image" Target="../media/image44.png"/><Relationship Id="rId12" Type="http://schemas.openxmlformats.org/officeDocument/2006/relationships/image" Target="../media/image4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37.png"/><Relationship Id="rId4" Type="http://schemas.openxmlformats.org/officeDocument/2006/relationships/audio" Target="../media/media1.mp3"/><Relationship Id="rId9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1.mp3"/><Relationship Id="rId7" Type="http://schemas.openxmlformats.org/officeDocument/2006/relationships/image" Target="../media/image44.png"/><Relationship Id="rId12" Type="http://schemas.openxmlformats.org/officeDocument/2006/relationships/image" Target="../media/image4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37.png"/><Relationship Id="rId4" Type="http://schemas.openxmlformats.org/officeDocument/2006/relationships/audio" Target="../media/media1.mp3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5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Beach Wallpaper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42" y="-17687"/>
            <a:ext cx="9175442" cy="51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1442" y="164089"/>
            <a:ext cx="91754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MỪNG CÁC EM ĐẾN VỚI LỚP HỌC TRỰC TUYẾN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6A529F6-05E6-4E37-A06B-B6EED9F9B837}"/>
              </a:ext>
            </a:extLst>
          </p:cNvPr>
          <p:cNvSpPr txBox="1">
            <a:spLocks/>
          </p:cNvSpPr>
          <p:nvPr/>
        </p:nvSpPr>
        <p:spPr>
          <a:xfrm>
            <a:off x="1447301" y="3203283"/>
            <a:ext cx="6437090" cy="4525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400" b="1" dirty="0">
              <a:solidFill>
                <a:srgbClr val="EC008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3545A-AB72-470E-B310-0324D9FDA9AB}"/>
              </a:ext>
            </a:extLst>
          </p:cNvPr>
          <p:cNvSpPr txBox="1"/>
          <p:nvPr/>
        </p:nvSpPr>
        <p:spPr>
          <a:xfrm>
            <a:off x="1362056" y="3429568"/>
            <a:ext cx="6388445" cy="934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08962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" y="-3721"/>
            <a:ext cx="1246608" cy="903515"/>
          </a:xfrm>
          <a:prstGeom prst="rect">
            <a:avLst/>
          </a:prstGeom>
        </p:spPr>
      </p:pic>
      <p:sp>
        <p:nvSpPr>
          <p:cNvPr id="64" name="AutoShape 14"/>
          <p:cNvSpPr/>
          <p:nvPr>
            <p:custDataLst>
              <p:tags r:id="rId1"/>
            </p:custDataLst>
          </p:nvPr>
        </p:nvSpPr>
        <p:spPr>
          <a:xfrm>
            <a:off x="592282" y="116441"/>
            <a:ext cx="8312727" cy="642408"/>
          </a:xfrm>
          <a:prstGeom prst="homePlate">
            <a:avLst>
              <a:gd name="adj" fmla="val 137465"/>
            </a:avLst>
          </a:prstGeom>
          <a:solidFill>
            <a:srgbClr val="E9D7ED"/>
          </a:solidFill>
          <a:ln w="9525" cap="rnd" cmpd="sng">
            <a:solidFill>
              <a:srgbClr val="A052B2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sz="27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4/15</a:t>
            </a:r>
            <a:r>
              <a:rPr lang="en-US" sz="2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một</a:t>
            </a:r>
            <a:r>
              <a:rPr lang="vi-VN" sz="27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câu có từ ngữ tìm được ở bài tập 3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80627" y="3413064"/>
            <a:ext cx="2327591" cy="899162"/>
            <a:chOff x="2747512" y="4489222"/>
            <a:chExt cx="3107890" cy="2105943"/>
          </a:xfrm>
        </p:grpSpPr>
        <p:sp>
          <p:nvSpPr>
            <p:cNvPr id="67" name="Rounded Rectangle 66"/>
            <p:cNvSpPr/>
            <p:nvPr/>
          </p:nvSpPr>
          <p:spPr>
            <a:xfrm>
              <a:off x="2921824" y="4561244"/>
              <a:ext cx="2905868" cy="1961898"/>
            </a:xfrm>
            <a:prstGeom prst="roundRect">
              <a:avLst>
                <a:gd name="adj" fmla="val 12430"/>
              </a:avLst>
            </a:prstGeom>
            <a:solidFill>
              <a:srgbClr val="FFEABB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+mj-lt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730" b="99635" l="0" r="99239">
                          <a14:foregroundMark x1="11421" y1="94891" x2="14467" y2="95620"/>
                        </a14:backgroundRemoval>
                      </a14:imgEffect>
                    </a14:imgLayer>
                  </a14:imgProps>
                </a:ext>
              </a:extLst>
            </a:blip>
            <a:srcRect l="-408" t="50961" r="880" b="550"/>
            <a:stretch>
              <a:fillRect/>
            </a:stretch>
          </p:blipFill>
          <p:spPr>
            <a:xfrm>
              <a:off x="2747512" y="4489222"/>
              <a:ext cx="3107890" cy="210594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756565" y="3397828"/>
            <a:ext cx="2566555" cy="1039079"/>
            <a:chOff x="5998749" y="2450304"/>
            <a:chExt cx="2905868" cy="2020088"/>
          </a:xfrm>
        </p:grpSpPr>
        <p:sp>
          <p:nvSpPr>
            <p:cNvPr id="66" name="Rounded Rectangle 65"/>
            <p:cNvSpPr/>
            <p:nvPr/>
          </p:nvSpPr>
          <p:spPr>
            <a:xfrm>
              <a:off x="5998749" y="2450304"/>
              <a:ext cx="2905868" cy="1961898"/>
            </a:xfrm>
            <a:prstGeom prst="roundRect">
              <a:avLst>
                <a:gd name="adj" fmla="val 12430"/>
              </a:avLst>
            </a:prstGeom>
            <a:solidFill>
              <a:srgbClr val="FFEABB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+mj-lt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" b="100000" l="1220" r="97561">
                          <a14:foregroundMark x1="7012" y1="46809" x2="87500" y2="5106"/>
                          <a14:foregroundMark x1="6402" y1="6809" x2="85061" y2="45319"/>
                          <a14:foregroundMark x1="10061" y1="56596" x2="84146" y2="94681"/>
                          <a14:foregroundMark x1="8537" y1="95957" x2="82317" y2="58298"/>
                          <a14:foregroundMark x1="10061" y1="56596" x2="74695" y2="55532"/>
                          <a14:foregroundMark x1="11280" y1="88723" x2="6098" y2="58298"/>
                          <a14:foregroundMark x1="6402" y1="94681" x2="4878" y2="58298"/>
                          <a14:foregroundMark x1="8537" y1="97660" x2="85671" y2="94255"/>
                          <a14:foregroundMark x1="85976" y1="96383" x2="75915" y2="59149"/>
                          <a14:foregroundMark x1="92378" y1="96170" x2="89939" y2="55957"/>
                          <a14:foregroundMark x1="69512" y1="98936" x2="69512" y2="95106"/>
                          <a14:foregroundMark x1="70732" y1="55957" x2="92378" y2="56170"/>
                          <a14:foregroundMark x1="94512" y1="90851" x2="93598" y2="56596"/>
                          <a14:foregroundMark x1="9146" y1="55106" x2="43293" y2="54468"/>
                          <a14:foregroundMark x1="25305" y1="54043" x2="36280" y2="54468"/>
                          <a14:foregroundMark x1="67988" y1="97447" x2="92073" y2="95532"/>
                          <a14:foregroundMark x1="44207" y1="98085" x2="55488" y2="97660"/>
                          <a14:foregroundMark x1="33841" y1="90426" x2="63415" y2="87872"/>
                          <a14:foregroundMark x1="53049" y1="94255" x2="52744" y2="78511"/>
                          <a14:foregroundMark x1="35366" y1="87234" x2="47866" y2="82979"/>
                          <a14:foregroundMark x1="36585" y1="88936" x2="63415" y2="85106"/>
                          <a14:foregroundMark x1="48171" y1="93830" x2="48171" y2="87234"/>
                          <a14:foregroundMark x1="23780" y1="76383" x2="35976" y2="65532"/>
                          <a14:foregroundMark x1="25610" y1="67447" x2="25610" y2="78298"/>
                          <a14:foregroundMark x1="86585" y1="98298" x2="94512" y2="93404"/>
                          <a14:backgroundMark x1="98780" y1="58511" x2="98476" y2="93830"/>
                          <a14:backgroundMark x1="12195" y1="99149" x2="62195" y2="99574"/>
                        </a14:backgroundRemoval>
                      </a14:imgEffect>
                    </a14:imgLayer>
                  </a14:imgProps>
                </a:ext>
              </a:extLst>
            </a:blip>
            <a:srcRect l="2459" t="52216" r="-2459" b="-343"/>
            <a:stretch>
              <a:fillRect/>
            </a:stretch>
          </p:blipFill>
          <p:spPr>
            <a:xfrm>
              <a:off x="6001361" y="2480784"/>
              <a:ext cx="2872776" cy="1989608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017045" y="1340428"/>
            <a:ext cx="2224919" cy="1039091"/>
            <a:chOff x="2921824" y="2508494"/>
            <a:chExt cx="2933578" cy="2066603"/>
          </a:xfrm>
        </p:grpSpPr>
        <p:sp>
          <p:nvSpPr>
            <p:cNvPr id="15" name="Rounded Rectangle 14"/>
            <p:cNvSpPr/>
            <p:nvPr/>
          </p:nvSpPr>
          <p:spPr>
            <a:xfrm>
              <a:off x="2949534" y="2508494"/>
              <a:ext cx="2905868" cy="1961898"/>
            </a:xfrm>
            <a:prstGeom prst="roundRect">
              <a:avLst>
                <a:gd name="adj" fmla="val 12430"/>
              </a:avLst>
            </a:prstGeom>
            <a:solidFill>
              <a:srgbClr val="FFEABB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+mj-lt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65" b="49818" l="4315" r="99239">
                          <a14:foregroundMark x1="24619" y1="45985" x2="61421" y2="46533"/>
                          <a14:foregroundMark x1="36041" y1="46533" x2="41878" y2="46533"/>
                          <a14:foregroundMark x1="26650" y1="47080" x2="36294" y2="47080"/>
                          <a14:foregroundMark x1="93147" y1="3650" x2="96701" y2="4380"/>
                          <a14:foregroundMark x1="92640" y1="3102" x2="93909" y2="3102"/>
                          <a14:foregroundMark x1="8629" y1="6752" x2="11929" y2="3102"/>
                          <a14:foregroundMark x1="14467" y1="2920" x2="81980" y2="2920"/>
                          <a14:foregroundMark x1="27157" y1="5109" x2="28426" y2="28832"/>
                          <a14:foregroundMark x1="41624" y1="8212" x2="42386" y2="22263"/>
                          <a14:foregroundMark x1="79949" y1="8577" x2="80457" y2="29562"/>
                          <a14:foregroundMark x1="29188" y1="29927" x2="34772" y2="29562"/>
                          <a14:foregroundMark x1="65736" y1="5292" x2="65736" y2="15146"/>
                        </a14:backgroundRemoval>
                      </a14:imgEffect>
                    </a14:imgLayer>
                  </a14:imgProps>
                </a:ext>
              </a:extLst>
            </a:blip>
            <a:srcRect l="5237" t="2472" b="49039"/>
            <a:stretch>
              <a:fillRect/>
            </a:stretch>
          </p:blipFill>
          <p:spPr>
            <a:xfrm>
              <a:off x="2921824" y="2508494"/>
              <a:ext cx="2933578" cy="2066603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5756564" y="1361209"/>
            <a:ext cx="2337955" cy="1143000"/>
            <a:chOff x="5970881" y="4470392"/>
            <a:chExt cx="2933736" cy="2097063"/>
          </a:xfrm>
        </p:grpSpPr>
        <p:sp>
          <p:nvSpPr>
            <p:cNvPr id="68" name="Rounded Rectangle 67"/>
            <p:cNvSpPr/>
            <p:nvPr/>
          </p:nvSpPr>
          <p:spPr>
            <a:xfrm>
              <a:off x="5998749" y="4508879"/>
              <a:ext cx="2905868" cy="1961898"/>
            </a:xfrm>
            <a:prstGeom prst="roundRect">
              <a:avLst>
                <a:gd name="adj" fmla="val 12430"/>
              </a:avLst>
            </a:prstGeom>
            <a:solidFill>
              <a:srgbClr val="FFEABB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+mj-lt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5901" y1="93220" x2="88509" y2="13136"/>
                          <a14:foregroundMark x1="6211" y1="12288" x2="64286" y2="87288"/>
                          <a14:foregroundMark x1="39130" y1="91102" x2="52795" y2="16949"/>
                          <a14:foregroundMark x1="5590" y1="83051" x2="9627" y2="15678"/>
                          <a14:foregroundMark x1="13665" y1="15254" x2="61491" y2="11017"/>
                          <a14:foregroundMark x1="3727" y1="12712" x2="7764" y2="5085"/>
                          <a14:foregroundMark x1="58385" y1="8475" x2="87578" y2="11864"/>
                          <a14:foregroundMark x1="94410" y1="14407" x2="94720" y2="92373"/>
                          <a14:foregroundMark x1="87578" y1="94915" x2="84161" y2="71186"/>
                          <a14:foregroundMark x1="13043" y1="91102" x2="54658" y2="86441"/>
                          <a14:foregroundMark x1="27329" y1="83898" x2="31366" y2="65678"/>
                          <a14:foregroundMark x1="12733" y1="82627" x2="24845" y2="58475"/>
                          <a14:foregroundMark x1="20807" y1="44492" x2="22981" y2="39831"/>
                          <a14:foregroundMark x1="60248" y1="8475" x2="89130" y2="8475"/>
                          <a14:foregroundMark x1="93789" y1="9746" x2="95963" y2="23729"/>
                          <a14:foregroundMark x1="77640" y1="6780" x2="90373" y2="7203"/>
                          <a14:foregroundMark x1="93789" y1="8051" x2="96894" y2="13136"/>
                          <a14:foregroundMark x1="60248" y1="7203" x2="63354" y2="7627"/>
                          <a14:foregroundMark x1="91304" y1="96186" x2="93789" y2="92373"/>
                          <a14:backgroundMark x1="99379" y1="13136" x2="99689" y2="872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70881" y="4470392"/>
              <a:ext cx="2805937" cy="2097063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269288" y="93427"/>
            <a:ext cx="8831862" cy="1096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rgbClr val="00B050"/>
              </a:solidFill>
            </a:endParaRPr>
          </a:p>
          <a:p>
            <a:pPr algn="ctr">
              <a:lnSpc>
                <a:spcPct val="200000"/>
              </a:lnSpc>
              <a:spcAft>
                <a:spcPts val="900"/>
              </a:spcAft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7673" y="2496252"/>
            <a:ext cx="38022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M:- Bạn Lan đang </a:t>
            </a:r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sách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11746" y="2888667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Mai rất </a:t>
            </a:r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98122" y="2670463"/>
            <a:ext cx="29775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My rất </a:t>
            </a:r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phép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38014" y="4452585"/>
            <a:ext cx="42059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Vũ và bạn Tuấn đang </a:t>
            </a:r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cờ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8227" y="4387860"/>
            <a:ext cx="3179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Nam đang </a:t>
            </a:r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gà ăn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92482" y="831256"/>
            <a:ext cx="54525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 Em có thể quan sát tranh để đặt câu.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3622" y="4728002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Phú đang </a:t>
            </a:r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quần áo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8137" y="3013360"/>
            <a:ext cx="3314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Bạn Hoa rất </a:t>
            </a:r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 ngoãn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5" grpId="0"/>
      <p:bldP spid="26" grpId="0"/>
      <p:bldP spid="27" grpId="0"/>
      <p:bldP spid="28" grpId="0"/>
      <p:bldP spid="29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EF330D-FB9B-4FFA-8672-C831780E95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8198" y="170071"/>
            <a:ext cx="6991402" cy="1089529"/>
          </a:xfrm>
        </p:spPr>
        <p:txBody>
          <a:bodyPr/>
          <a:lstStyle/>
          <a:p>
            <a:r>
              <a:rPr lang="en-US" dirty="0"/>
              <a:t>CHỦ ĐIỂM 1: EM ĐÃ LỚN HƠN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7CB99-0486-4929-B0E5-874F1C0D45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1046" y="1033314"/>
            <a:ext cx="5649912" cy="452571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2: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biểu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26F461C-A883-43D9-9189-B915EC27DF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495A7-6952-4639-9D3B-B10257558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3" y="-225343"/>
            <a:ext cx="1764792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47B15A-4E63-4DD9-98BC-4D091C8A2C31}"/>
              </a:ext>
            </a:extLst>
          </p:cNvPr>
          <p:cNvSpPr/>
          <p:nvPr/>
        </p:nvSpPr>
        <p:spPr>
          <a:xfrm>
            <a:off x="135924" y="1087717"/>
            <a:ext cx="8872152" cy="1571121"/>
          </a:xfrm>
          <a:prstGeom prst="rect">
            <a:avLst/>
          </a:prstGeom>
          <a:noFill/>
        </p:spPr>
        <p:txBody>
          <a:bodyPr wrap="square" lIns="92886" tIns="46443" rIns="92886" bIns="4644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726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800" b="1" i="0" u="sng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7801C-3D7B-426D-BBA6-E071756F7F9F}"/>
              </a:ext>
            </a:extLst>
          </p:cNvPr>
          <p:cNvSpPr/>
          <p:nvPr/>
        </p:nvSpPr>
        <p:spPr>
          <a:xfrm>
            <a:off x="543698" y="2658838"/>
            <a:ext cx="8365524" cy="832457"/>
          </a:xfrm>
          <a:prstGeom prst="rect">
            <a:avLst/>
          </a:prstGeom>
          <a:noFill/>
        </p:spPr>
        <p:txBody>
          <a:bodyPr wrap="square" lIns="92886" tIns="46443" rIns="92886" bIns="4644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7265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4000" b="1" i="0" u="none" strike="noStrike" kern="1200" cap="none" spc="0" normalizeH="0" noProof="0" dirty="0">
                <a:ln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sz="4000" b="1" i="0" u="none" strike="noStrike" kern="1200" cap="none" spc="0" normalizeH="0" noProof="0" dirty="0" err="1">
                <a:ln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noProof="0" dirty="0">
                <a:ln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8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800" b="1" i="0" u="none" strike="noStrike" kern="1200" cap="none" spc="0" normalizeH="0" baseline="0" noProof="0" dirty="0">
              <a:ln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9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E317715-6192-4552-AA12-814DA1C78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 t="15449" r="5741" b="57884"/>
          <a:stretch/>
        </p:blipFill>
        <p:spPr>
          <a:xfrm>
            <a:off x="619896" y="1126408"/>
            <a:ext cx="8352447" cy="4016829"/>
          </a:xfrm>
          <a:prstGeom prst="rect">
            <a:avLst/>
          </a:prstGeom>
        </p:spPr>
      </p:pic>
      <p:sp>
        <p:nvSpPr>
          <p:cNvPr id="30" name="Num.">
            <a:extLst>
              <a:ext uri="{FF2B5EF4-FFF2-40B4-BE49-F238E27FC236}">
                <a16:creationId xmlns:a16="http://schemas.microsoft.com/office/drawing/2014/main" id="{C7E07280-2AD6-43AF-A07D-B12E64FB79E7}"/>
              </a:ext>
            </a:extLst>
          </p:cNvPr>
          <p:cNvSpPr txBox="1"/>
          <p:nvPr/>
        </p:nvSpPr>
        <p:spPr>
          <a:xfrm>
            <a:off x="3336324" y="40247"/>
            <a:ext cx="657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C008C"/>
                </a:solidFill>
                <a:latin typeface="Arial-Rounded" panose="020F0504020102020204" pitchFamily="34" charset="-52"/>
              </a:rPr>
              <a:t>5.</a:t>
            </a:r>
          </a:p>
        </p:txBody>
      </p:sp>
      <p:sp>
        <p:nvSpPr>
          <p:cNvPr id="35" name="Viết">
            <a:extLst>
              <a:ext uri="{FF2B5EF4-FFF2-40B4-BE49-F238E27FC236}">
                <a16:creationId xmlns:a16="http://schemas.microsoft.com/office/drawing/2014/main" id="{77F0A7FF-5F2D-49E2-9038-5C9EFB2360BE}"/>
              </a:ext>
            </a:extLst>
          </p:cNvPr>
          <p:cNvSpPr txBox="1"/>
          <p:nvPr/>
        </p:nvSpPr>
        <p:spPr>
          <a:xfrm>
            <a:off x="3898437" y="263"/>
            <a:ext cx="2242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Viết">
            <a:extLst>
              <a:ext uri="{FF2B5EF4-FFF2-40B4-BE49-F238E27FC236}">
                <a16:creationId xmlns:a16="http://schemas.microsoft.com/office/drawing/2014/main" id="{98E51EE8-FDC3-44D6-893C-5F6C79414872}"/>
              </a:ext>
            </a:extLst>
          </p:cNvPr>
          <p:cNvSpPr txBox="1"/>
          <p:nvPr/>
        </p:nvSpPr>
        <p:spPr>
          <a:xfrm>
            <a:off x="587828" y="443515"/>
            <a:ext cx="82247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b="1" dirty="0">
                <a:latin typeface="Averta Std CY Bold" panose="00000800000000000000" pitchFamily="50" charset="0"/>
              </a:rPr>
              <a:t>a.	Nhắc lại lời của bạn nhỏ trong bức tranh dưới đây. Cho biết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vi-VN" sz="2300" b="1" dirty="0">
                <a:latin typeface="Averta Std CY Bold" panose="00000800000000000000" pitchFamily="50" charset="0"/>
              </a:rPr>
              <a:t>lời nói ấy thể hiện tình cảm gì của bạn nhỏ.</a:t>
            </a:r>
            <a:endParaRPr lang="en-US" sz="2300" b="1" dirty="0"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173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989945-4FA1-4EEB-AC4B-AA17560374C7}"/>
              </a:ext>
            </a:extLst>
          </p:cNvPr>
          <p:cNvGrpSpPr/>
          <p:nvPr/>
        </p:nvGrpSpPr>
        <p:grpSpPr>
          <a:xfrm>
            <a:off x="954405" y="701304"/>
            <a:ext cx="2266950" cy="492465"/>
            <a:chOff x="1447800" y="684790"/>
            <a:chExt cx="8067615" cy="97920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561146C-4CA5-45A5-8416-FEC137B62E07}"/>
                </a:ext>
              </a:extLst>
            </p:cNvPr>
            <p:cNvSpPr txBox="1"/>
            <p:nvPr/>
          </p:nvSpPr>
          <p:spPr>
            <a:xfrm>
              <a:off x="1717076" y="749939"/>
              <a:ext cx="7798339" cy="914052"/>
            </a:xfrm>
            <a:prstGeom prst="roundRect">
              <a:avLst/>
            </a:prstGeom>
            <a:solidFill>
              <a:srgbClr val="FF4C60">
                <a:lumMod val="40000"/>
                <a:lumOff val="60000"/>
              </a:srgbClr>
            </a:solidFill>
            <a:ln w="28575">
              <a:solidFill>
                <a:srgbClr val="FF4C6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29CAFA-A7E0-442B-A9E4-AED9E686ABE3}"/>
                </a:ext>
              </a:extLst>
            </p:cNvPr>
            <p:cNvSpPr txBox="1"/>
            <p:nvPr/>
          </p:nvSpPr>
          <p:spPr>
            <a:xfrm>
              <a:off x="1447800" y="684790"/>
              <a:ext cx="7835902" cy="914052"/>
            </a:xfrm>
            <a:prstGeom prst="roundRect">
              <a:avLst/>
            </a:prstGeom>
            <a:solidFill>
              <a:srgbClr val="FF4C60">
                <a:lumMod val="20000"/>
                <a:lumOff val="80000"/>
              </a:srgbClr>
            </a:solidFill>
            <a:ln>
              <a:solidFill>
                <a:srgbClr val="FF4C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2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endPara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B167A60-F85D-42C6-BA1B-95B2408639E9}"/>
              </a:ext>
            </a:extLst>
          </p:cNvPr>
          <p:cNvSpPr/>
          <p:nvPr/>
        </p:nvSpPr>
        <p:spPr>
          <a:xfrm>
            <a:off x="3149159" y="55706"/>
            <a:ext cx="61100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prstClr val="black"/>
              </a:solidFill>
              <a:latin typeface="Vni 01 LinotypeZapfino one" panose="000004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28188A-82F9-4145-9A9C-0C09FB34973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5706" y="496239"/>
            <a:ext cx="1323975" cy="9353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742ED-568D-4621-9C6D-4433AF8DEFA9}"/>
              </a:ext>
            </a:extLst>
          </p:cNvPr>
          <p:cNvSpPr/>
          <p:nvPr/>
        </p:nvSpPr>
        <p:spPr>
          <a:xfrm>
            <a:off x="388536" y="1346680"/>
            <a:ext cx="8366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.Lời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D72402-FB2E-49BC-91CA-50E132C81034}"/>
              </a:ext>
            </a:extLst>
          </p:cNvPr>
          <p:cNvSpPr/>
          <p:nvPr/>
        </p:nvSpPr>
        <p:spPr>
          <a:xfrm>
            <a:off x="135924" y="1961256"/>
            <a:ext cx="86195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! </a:t>
            </a:r>
            <a:endParaRPr lang="en-US" sz="3200" i="1" dirty="0">
              <a:solidFill>
                <a:prstClr val="black"/>
              </a:solidFill>
              <a:latin typeface="Vni 01 LinotypeZapfino one" panose="00000400000000000000" pitchFamily="2" charset="2"/>
              <a:sym typeface="Wingdings" panose="05000000000000000000" pitchFamily="2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9A34B1-A654-43E3-B249-993162A4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299" y="2749224"/>
            <a:ext cx="4401701" cy="21480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01899E-A3C0-4A66-A2FD-50641433278E}"/>
              </a:ext>
            </a:extLst>
          </p:cNvPr>
          <p:cNvSpPr/>
          <p:nvPr/>
        </p:nvSpPr>
        <p:spPr>
          <a:xfrm>
            <a:off x="707928" y="2806374"/>
            <a:ext cx="4034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n-US" sz="2400" dirty="0">
                <a:solidFill>
                  <a:prstClr val="black"/>
                </a:solidFill>
                <a:latin typeface="VNI-Avo" pitchFamily="2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thích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nụ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964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2D5E61-1E7D-40F7-A4FD-7E876FFE1B38}"/>
              </a:ext>
            </a:extLst>
          </p:cNvPr>
          <p:cNvGrpSpPr/>
          <p:nvPr/>
        </p:nvGrpSpPr>
        <p:grpSpPr>
          <a:xfrm>
            <a:off x="1045845" y="660326"/>
            <a:ext cx="2266950" cy="492465"/>
            <a:chOff x="1447800" y="684790"/>
            <a:chExt cx="8067615" cy="97920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73A67ED-EA64-46C2-9765-7CDB071BE6CD}"/>
                </a:ext>
              </a:extLst>
            </p:cNvPr>
            <p:cNvSpPr txBox="1"/>
            <p:nvPr/>
          </p:nvSpPr>
          <p:spPr>
            <a:xfrm>
              <a:off x="1717076" y="749939"/>
              <a:ext cx="7798339" cy="914052"/>
            </a:xfrm>
            <a:prstGeom prst="roundRect">
              <a:avLst/>
            </a:prstGeom>
            <a:solidFill>
              <a:srgbClr val="FF4C60">
                <a:lumMod val="40000"/>
                <a:lumOff val="60000"/>
              </a:srgbClr>
            </a:solidFill>
            <a:ln w="28575">
              <a:solidFill>
                <a:srgbClr val="FF4C6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D720FA-5C41-4932-B1F6-1526C0644302}"/>
                </a:ext>
              </a:extLst>
            </p:cNvPr>
            <p:cNvSpPr txBox="1"/>
            <p:nvPr/>
          </p:nvSpPr>
          <p:spPr>
            <a:xfrm>
              <a:off x="1447800" y="684790"/>
              <a:ext cx="7835902" cy="914052"/>
            </a:xfrm>
            <a:prstGeom prst="roundRect">
              <a:avLst/>
            </a:prstGeom>
            <a:solidFill>
              <a:srgbClr val="FF4C60">
                <a:lumMod val="20000"/>
                <a:lumOff val="80000"/>
              </a:srgbClr>
            </a:solidFill>
            <a:ln>
              <a:solidFill>
                <a:srgbClr val="FF4C6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42900">
                <a:defRPr/>
              </a:pPr>
              <a:r>
                <a:rPr kumimoji="0" lang="en-US" sz="2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2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endPara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4E177AD-7BFC-4E16-91B3-BCD52511072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667" y="551485"/>
            <a:ext cx="1323975" cy="9353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FA730B-3333-4292-B11F-41D65002BF65}"/>
              </a:ext>
            </a:extLst>
          </p:cNvPr>
          <p:cNvSpPr/>
          <p:nvPr/>
        </p:nvSpPr>
        <p:spPr>
          <a:xfrm>
            <a:off x="111211" y="1820898"/>
            <a:ext cx="86003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2.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F09F5-CDC7-4DDF-BE2B-10FC95CC8B15}"/>
              </a:ext>
            </a:extLst>
          </p:cNvPr>
          <p:cNvSpPr/>
          <p:nvPr/>
        </p:nvSpPr>
        <p:spPr>
          <a:xfrm>
            <a:off x="0" y="2751408"/>
            <a:ext cx="45222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Khi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lạ,bất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ngờ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hứng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2400" dirty="0">
              <a:solidFill>
                <a:prstClr val="black"/>
              </a:solidFill>
              <a:latin typeface="Vni 01 LinotypeZapfino one" panose="00000400000000000000" pitchFamily="2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09C355-557C-4350-9F73-9F3241CF2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238" y="3013983"/>
            <a:ext cx="4363770" cy="21295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CC29BD-CF58-4201-B6D3-BA3136CA0B28}"/>
              </a:ext>
            </a:extLst>
          </p:cNvPr>
          <p:cNvSpPr/>
          <p:nvPr/>
        </p:nvSpPr>
        <p:spPr>
          <a:xfrm>
            <a:off x="3136474" y="31371"/>
            <a:ext cx="61100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prstClr val="black"/>
              </a:solidFill>
              <a:latin typeface="Vni 01 LinotypeZapfino one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69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B30D37-43C0-48B1-A85C-63CCA5385E98}"/>
              </a:ext>
            </a:extLst>
          </p:cNvPr>
          <p:cNvGrpSpPr/>
          <p:nvPr/>
        </p:nvGrpSpPr>
        <p:grpSpPr>
          <a:xfrm>
            <a:off x="6240342" y="2859137"/>
            <a:ext cx="2328348" cy="2233009"/>
            <a:chOff x="13006170" y="1427985"/>
            <a:chExt cx="2094129" cy="2128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62E598-7590-41F9-83C4-0449632DB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9063" l="237" r="97393">
                          <a14:backgroundMark x1="46919" y1="63125" x2="50474" y2="365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06170" y="1968842"/>
              <a:ext cx="2094129" cy="1587965"/>
            </a:xfrm>
            <a:prstGeom prst="rect">
              <a:avLst/>
            </a:prstGeom>
          </p:spPr>
        </p:pic>
        <p:pic>
          <p:nvPicPr>
            <p:cNvPr id="4" name="Picture 2" descr="Boy and a girl talking to each other Royalty Free Vector">
              <a:extLst>
                <a:ext uri="{FF2B5EF4-FFF2-40B4-BE49-F238E27FC236}">
                  <a16:creationId xmlns:a16="http://schemas.microsoft.com/office/drawing/2014/main" id="{FD0D3620-D531-48F7-8AEE-FA68BBA4A9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0" t="8530" r="11100" b="11415"/>
            <a:stretch/>
          </p:blipFill>
          <p:spPr bwMode="auto">
            <a:xfrm>
              <a:off x="13476070" y="1427985"/>
              <a:ext cx="1357302" cy="1395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2226047-0693-4ABE-B3CD-7D02AA81A1E3}"/>
              </a:ext>
            </a:extLst>
          </p:cNvPr>
          <p:cNvGrpSpPr/>
          <p:nvPr/>
        </p:nvGrpSpPr>
        <p:grpSpPr>
          <a:xfrm>
            <a:off x="1434180" y="612332"/>
            <a:ext cx="2680619" cy="578882"/>
            <a:chOff x="1447796" y="684790"/>
            <a:chExt cx="9539779" cy="11510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2D27AA-D946-4364-807C-E28A9D276B14}"/>
                </a:ext>
              </a:extLst>
            </p:cNvPr>
            <p:cNvSpPr txBox="1"/>
            <p:nvPr/>
          </p:nvSpPr>
          <p:spPr>
            <a:xfrm>
              <a:off x="1717076" y="749939"/>
              <a:ext cx="7798339" cy="914052"/>
            </a:xfrm>
            <a:prstGeom prst="roundRect">
              <a:avLst/>
            </a:prstGeom>
            <a:solidFill>
              <a:srgbClr val="FF4C60">
                <a:lumMod val="40000"/>
                <a:lumOff val="60000"/>
              </a:srgbClr>
            </a:solidFill>
            <a:ln w="28575">
              <a:solidFill>
                <a:srgbClr val="FF4C6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894FB4-B569-4928-BFEE-48A42CB7A163}"/>
                </a:ext>
              </a:extLst>
            </p:cNvPr>
            <p:cNvSpPr txBox="1"/>
            <p:nvPr/>
          </p:nvSpPr>
          <p:spPr>
            <a:xfrm>
              <a:off x="1447796" y="684790"/>
              <a:ext cx="9539779" cy="1151030"/>
            </a:xfrm>
            <a:prstGeom prst="roundRect">
              <a:avLst/>
            </a:prstGeom>
            <a:solidFill>
              <a:srgbClr val="FF4C60">
                <a:lumMod val="20000"/>
                <a:lumOff val="80000"/>
              </a:srgbClr>
            </a:solidFill>
            <a:ln>
              <a:solidFill>
                <a:srgbClr val="FF4C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9CF27F-D3FA-4656-A44D-10C7497609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EF9"/>
              </a:clrFrom>
              <a:clrTo>
                <a:srgbClr val="FF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6"/>
          <a:stretch/>
        </p:blipFill>
        <p:spPr>
          <a:xfrm>
            <a:off x="0" y="421601"/>
            <a:ext cx="1434181" cy="1219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8AC612-52B0-49E9-8B05-6EA499D37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385" y="3767519"/>
            <a:ext cx="1771650" cy="1247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45343C-C72A-478C-8A1E-0CC9A93C9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42" y="2298032"/>
            <a:ext cx="4995462" cy="27636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584607-7234-4A8E-A8A2-C92C54E7B5FC}"/>
              </a:ext>
            </a:extLst>
          </p:cNvPr>
          <p:cNvSpPr txBox="1"/>
          <p:nvPr/>
        </p:nvSpPr>
        <p:spPr>
          <a:xfrm>
            <a:off x="3058291" y="1276476"/>
            <a:ext cx="4995462" cy="1021556"/>
          </a:xfrm>
          <a:prstGeom prst="wedgeRoundRectCallout">
            <a:avLst>
              <a:gd name="adj1" fmla="val 40136"/>
              <a:gd name="adj2" fmla="val 93102"/>
              <a:gd name="adj3" fmla="val 16667"/>
            </a:avLst>
          </a:prstGeom>
          <a:solidFill>
            <a:srgbClr val="4CB6BD">
              <a:lumMod val="20000"/>
              <a:lumOff val="80000"/>
            </a:srgbClr>
          </a:solidFill>
          <a:ln w="5715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7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7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7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7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7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7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7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7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66A443-2A91-4918-A3D6-99F7BE9726D9}"/>
              </a:ext>
            </a:extLst>
          </p:cNvPr>
          <p:cNvGrpSpPr/>
          <p:nvPr/>
        </p:nvGrpSpPr>
        <p:grpSpPr>
          <a:xfrm>
            <a:off x="4415790" y="103424"/>
            <a:ext cx="4152900" cy="714107"/>
            <a:chOff x="3706492" y="1653110"/>
            <a:chExt cx="5537200" cy="952142"/>
          </a:xfrm>
          <a:solidFill>
            <a:srgbClr val="ACD94C">
              <a:lumMod val="60000"/>
              <a:lumOff val="40000"/>
            </a:srgbClr>
          </a:soli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6AEBDB-B717-4936-A7B2-C485EFB02AED}"/>
                </a:ext>
              </a:extLst>
            </p:cNvPr>
            <p:cNvSpPr txBox="1"/>
            <p:nvPr/>
          </p:nvSpPr>
          <p:spPr>
            <a:xfrm>
              <a:off x="3706492" y="1653110"/>
              <a:ext cx="5537200" cy="952142"/>
            </a:xfrm>
            <a:prstGeom prst="wedgeEllipseCallout">
              <a:avLst>
                <a:gd name="adj1" fmla="val 43844"/>
                <a:gd name="adj2" fmla="val 68673"/>
              </a:avLst>
            </a:prstGeom>
            <a:grpFill/>
            <a:ln w="5715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A69824E-6BB3-4C68-9D9B-11184E0C9FA4}"/>
                </a:ext>
              </a:extLst>
            </p:cNvPr>
            <p:cNvSpPr/>
            <p:nvPr/>
          </p:nvSpPr>
          <p:spPr>
            <a:xfrm>
              <a:off x="4513853" y="1849719"/>
              <a:ext cx="4204571" cy="67710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2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2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27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7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92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DDBFD2-62D0-4F28-9BFB-4116C9405023}"/>
              </a:ext>
            </a:extLst>
          </p:cNvPr>
          <p:cNvGrpSpPr/>
          <p:nvPr/>
        </p:nvGrpSpPr>
        <p:grpSpPr>
          <a:xfrm>
            <a:off x="2127613" y="319833"/>
            <a:ext cx="4457700" cy="3467230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496C48-0F50-4696-85E1-365611BD1BB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98765-4C9E-422F-9069-B97C5FF749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09427D-5CC3-449B-86EC-BD3A5FAFA5F7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E39698-FE86-407D-8FA4-88FD54B3A622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2A7167-1B45-4F6F-B62B-B2BA7FFD0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-12664"/>
            <a:ext cx="9079201" cy="5260045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33" y="268282"/>
            <a:ext cx="4714428" cy="49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2536865" y="2662212"/>
            <a:ext cx="3293173" cy="1177231"/>
          </a:xfrm>
          <a:prstGeom prst="rect">
            <a:avLst/>
          </a:prstGeom>
          <a:noFill/>
        </p:spPr>
        <p:txBody>
          <a:bodyPr wrap="none" lIns="68562" tIns="34283" rIns="68562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717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kumimoji="0" lang="en-US" sz="72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4132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839189-956D-42A2-9813-F4F893288D08}"/>
              </a:ext>
            </a:extLst>
          </p:cNvPr>
          <p:cNvSpPr/>
          <p:nvPr/>
        </p:nvSpPr>
        <p:spPr>
          <a:xfrm>
            <a:off x="632732" y="492852"/>
            <a:ext cx="79152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kern="0" dirty="0">
              <a:solidFill>
                <a:srgbClr val="E7256A"/>
              </a:solidFill>
              <a:latin typeface="Vni 01 LinotypeZapfino one" panose="00000400000000000000" pitchFamily="2" charset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45A4F4-F0A3-40F2-B747-EE213573CB40}"/>
              </a:ext>
            </a:extLst>
          </p:cNvPr>
          <p:cNvGrpSpPr/>
          <p:nvPr/>
        </p:nvGrpSpPr>
        <p:grpSpPr>
          <a:xfrm>
            <a:off x="261938" y="1506082"/>
            <a:ext cx="8300662" cy="2634881"/>
            <a:chOff x="349250" y="2008109"/>
            <a:chExt cx="11067549" cy="3513174"/>
          </a:xfrm>
        </p:grpSpPr>
        <p:sp>
          <p:nvSpPr>
            <p:cNvPr id="4" name="Rounded Rectangle 8">
              <a:extLst>
                <a:ext uri="{FF2B5EF4-FFF2-40B4-BE49-F238E27FC236}">
                  <a16:creationId xmlns:a16="http://schemas.microsoft.com/office/drawing/2014/main" id="{C9351657-716C-44AB-BDF3-E22FCF50C67C}"/>
                </a:ext>
              </a:extLst>
            </p:cNvPr>
            <p:cNvSpPr/>
            <p:nvPr/>
          </p:nvSpPr>
          <p:spPr>
            <a:xfrm>
              <a:off x="353845" y="2008109"/>
              <a:ext cx="8126238" cy="1482108"/>
            </a:xfrm>
            <a:prstGeom prst="roundRect">
              <a:avLst/>
            </a:prstGeom>
            <a:solidFill>
              <a:srgbClr val="9BBB59">
                <a:lumMod val="20000"/>
                <a:lumOff val="80000"/>
              </a:srgbClr>
            </a:solidFill>
            <a:ln w="38100">
              <a:solidFill>
                <a:srgbClr val="00B050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1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ngạc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ounded Rectangle 25">
              <a:extLst>
                <a:ext uri="{FF2B5EF4-FFF2-40B4-BE49-F238E27FC236}">
                  <a16:creationId xmlns:a16="http://schemas.microsoft.com/office/drawing/2014/main" id="{AB63E599-5092-4CD1-8828-4AEA769E36AB}"/>
                </a:ext>
              </a:extLst>
            </p:cNvPr>
            <p:cNvSpPr/>
            <p:nvPr/>
          </p:nvSpPr>
          <p:spPr>
            <a:xfrm>
              <a:off x="349250" y="3992841"/>
              <a:ext cx="8255906" cy="1492702"/>
            </a:xfrm>
            <a:prstGeom prst="roundRect">
              <a:avLst/>
            </a:prstGeom>
            <a:solidFill>
              <a:srgbClr val="F79646">
                <a:lumMod val="20000"/>
                <a:lumOff val="80000"/>
              </a:srgbClr>
            </a:solidFill>
            <a:ln w="38100">
              <a:solidFill>
                <a:srgbClr val="F79646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2.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khen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ngợi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rau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đũa</a:t>
              </a: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18C07F-01B8-4F00-84FB-5CF2315C5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3" b="15000"/>
            <a:stretch/>
          </p:blipFill>
          <p:spPr>
            <a:xfrm>
              <a:off x="8842673" y="2008109"/>
              <a:ext cx="2411186" cy="15583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F20515-9F1C-4915-A727-A5A43CB9C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09"/>
            <a:stretch/>
          </p:blipFill>
          <p:spPr>
            <a:xfrm>
              <a:off x="8871857" y="4297016"/>
              <a:ext cx="1229346" cy="10750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AC24C7-7F9B-4222-A8B8-41CD121BB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78"/>
            <a:stretch/>
          </p:blipFill>
          <p:spPr>
            <a:xfrm>
              <a:off x="10256286" y="4297016"/>
              <a:ext cx="1141057" cy="1095645"/>
            </a:xfrm>
            <a:prstGeom prst="rect">
              <a:avLst/>
            </a:prstGeom>
          </p:spPr>
        </p:pic>
        <p:sp>
          <p:nvSpPr>
            <p:cNvPr id="9" name="Rounded Rectangle 21">
              <a:extLst>
                <a:ext uri="{FF2B5EF4-FFF2-40B4-BE49-F238E27FC236}">
                  <a16:creationId xmlns:a16="http://schemas.microsoft.com/office/drawing/2014/main" id="{551ECAEF-893F-4040-BCF2-FF39D6DBEA8C}"/>
                </a:ext>
              </a:extLst>
            </p:cNvPr>
            <p:cNvSpPr/>
            <p:nvPr/>
          </p:nvSpPr>
          <p:spPr>
            <a:xfrm>
              <a:off x="8842673" y="4002569"/>
              <a:ext cx="2574126" cy="1518714"/>
            </a:xfrm>
            <a:prstGeom prst="roundRect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F15450DF-8EA4-4467-AB39-F5CA524F77E1}"/>
              </a:ext>
            </a:extLst>
          </p:cNvPr>
          <p:cNvSpPr/>
          <p:nvPr/>
        </p:nvSpPr>
        <p:spPr>
          <a:xfrm>
            <a:off x="2496065" y="1650624"/>
            <a:ext cx="2693773" cy="437745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30">
            <a:extLst>
              <a:ext uri="{FF2B5EF4-FFF2-40B4-BE49-F238E27FC236}">
                <a16:creationId xmlns:a16="http://schemas.microsoft.com/office/drawing/2014/main" id="{33EE8F78-8C25-47B7-9607-DCB3FB5F972D}"/>
              </a:ext>
            </a:extLst>
          </p:cNvPr>
          <p:cNvSpPr/>
          <p:nvPr/>
        </p:nvSpPr>
        <p:spPr>
          <a:xfrm>
            <a:off x="2738861" y="3116649"/>
            <a:ext cx="1400653" cy="437745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63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7">
            <a:extLst>
              <a:ext uri="{FF2B5EF4-FFF2-40B4-BE49-F238E27FC236}">
                <a16:creationId xmlns:a16="http://schemas.microsoft.com/office/drawing/2014/main" id="{989215B2-B3C3-48E8-9350-E54B926384DF}"/>
              </a:ext>
            </a:extLst>
          </p:cNvPr>
          <p:cNvSpPr/>
          <p:nvPr/>
        </p:nvSpPr>
        <p:spPr>
          <a:xfrm>
            <a:off x="481847" y="2295670"/>
            <a:ext cx="2925010" cy="1271208"/>
          </a:xfrm>
          <a:prstGeom prst="wedgeEllipseCallout">
            <a:avLst>
              <a:gd name="adj1" fmla="val 41255"/>
              <a:gd name="adj2" fmla="val 61762"/>
            </a:avLst>
          </a:prstGeom>
          <a:solidFill>
            <a:sysClr val="window" lastClr="FFFFFF"/>
          </a:solidFill>
          <a:ln w="28575" cap="flat" cmpd="sng" algn="ctr">
            <a:solidFill>
              <a:srgbClr val="F79646">
                <a:lumMod val="7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 01 LinotypeZapfino one" panose="00000400000000000000" pitchFamily="2" charset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8159B0-6586-43C9-B3EE-1560D5A8F206}"/>
              </a:ext>
            </a:extLst>
          </p:cNvPr>
          <p:cNvGrpSpPr/>
          <p:nvPr/>
        </p:nvGrpSpPr>
        <p:grpSpPr>
          <a:xfrm>
            <a:off x="2811781" y="3469529"/>
            <a:ext cx="3485537" cy="1609269"/>
            <a:chOff x="2926080" y="4150753"/>
            <a:chExt cx="5568044" cy="26457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6DC92E-6760-4879-96EE-A507104AD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720" y="4409454"/>
              <a:ext cx="3876404" cy="23870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1545EC-3327-4E1A-A09C-62BEDD9A6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15" b="97650" l="35532" r="93943">
                          <a14:foregroundMark x1="48587" y1="94444" x2="53297" y2="89103"/>
                          <a14:backgroundMark x1="38223" y1="53205" x2="38223" y2="72009"/>
                          <a14:backgroundMark x1="39569" y1="91667" x2="44549" y2="95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5" r="1"/>
            <a:stretch/>
          </p:blipFill>
          <p:spPr>
            <a:xfrm>
              <a:off x="2926080" y="4150753"/>
              <a:ext cx="2541270" cy="245789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3010B63-DC71-41DF-BA24-485217FE9B15}"/>
              </a:ext>
            </a:extLst>
          </p:cNvPr>
          <p:cNvGrpSpPr/>
          <p:nvPr/>
        </p:nvGrpSpPr>
        <p:grpSpPr>
          <a:xfrm>
            <a:off x="5684419" y="2850038"/>
            <a:ext cx="3071846" cy="1230884"/>
            <a:chOff x="7346950" y="3082743"/>
            <a:chExt cx="3774076" cy="1387124"/>
          </a:xfrm>
        </p:grpSpPr>
        <p:sp>
          <p:nvSpPr>
            <p:cNvPr id="7" name="Oval Callout 18">
              <a:extLst>
                <a:ext uri="{FF2B5EF4-FFF2-40B4-BE49-F238E27FC236}">
                  <a16:creationId xmlns:a16="http://schemas.microsoft.com/office/drawing/2014/main" id="{B872EFCE-9BEE-4AE9-9CB4-BBC5A651FC70}"/>
                </a:ext>
              </a:extLst>
            </p:cNvPr>
            <p:cNvSpPr/>
            <p:nvPr/>
          </p:nvSpPr>
          <p:spPr>
            <a:xfrm>
              <a:off x="7346950" y="3082743"/>
              <a:ext cx="3774076" cy="1264167"/>
            </a:xfrm>
            <a:prstGeom prst="wedgeEllipseCallout">
              <a:avLst>
                <a:gd name="adj1" fmla="val -40314"/>
                <a:gd name="adj2" fmla="val 62968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4BACC6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F92954-72A7-4042-8AAD-C388BC467498}"/>
                </a:ext>
              </a:extLst>
            </p:cNvPr>
            <p:cNvSpPr/>
            <p:nvPr/>
          </p:nvSpPr>
          <p:spPr>
            <a:xfrm>
              <a:off x="7573463" y="3361871"/>
              <a:ext cx="33210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Oa, con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80C0FF-1893-4DC0-9E19-F8520CF6BF49}"/>
              </a:ext>
            </a:extLst>
          </p:cNvPr>
          <p:cNvGrpSpPr/>
          <p:nvPr/>
        </p:nvGrpSpPr>
        <p:grpSpPr>
          <a:xfrm>
            <a:off x="3335042" y="1794536"/>
            <a:ext cx="3444043" cy="1271208"/>
            <a:chOff x="3727539" y="2180291"/>
            <a:chExt cx="4095795" cy="1496627"/>
          </a:xfrm>
        </p:grpSpPr>
        <p:sp>
          <p:nvSpPr>
            <p:cNvPr id="10" name="Oval Callout 22">
              <a:extLst>
                <a:ext uri="{FF2B5EF4-FFF2-40B4-BE49-F238E27FC236}">
                  <a16:creationId xmlns:a16="http://schemas.microsoft.com/office/drawing/2014/main" id="{65C2B61A-485B-44FF-B1E3-97090D05A41C}"/>
                </a:ext>
              </a:extLst>
            </p:cNvPr>
            <p:cNvSpPr/>
            <p:nvPr/>
          </p:nvSpPr>
          <p:spPr>
            <a:xfrm>
              <a:off x="3727539" y="2180291"/>
              <a:ext cx="4095795" cy="1496627"/>
            </a:xfrm>
            <a:prstGeom prst="wedgeEllipseCallout">
              <a:avLst>
                <a:gd name="adj1" fmla="val -8796"/>
                <a:gd name="adj2" fmla="val 73408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kern="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48C7B9-FBB8-44BB-A108-E94F4B79E3D6}"/>
                </a:ext>
              </a:extLst>
            </p:cNvPr>
            <p:cNvSpPr/>
            <p:nvPr/>
          </p:nvSpPr>
          <p:spPr>
            <a:xfrm>
              <a:off x="3936547" y="2526084"/>
              <a:ext cx="3774076" cy="9783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kern="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</a:t>
              </a:r>
              <a:r>
                <a:rPr lang="en-US" sz="2400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2400" kern="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400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400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400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r>
                <a:rPr lang="en-US" sz="2400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0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kern="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kern="0" dirty="0">
                <a:solidFill>
                  <a:schemeClr val="accent6">
                    <a:lumMod val="50000"/>
                  </a:schemeClr>
                </a:solidFill>
                <a:latin typeface="Vni 01 LinotypeZapfino one" panose="00000400000000000000" pitchFamily="2" charset="2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A2E818D-EE41-4416-B1EC-63EB7F7EC3F7}"/>
              </a:ext>
            </a:extLst>
          </p:cNvPr>
          <p:cNvSpPr/>
          <p:nvPr/>
        </p:nvSpPr>
        <p:spPr>
          <a:xfrm>
            <a:off x="526514" y="926737"/>
            <a:ext cx="8090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 01 LinotypeZapfino one" panose="00000400000000000000" pitchFamily="2" charset="2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3DB59DA4-B6E0-4074-AE8D-534035DCD9D8}"/>
              </a:ext>
            </a:extLst>
          </p:cNvPr>
          <p:cNvSpPr/>
          <p:nvPr/>
        </p:nvSpPr>
        <p:spPr>
          <a:xfrm>
            <a:off x="4351591" y="3432727"/>
            <a:ext cx="726029" cy="510778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>
            <a:solidFill>
              <a:srgbClr val="9BBB59"/>
            </a:solidFill>
          </a:ln>
        </p:spPr>
        <p:txBody>
          <a:bodyPr wrap="none">
            <a:spAutoFit/>
          </a:bodyPr>
          <a:lstStyle/>
          <a:p>
            <a:pPr marL="0" marR="0" lvl="0" indent="0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29C2CE13-0ADE-46B2-81F8-92491DCEDC65}"/>
              </a:ext>
            </a:extLst>
          </p:cNvPr>
          <p:cNvSpPr/>
          <p:nvPr/>
        </p:nvSpPr>
        <p:spPr>
          <a:xfrm>
            <a:off x="6110381" y="4080922"/>
            <a:ext cx="668705" cy="510778"/>
          </a:xfrm>
          <a:prstGeom prst="roundRect">
            <a:avLst/>
          </a:prstGeom>
          <a:solidFill>
            <a:srgbClr val="4BACC6">
              <a:lumMod val="20000"/>
              <a:lumOff val="80000"/>
            </a:srgbClr>
          </a:solidFill>
          <a:ln>
            <a:solidFill>
              <a:srgbClr val="4BACC6">
                <a:lumMod val="75000"/>
              </a:srgbClr>
            </a:solidFill>
          </a:ln>
        </p:spPr>
        <p:txBody>
          <a:bodyPr wrap="none">
            <a:spAutoFit/>
          </a:bodyPr>
          <a:lstStyle/>
          <a:p>
            <a:pPr marL="0" marR="0" lvl="0" indent="0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DB805977-2A1A-4D99-AEF0-8E96ED61F04F}"/>
              </a:ext>
            </a:extLst>
          </p:cNvPr>
          <p:cNvSpPr/>
          <p:nvPr/>
        </p:nvSpPr>
        <p:spPr>
          <a:xfrm>
            <a:off x="2299301" y="4254460"/>
            <a:ext cx="696932" cy="510778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>
            <a:solidFill>
              <a:srgbClr val="F79646"/>
            </a:solidFill>
          </a:ln>
        </p:spPr>
        <p:txBody>
          <a:bodyPr wrap="none">
            <a:spAutoFit/>
          </a:bodyPr>
          <a:lstStyle/>
          <a:p>
            <a:pPr marL="0" marR="0" lvl="0" indent="0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595A07-A3B8-4EDA-BDD3-EB4E44C679BF}"/>
              </a:ext>
            </a:extLst>
          </p:cNvPr>
          <p:cNvSpPr/>
          <p:nvPr/>
        </p:nvSpPr>
        <p:spPr>
          <a:xfrm>
            <a:off x="378107" y="2018276"/>
            <a:ext cx="979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E725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725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E725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 Same Side Corner Rectangle 23">
            <a:extLst>
              <a:ext uri="{FF2B5EF4-FFF2-40B4-BE49-F238E27FC236}">
                <a16:creationId xmlns:a16="http://schemas.microsoft.com/office/drawing/2014/main" id="{4064BC5F-DE72-4B00-8B65-C95021A460D0}"/>
              </a:ext>
            </a:extLst>
          </p:cNvPr>
          <p:cNvSpPr/>
          <p:nvPr/>
        </p:nvSpPr>
        <p:spPr>
          <a:xfrm>
            <a:off x="2770058" y="271973"/>
            <a:ext cx="3603885" cy="580787"/>
          </a:xfrm>
          <a:prstGeom prst="round2SameRect">
            <a:avLst/>
          </a:prstGeom>
          <a:solidFill>
            <a:srgbClr val="FBDDE8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3000" b="1" kern="0" dirty="0">
              <a:solidFill>
                <a:srgbClr val="E7256A"/>
              </a:solidFill>
              <a:latin typeface="Vni 01 LinotypeZapfino one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920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EC0837-AC9A-42DD-A1AB-BC574A76E99E}"/>
              </a:ext>
            </a:extLst>
          </p:cNvPr>
          <p:cNvSpPr txBox="1"/>
          <p:nvPr/>
        </p:nvSpPr>
        <p:spPr>
          <a:xfrm>
            <a:off x="0" y="467796"/>
            <a:ext cx="8377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QUY LỚP HỌC TRỰC TUYẾN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01CE19-9123-4383-8B80-5369EE9D1D47}"/>
              </a:ext>
            </a:extLst>
          </p:cNvPr>
          <p:cNvSpPr txBox="1">
            <a:spLocks/>
          </p:cNvSpPr>
          <p:nvPr/>
        </p:nvSpPr>
        <p:spPr>
          <a:xfrm>
            <a:off x="247135" y="1012924"/>
            <a:ext cx="8773297" cy="3767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32" indent="-171432" algn="l" defTabSz="68572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297" indent="-171432" algn="l" defTabSz="68572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62" indent="-171432" algn="l" defTabSz="68572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26" indent="-171432" algn="l" defTabSz="68572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891" indent="-171432" algn="l" defTabSz="68572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755" indent="-171432" algn="l" defTabSz="68572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20" indent="-171432" algn="l" defTabSz="68572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85" indent="-171432" algn="l" defTabSz="68572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349" indent="-171432" algn="l" defTabSz="68572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( 18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45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học.Khi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mic.</a:t>
            </a:r>
          </a:p>
          <a:p>
            <a:pPr>
              <a:buFontTx/>
              <a:buChar char="-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760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4A943B-CAC4-4B08-AF2B-5296F3B1CC2E}"/>
              </a:ext>
            </a:extLst>
          </p:cNvPr>
          <p:cNvGrpSpPr/>
          <p:nvPr/>
        </p:nvGrpSpPr>
        <p:grpSpPr>
          <a:xfrm>
            <a:off x="3611442" y="3437229"/>
            <a:ext cx="1669218" cy="1492220"/>
            <a:chOff x="13006170" y="1427985"/>
            <a:chExt cx="2094129" cy="21288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D5B4E2-92D2-40BE-859D-CF14DCDF6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9063" l="237" r="97393">
                          <a14:backgroundMark x1="46919" y1="63125" x2="50474" y2="365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06170" y="1968842"/>
              <a:ext cx="2094129" cy="1587965"/>
            </a:xfrm>
            <a:prstGeom prst="rect">
              <a:avLst/>
            </a:prstGeom>
          </p:spPr>
        </p:pic>
        <p:pic>
          <p:nvPicPr>
            <p:cNvPr id="5" name="Picture 2" descr="Boy and a girl talking to each other Royalty Free Vector">
              <a:extLst>
                <a:ext uri="{FF2B5EF4-FFF2-40B4-BE49-F238E27FC236}">
                  <a16:creationId xmlns:a16="http://schemas.microsoft.com/office/drawing/2014/main" id="{84DAEDD1-FF63-4847-9C77-4FDBFF473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0" t="8530" r="11100" b="11415"/>
            <a:stretch/>
          </p:blipFill>
          <p:spPr bwMode="auto">
            <a:xfrm>
              <a:off x="13476070" y="1427985"/>
              <a:ext cx="1357302" cy="1395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ounded Rectangle 29">
            <a:extLst>
              <a:ext uri="{FF2B5EF4-FFF2-40B4-BE49-F238E27FC236}">
                <a16:creationId xmlns:a16="http://schemas.microsoft.com/office/drawing/2014/main" id="{0C49B250-92B3-48A5-BA10-5773AEF66D73}"/>
              </a:ext>
            </a:extLst>
          </p:cNvPr>
          <p:cNvSpPr/>
          <p:nvPr/>
        </p:nvSpPr>
        <p:spPr>
          <a:xfrm>
            <a:off x="488634" y="1215893"/>
            <a:ext cx="3700826" cy="2545378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 w="38100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 02 LinotypeZapfino two" panose="00000400000000000000" pitchFamily="2" charset="2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837263-A4EF-46C6-AF8D-268B9ACAF4C7}"/>
              </a:ext>
            </a:extLst>
          </p:cNvPr>
          <p:cNvSpPr/>
          <p:nvPr/>
        </p:nvSpPr>
        <p:spPr>
          <a:xfrm>
            <a:off x="1967363" y="627297"/>
            <a:ext cx="548640" cy="548640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Rounded Rectangle 30">
            <a:extLst>
              <a:ext uri="{FF2B5EF4-FFF2-40B4-BE49-F238E27FC236}">
                <a16:creationId xmlns:a16="http://schemas.microsoft.com/office/drawing/2014/main" id="{36571982-0206-43EE-A939-D4F132CE2FDD}"/>
              </a:ext>
            </a:extLst>
          </p:cNvPr>
          <p:cNvSpPr/>
          <p:nvPr/>
        </p:nvSpPr>
        <p:spPr>
          <a:xfrm>
            <a:off x="4803960" y="1326543"/>
            <a:ext cx="4003037" cy="218613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38100">
            <a:solidFill>
              <a:srgbClr val="F79646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 02 LinotypeZapfino two" panose="00000400000000000000" pitchFamily="2" charset="2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8EDA6F-1C0B-43A3-A8D0-45AD1DBD8819}"/>
              </a:ext>
            </a:extLst>
          </p:cNvPr>
          <p:cNvSpPr/>
          <p:nvPr/>
        </p:nvSpPr>
        <p:spPr>
          <a:xfrm>
            <a:off x="6720144" y="578440"/>
            <a:ext cx="548640" cy="548640"/>
          </a:xfrm>
          <a:prstGeom prst="ellipse">
            <a:avLst/>
          </a:prstGeom>
          <a:solidFill>
            <a:srgbClr val="F79646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8B7B9A-4D65-4842-8121-C082CCB92A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" b="15000"/>
          <a:stretch/>
        </p:blipFill>
        <p:spPr>
          <a:xfrm>
            <a:off x="829056" y="3900697"/>
            <a:ext cx="2670048" cy="116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67FE74-E6D8-462D-9192-D68EB9368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5215" y="3757421"/>
            <a:ext cx="3122808" cy="13120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458642-B4D6-48D3-A58A-BD9DD0C1584D}"/>
              </a:ext>
            </a:extLst>
          </p:cNvPr>
          <p:cNvSpPr/>
          <p:nvPr/>
        </p:nvSpPr>
        <p:spPr>
          <a:xfrm>
            <a:off x="2159000" y="64482"/>
            <a:ext cx="6489700" cy="553998"/>
          </a:xfrm>
          <a:prstGeom prst="rect">
            <a:avLst/>
          </a:prstGeom>
          <a:solidFill>
            <a:srgbClr val="FFEFC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000" b="1" kern="0" dirty="0" err="1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kern="0" dirty="0">
                <a:solidFill>
                  <a:srgbClr val="E72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kern="0" dirty="0">
              <a:solidFill>
                <a:srgbClr val="E7256A"/>
              </a:solidFill>
              <a:latin typeface="Vni 01 LinotypeZapfino one" panose="000004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23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" y="0"/>
            <a:ext cx="9143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ủng cố bài học">
            <a:extLst>
              <a:ext uri="{FF2B5EF4-FFF2-40B4-BE49-F238E27FC236}">
                <a16:creationId xmlns:a16="http://schemas.microsoft.com/office/drawing/2014/main" id="{D4B8B8B9-57EF-4DF0-8B35-312E9D3BE0D5}"/>
              </a:ext>
            </a:extLst>
          </p:cNvPr>
          <p:cNvSpPr/>
          <p:nvPr/>
        </p:nvSpPr>
        <p:spPr>
          <a:xfrm>
            <a:off x="3301355" y="1256117"/>
            <a:ext cx="54958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bài học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92EA19-60A4-4604-BE84-8B97C7332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714" y="2571750"/>
            <a:ext cx="4440370" cy="24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-501969" y="-426367"/>
            <a:ext cx="10567881" cy="4821721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8052500" y="4499960"/>
            <a:ext cx="1043351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marL="0" marR="0" lvl="0" indent="0" algn="ctr" defTabSz="6853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4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4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4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7650" y="1220176"/>
            <a:ext cx="6248645" cy="484746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marL="0" marR="0" lvl="0" indent="0" algn="just" defTabSz="684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C9BC273E-42D2-4F2A-B8D1-8A9875BC518E}"/>
              </a:ext>
            </a:extLst>
          </p:cNvPr>
          <p:cNvSpPr/>
          <p:nvPr/>
        </p:nvSpPr>
        <p:spPr>
          <a:xfrm>
            <a:off x="1364893" y="1433732"/>
            <a:ext cx="6586152" cy="64698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Chuẩn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9, 10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EB36141-F141-450D-8B31-FBB15722F23B}"/>
              </a:ext>
            </a:extLst>
          </p:cNvPr>
          <p:cNvSpPr/>
          <p:nvPr/>
        </p:nvSpPr>
        <p:spPr>
          <a:xfrm>
            <a:off x="1315901" y="2185324"/>
            <a:ext cx="6932140" cy="173664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trẻ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chia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sẻ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tên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truyện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tác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322490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"/>
            <a:ext cx="9143998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3" y="13"/>
            <a:ext cx="9143999" cy="5143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18" y="3650239"/>
            <a:ext cx="1979255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60" y="739602"/>
            <a:ext cx="4802549" cy="1754302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 defTabSz="914130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halkboard SE" panose="03050602040202020205" pitchFamily="66" charset="77"/>
              </a:rPr>
              <a:t>VƯỢT CHƯỚNG</a:t>
            </a:r>
          </a:p>
          <a:p>
            <a:pPr algn="ctr" defTabSz="914130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halkboard SE" panose="03050602040202020205" pitchFamily="66" charset="77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5453744"/>
            <a:ext cx="6096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24600" y="5453742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5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4" y="15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4228847"/>
            <a:ext cx="745340" cy="559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20" y="3650241"/>
            <a:ext cx="1979255" cy="1068797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5257799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3244807"/>
            <a:ext cx="1274174" cy="466385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5233305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219530"/>
            <a:ext cx="857250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defTabSz="914085"/>
            <a:r>
              <a:rPr lang="en-US" sz="322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2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2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2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322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bố, mẹ, ông, bà là các từ:</a:t>
            </a:r>
            <a:endParaRPr lang="en-US" sz="3225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085"/>
            <a:r>
              <a:rPr lang="en-US" sz="32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vi-VN" sz="32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người</a:t>
            </a:r>
            <a:r>
              <a:rPr lang="en-US" sz="32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B. </a:t>
            </a:r>
            <a:r>
              <a:rPr lang="vi-VN" sz="32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vật</a:t>
            </a:r>
            <a:r>
              <a:rPr lang="en-US" sz="32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C. </a:t>
            </a:r>
            <a:r>
              <a:rPr lang="vi-VN" sz="32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</a:t>
            </a:r>
            <a:r>
              <a:rPr lang="en-US" sz="32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800" y="1533979"/>
            <a:ext cx="8572500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914085"/>
            <a:r>
              <a:rPr lang="vi-VN" sz="3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chỉ người</a:t>
            </a:r>
            <a:r>
              <a:rPr lang="en-US" sz="3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5" y="2851602"/>
            <a:ext cx="1415159" cy="973751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8" y="2430487"/>
            <a:ext cx="1490890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 defTabSz="914085"/>
            <a:r>
              <a:rPr lang="en-US" sz="1013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32584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7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7" y="7"/>
            <a:ext cx="9143999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4271550"/>
            <a:ext cx="1232838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12" y="3650233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5257798"/>
            <a:ext cx="6096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3244799"/>
            <a:ext cx="1274174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5257799"/>
            <a:ext cx="6096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270" y="290337"/>
            <a:ext cx="10154093" cy="14077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defTabSz="1218839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đá bóng, đọc sách, bơi lội là các từ: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839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người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B.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vật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C. </a:t>
            </a:r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63324" y="1675237"/>
            <a:ext cx="3818423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defTabSz="914265"/>
            <a:r>
              <a:rPr lang="vi-VN" sz="3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vi-VN" sz="322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hoạt động</a:t>
            </a:r>
            <a:endParaRPr lang="en-US" sz="32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7" y="3444406"/>
            <a:ext cx="1415159" cy="973751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8" y="2848933"/>
            <a:ext cx="1490890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sz="1013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20475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75039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7" y="7"/>
            <a:ext cx="9143999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4271550"/>
            <a:ext cx="1232838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12" y="3650233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5257798"/>
            <a:ext cx="6096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3244799"/>
            <a:ext cx="1274174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5257799"/>
            <a:ext cx="6096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270" y="267444"/>
            <a:ext cx="10154093" cy="93270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1218839"/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18012" y="1339459"/>
            <a:ext cx="4082852" cy="90011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lvl="0" algn="ctr"/>
            <a:endParaRPr lang="vi-VN" sz="2400" dirty="0">
              <a:solidFill>
                <a:srgbClr val="FF0000"/>
              </a:solidFill>
            </a:endParaRPr>
          </a:p>
          <a:p>
            <a:pPr lvl="0" algn="ctr"/>
            <a:r>
              <a:rPr lang="vi-VN" sz="2400" dirty="0">
                <a:solidFill>
                  <a:srgbClr val="FF0000"/>
                </a:solidFill>
              </a:rPr>
              <a:t>Mẹ em đang rửa bát.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265"/>
            <a:r>
              <a:rPr lang="vi-VN" sz="2400" dirty="0">
                <a:solidFill>
                  <a:srgbClr val="FF0000"/>
                </a:solidFill>
              </a:rPr>
              <a:t>      Em đang chơi nhảy dây.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265"/>
            <a:endParaRPr lang="en-US" sz="32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7" y="3444406"/>
            <a:ext cx="1415159" cy="973751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8" y="2848933"/>
            <a:ext cx="1490890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en-US" sz="1013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8345" y="277442"/>
            <a:ext cx="8401425" cy="484746"/>
          </a:xfrm>
          <a:prstGeom prst="rect">
            <a:avLst/>
          </a:prstGeom>
          <a:noFill/>
        </p:spPr>
        <p:txBody>
          <a:bodyPr wrap="square" lIns="68562" tIns="34289" rIns="68562" bIns="34289" rtlCol="0">
            <a:spAutoFit/>
          </a:bodyPr>
          <a:lstStyle/>
          <a:p>
            <a:r>
              <a:rPr lang="vi-VN" sz="27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đặt 1 câu với mỗi từ sau : rửa bát, nhảy dây. </a:t>
            </a:r>
            <a:endParaRPr lang="en-US" sz="27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6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EF330D-FB9B-4FFA-8672-C831780E95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8698" y="322737"/>
            <a:ext cx="6673901" cy="562999"/>
          </a:xfrm>
        </p:spPr>
        <p:txBody>
          <a:bodyPr/>
          <a:lstStyle/>
          <a:p>
            <a:r>
              <a:rPr lang="en-US" sz="3400" dirty="0"/>
              <a:t>CHỦ ĐIỂM 1: EM ĐÃ LỚN HƠN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7CB99-0486-4929-B0E5-874F1C0D45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7246" y="1163493"/>
            <a:ext cx="5649912" cy="452571"/>
          </a:xfrm>
        </p:spPr>
        <p:txBody>
          <a:bodyPr/>
          <a:lstStyle/>
          <a:p>
            <a:r>
              <a:rPr lang="en-US" sz="4000" dirty="0" err="1"/>
              <a:t>Bài</a:t>
            </a:r>
            <a:r>
              <a:rPr lang="en-US" sz="4000" dirty="0"/>
              <a:t> 2: </a:t>
            </a:r>
            <a:r>
              <a:rPr lang="en-US" sz="4000" dirty="0" err="1"/>
              <a:t>Thời</a:t>
            </a:r>
            <a:r>
              <a:rPr lang="en-US" sz="4000" dirty="0"/>
              <a:t> </a:t>
            </a:r>
            <a:r>
              <a:rPr lang="en-US" sz="4000" dirty="0" err="1"/>
              <a:t>gian</a:t>
            </a:r>
            <a:r>
              <a:rPr lang="en-US" sz="4000" dirty="0"/>
              <a:t> </a:t>
            </a:r>
            <a:r>
              <a:rPr lang="en-US" sz="4000" dirty="0" err="1"/>
              <a:t>biểu</a:t>
            </a:r>
            <a:endParaRPr lang="en-US" sz="40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26F461C-A883-43D9-9189-B915EC27DF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495A7-6952-4639-9D3B-B10257558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3" y="-225343"/>
            <a:ext cx="1764792" cy="219456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414F957-56F5-4333-B2B5-B007281BD7C0}"/>
              </a:ext>
            </a:extLst>
          </p:cNvPr>
          <p:cNvSpPr txBox="1">
            <a:spLocks/>
          </p:cNvSpPr>
          <p:nvPr/>
        </p:nvSpPr>
        <p:spPr>
          <a:xfrm>
            <a:off x="3264698" y="1969217"/>
            <a:ext cx="5815008" cy="118673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indent="0" algn="l" defTabSz="683967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lang="en-US" sz="4200" b="1" kern="12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  <a:lvl2pPr marL="512975" indent="-170994" algn="l" defTabSz="68396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4967" indent="-170994" algn="l" defTabSz="68396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6942" indent="-170994" algn="l" defTabSz="68396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8927" indent="-170994" algn="l" defTabSz="68396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0910" indent="-170994" algn="l" defTabSz="68396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2894" indent="-170994" algn="l" defTabSz="68396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4872" indent="-170994" algn="l" defTabSz="68396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6860" indent="-170994" algn="l" defTabSz="68396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err="1">
                <a:solidFill>
                  <a:schemeClr val="tx1"/>
                </a:solidFill>
              </a:rPr>
              <a:t>Tiết</a:t>
            </a:r>
            <a:r>
              <a:rPr lang="en-US" sz="3600" dirty="0">
                <a:solidFill>
                  <a:schemeClr val="tx1"/>
                </a:solidFill>
              </a:rPr>
              <a:t> 7: </a:t>
            </a:r>
            <a:r>
              <a:rPr lang="en-US" sz="3600" dirty="0" err="1">
                <a:solidFill>
                  <a:schemeClr val="tx1"/>
                </a:solidFill>
              </a:rPr>
              <a:t>Mở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rộng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vốn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từ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Trẻ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em</a:t>
            </a:r>
            <a:r>
              <a:rPr lang="en-US" sz="3600" dirty="0">
                <a:solidFill>
                  <a:schemeClr val="tx1"/>
                </a:solidFill>
              </a:rPr>
              <a:t> ( </a:t>
            </a:r>
            <a:r>
              <a:rPr lang="en-US" sz="3600" dirty="0" err="1">
                <a:solidFill>
                  <a:schemeClr val="tx1"/>
                </a:solidFill>
              </a:rPr>
              <a:t>trang</a:t>
            </a:r>
            <a:r>
              <a:rPr lang="en-US" sz="3600" dirty="0">
                <a:solidFill>
                  <a:schemeClr val="tx1"/>
                </a:solidFill>
              </a:rPr>
              <a:t> 15)</a:t>
            </a:r>
          </a:p>
        </p:txBody>
      </p:sp>
    </p:spTree>
    <p:extLst>
      <p:ext uri="{BB962C8B-B14F-4D97-AF65-F5344CB8AC3E}">
        <p14:creationId xmlns:p14="http://schemas.microsoft.com/office/powerpoint/2010/main" val="26396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8264" y="22870"/>
            <a:ext cx="1246608" cy="903515"/>
          </a:xfrm>
          <a:prstGeom prst="rect">
            <a:avLst/>
          </a:prstGeom>
        </p:spPr>
      </p:pic>
      <p:pic>
        <p:nvPicPr>
          <p:cNvPr id="20" name="图片 1" descr="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954" y="4196231"/>
            <a:ext cx="9147810" cy="10039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4226" y="1009032"/>
            <a:ext cx="436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a) Chỉ hoạt động của trẻ em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5448" y="2404343"/>
            <a:ext cx="4227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b) Chỉ tính nết của trẻ em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56533" y="1687229"/>
            <a:ext cx="1963271" cy="49754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M:</a:t>
            </a:r>
            <a:r>
              <a:rPr lang="en-US" sz="2100" dirty="0">
                <a:solidFill>
                  <a:srgbClr val="0070C0"/>
                </a:solidFill>
              </a:rPr>
              <a:t> </a:t>
            </a:r>
            <a:r>
              <a:rPr lang="en-US" sz="2100" dirty="0" err="1">
                <a:solidFill>
                  <a:srgbClr val="0070C0"/>
                </a:solidFill>
              </a:rPr>
              <a:t>đọc</a:t>
            </a:r>
            <a:r>
              <a:rPr lang="en-US" sz="2100" dirty="0">
                <a:solidFill>
                  <a:srgbClr val="0070C0"/>
                </a:solidFill>
              </a:rPr>
              <a:t> </a:t>
            </a:r>
            <a:r>
              <a:rPr lang="en-US" sz="2100" dirty="0" err="1">
                <a:solidFill>
                  <a:srgbClr val="0070C0"/>
                </a:solidFill>
              </a:rPr>
              <a:t>sách</a:t>
            </a:r>
            <a:r>
              <a:rPr lang="en-US" sz="21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499969" y="3148469"/>
            <a:ext cx="1963271" cy="49754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99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rgbClr val="FF0000"/>
                </a:solidFill>
              </a:rPr>
              <a:t>M:</a:t>
            </a:r>
            <a:r>
              <a:rPr lang="en-US" sz="2100" dirty="0">
                <a:solidFill>
                  <a:srgbClr val="0070C0"/>
                </a:solidFill>
              </a:rPr>
              <a:t> </a:t>
            </a:r>
            <a:r>
              <a:rPr lang="en-US" sz="2100" dirty="0" err="1">
                <a:solidFill>
                  <a:srgbClr val="A052B2"/>
                </a:solidFill>
              </a:rPr>
              <a:t>chăm</a:t>
            </a:r>
            <a:r>
              <a:rPr lang="en-US" sz="2100" dirty="0">
                <a:solidFill>
                  <a:srgbClr val="A052B2"/>
                </a:solidFill>
              </a:rPr>
              <a:t> </a:t>
            </a:r>
            <a:r>
              <a:rPr lang="en-US" sz="2100" dirty="0" err="1">
                <a:solidFill>
                  <a:srgbClr val="A052B2"/>
                </a:solidFill>
              </a:rPr>
              <a:t>chỉ</a:t>
            </a:r>
            <a:endParaRPr lang="en-US" sz="2100" dirty="0">
              <a:solidFill>
                <a:srgbClr val="A052B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75">
                        <a14:foregroundMark x1="5000" y1="24384" x2="45375" y2="85222"/>
                        <a14:foregroundMark x1="10125" y1="75123" x2="38000" y2="56897"/>
                        <a14:foregroundMark x1="5375" y1="66995" x2="12250" y2="99261"/>
                        <a14:foregroundMark x1="16375" y1="94828" x2="83750" y2="93350"/>
                        <a14:foregroundMark x1="48750" y1="84483" x2="93875" y2="73399"/>
                        <a14:foregroundMark x1="96500" y1="63793" x2="95125" y2="90887"/>
                        <a14:foregroundMark x1="82750" y1="83744" x2="95625" y2="98276"/>
                        <a14:foregroundMark x1="56000" y1="42365" x2="65000" y2="60099"/>
                        <a14:foregroundMark x1="61500" y1="30049" x2="64625" y2="48030"/>
                        <a14:foregroundMark x1="66000" y1="53448" x2="74875" y2="43842"/>
                        <a14:foregroundMark x1="74750" y1="21182" x2="78500" y2="23645"/>
                        <a14:foregroundMark x1="26000" y1="54433" x2="36375" y2="39409"/>
                        <a14:foregroundMark x1="13750" y1="54187" x2="17750" y2="52217"/>
                        <a14:foregroundMark x1="18500" y1="82759" x2="42125" y2="71429"/>
                        <a14:foregroundMark x1="40750" y1="65271" x2="52250" y2="68966"/>
                        <a14:foregroundMark x1="44125" y1="42857" x2="45750" y2="48276"/>
                        <a14:foregroundMark x1="8125" y1="24138" x2="19125" y2="26847"/>
                        <a14:foregroundMark x1="4000" y1="49754" x2="5500" y2="27340"/>
                        <a14:backgroundMark x1="22750" y1="55911" x2="23375" y2="48768"/>
                        <a14:backgroundMark x1="24125" y1="54680" x2="24125" y2="50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890" y="4244091"/>
            <a:ext cx="1883908" cy="95608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84563" y="285008"/>
            <a:ext cx="6038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3/15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các từ ngữ: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56925" y="1037806"/>
            <a:ext cx="3114634" cy="3920588"/>
            <a:chOff x="762196" y="494920"/>
            <a:chExt cx="4129549" cy="51466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>
              <a:fillRect/>
            </a:stretch>
          </p:blipFill>
          <p:spPr>
            <a:xfrm>
              <a:off x="762196" y="494920"/>
              <a:ext cx="4129549" cy="155510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35623" y="2061303"/>
              <a:ext cx="3372660" cy="3580306"/>
            </a:xfrm>
            <a:prstGeom prst="rect">
              <a:avLst/>
            </a:prstGeom>
            <a:solidFill>
              <a:srgbClr val="9FD9E5"/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050" kern="0">
                <a:solidFill>
                  <a:srgbClr val="FFFFFF"/>
                </a:solidFill>
                <a:sym typeface="Arial" panose="020B060402020202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86795" y="1037806"/>
            <a:ext cx="3085619" cy="3925154"/>
            <a:chOff x="762196" y="472692"/>
            <a:chExt cx="4129549" cy="481427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>
              <a:fillRect/>
            </a:stretch>
          </p:blipFill>
          <p:spPr>
            <a:xfrm>
              <a:off x="762196" y="472692"/>
              <a:ext cx="4129549" cy="143113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135620" y="1909421"/>
              <a:ext cx="3372660" cy="3377550"/>
            </a:xfrm>
            <a:prstGeom prst="rect">
              <a:avLst/>
            </a:prstGeom>
            <a:solidFill>
              <a:srgbClr val="DABDE1"/>
            </a:solidFill>
            <a:ln w="25400" cap="flat" cmpd="sng" algn="ctr">
              <a:solidFill>
                <a:srgbClr val="CFA9D8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050" kern="0">
                <a:solidFill>
                  <a:srgbClr val="FFFFFF"/>
                </a:solidFill>
                <a:sym typeface="Arial" panose="020B0604020202020204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8" y="-3721"/>
            <a:ext cx="1246608" cy="903515"/>
          </a:xfrm>
          <a:prstGeom prst="rect">
            <a:avLst/>
          </a:prstGeom>
        </p:spPr>
      </p:pic>
      <p:pic>
        <p:nvPicPr>
          <p:cNvPr id="20" name="图片 1" descr="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0954" y="4318908"/>
            <a:ext cx="9147810" cy="8812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84426" y="1340592"/>
            <a:ext cx="2852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a) Hoạt động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</a:rPr>
              <a:t>của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trẻ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em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08935" y="1338849"/>
            <a:ext cx="3233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pt-BR" sz="2400" b="1" kern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/>
                <a:sym typeface="Arial" panose="020B0604020202020204"/>
              </a:rPr>
              <a:t>b) Tính nết</a:t>
            </a:r>
          </a:p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pt-BR" sz="2400" b="1" kern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/>
                <a:sym typeface="Arial" panose="020B0604020202020204"/>
              </a:rPr>
              <a:t>của trẻ em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94585" y="2252293"/>
            <a:ext cx="2431745" cy="5597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0070C0"/>
                </a:solidFill>
              </a:rPr>
              <a:t>đọc</a:t>
            </a:r>
            <a:r>
              <a:rPr lang="en-US" sz="2100" dirty="0">
                <a:solidFill>
                  <a:srgbClr val="0070C0"/>
                </a:solidFill>
              </a:rPr>
              <a:t> </a:t>
            </a:r>
            <a:r>
              <a:rPr lang="en-US" sz="2100" dirty="0" err="1">
                <a:solidFill>
                  <a:srgbClr val="0070C0"/>
                </a:solidFill>
              </a:rPr>
              <a:t>sách</a:t>
            </a:r>
            <a:r>
              <a:rPr lang="en-US" sz="21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09980" y="2252293"/>
            <a:ext cx="2431745" cy="58105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99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A052B2"/>
                </a:solidFill>
              </a:rPr>
              <a:t>chăm chỉ</a:t>
            </a:r>
            <a:endParaRPr lang="en-US" sz="2100" dirty="0">
              <a:solidFill>
                <a:srgbClr val="A052B2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594585" y="2839219"/>
            <a:ext cx="2431745" cy="5597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0070C0"/>
                </a:solidFill>
              </a:rPr>
              <a:t>đi</a:t>
            </a:r>
            <a:r>
              <a:rPr lang="en-US" sz="2100" dirty="0">
                <a:solidFill>
                  <a:srgbClr val="0070C0"/>
                </a:solidFill>
              </a:rPr>
              <a:t> </a:t>
            </a:r>
            <a:r>
              <a:rPr lang="en-US" sz="2100" dirty="0" err="1">
                <a:solidFill>
                  <a:srgbClr val="0070C0"/>
                </a:solidFill>
              </a:rPr>
              <a:t>học</a:t>
            </a:r>
            <a:endParaRPr lang="en-US" sz="2100" dirty="0">
              <a:solidFill>
                <a:srgbClr val="0070C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594585" y="3425254"/>
            <a:ext cx="2431745" cy="5597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0070C0"/>
                </a:solidFill>
              </a:rPr>
              <a:t>làm</a:t>
            </a:r>
            <a:r>
              <a:rPr lang="en-US" sz="2100" dirty="0">
                <a:solidFill>
                  <a:srgbClr val="0070C0"/>
                </a:solidFill>
              </a:rPr>
              <a:t> </a:t>
            </a:r>
            <a:r>
              <a:rPr lang="en-US" sz="2100" dirty="0" err="1">
                <a:solidFill>
                  <a:srgbClr val="0070C0"/>
                </a:solidFill>
              </a:rPr>
              <a:t>việc</a:t>
            </a:r>
            <a:r>
              <a:rPr lang="en-US" sz="2100" dirty="0">
                <a:solidFill>
                  <a:srgbClr val="0070C0"/>
                </a:solidFill>
              </a:rPr>
              <a:t> </a:t>
            </a:r>
            <a:r>
              <a:rPr lang="en-US" sz="2100" dirty="0" err="1">
                <a:solidFill>
                  <a:srgbClr val="0070C0"/>
                </a:solidFill>
              </a:rPr>
              <a:t>nhà</a:t>
            </a:r>
            <a:endParaRPr lang="en-US" sz="2100" dirty="0">
              <a:solidFill>
                <a:srgbClr val="0070C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594585" y="4011290"/>
            <a:ext cx="2431745" cy="55978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 cờ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109979" y="2850422"/>
            <a:ext cx="2431745" cy="58105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99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A052B2"/>
                </a:solidFill>
              </a:rPr>
              <a:t>ngoan</a:t>
            </a:r>
            <a:r>
              <a:rPr lang="en-US" sz="2100" dirty="0">
                <a:solidFill>
                  <a:srgbClr val="A052B2"/>
                </a:solidFill>
              </a:rPr>
              <a:t> </a:t>
            </a:r>
            <a:r>
              <a:rPr lang="en-US" sz="2100" dirty="0" err="1">
                <a:solidFill>
                  <a:srgbClr val="A052B2"/>
                </a:solidFill>
              </a:rPr>
              <a:t>ngoãn</a:t>
            </a:r>
            <a:endParaRPr lang="en-US" sz="2100" dirty="0">
              <a:solidFill>
                <a:srgbClr val="A052B2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09979" y="3448550"/>
            <a:ext cx="2431745" cy="58105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99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A052B2"/>
                </a:solidFill>
              </a:rPr>
              <a:t>cẩn</a:t>
            </a:r>
            <a:r>
              <a:rPr lang="en-US" sz="2100" dirty="0">
                <a:solidFill>
                  <a:srgbClr val="A052B2"/>
                </a:solidFill>
              </a:rPr>
              <a:t> </a:t>
            </a:r>
            <a:r>
              <a:rPr lang="en-US" sz="2100" dirty="0" err="1">
                <a:solidFill>
                  <a:srgbClr val="A052B2"/>
                </a:solidFill>
              </a:rPr>
              <a:t>thận</a:t>
            </a:r>
            <a:endParaRPr lang="en-US" sz="2100" dirty="0">
              <a:solidFill>
                <a:srgbClr val="A052B2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109978" y="4046679"/>
            <a:ext cx="2431745" cy="58105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C99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A052B2"/>
                </a:solidFill>
              </a:rPr>
              <a:t>vui</a:t>
            </a:r>
            <a:r>
              <a:rPr lang="en-US" sz="2100" dirty="0">
                <a:solidFill>
                  <a:srgbClr val="A052B2"/>
                </a:solidFill>
              </a:rPr>
              <a:t> </a:t>
            </a:r>
            <a:r>
              <a:rPr lang="en-US" sz="2100" dirty="0" err="1">
                <a:solidFill>
                  <a:srgbClr val="A052B2"/>
                </a:solidFill>
              </a:rPr>
              <a:t>vẻ</a:t>
            </a:r>
            <a:endParaRPr lang="en-US" sz="2100" dirty="0">
              <a:solidFill>
                <a:srgbClr val="A052B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5026" y="108206"/>
            <a:ext cx="4695851" cy="827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4596</TotalTime>
  <Words>850</Words>
  <Application>Microsoft Office PowerPoint</Application>
  <PresentationFormat>On-screen Show (16:9)</PresentationFormat>
  <Paragraphs>105</Paragraphs>
  <Slides>22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9" baseType="lpstr">
      <vt:lpstr>Arial</vt:lpstr>
      <vt:lpstr>Arial Rounded MT Bold</vt:lpstr>
      <vt:lpstr>Arial-Rounded</vt:lpstr>
      <vt:lpstr>Averta Std CY</vt:lpstr>
      <vt:lpstr>Averta Std CY Bold</vt:lpstr>
      <vt:lpstr>Calibri</vt:lpstr>
      <vt:lpstr>Calibri Light</vt:lpstr>
      <vt:lpstr>Chalkboard SE</vt:lpstr>
      <vt:lpstr>Impact</vt:lpstr>
      <vt:lpstr>Lato Hairline</vt:lpstr>
      <vt:lpstr>Lato Light</vt:lpstr>
      <vt:lpstr>Lato Regular</vt:lpstr>
      <vt:lpstr>Quicksand Medium</vt:lpstr>
      <vt:lpstr>Times New Roman</vt:lpstr>
      <vt:lpstr>Vni 01 LinotypeZapfino one</vt:lpstr>
      <vt:lpstr>Vni 02 LinotypeZapfino two</vt:lpstr>
      <vt:lpstr>VNI-Avo</vt:lpstr>
      <vt:lpstr>李旭科漫画体v1.0</vt:lpstr>
      <vt:lpstr>Hoạt động</vt:lpstr>
      <vt:lpstr>Khởi động</vt:lpstr>
      <vt:lpstr>Khám phá và Luyện tập</vt:lpstr>
      <vt:lpstr>1_Office 主题</vt:lpstr>
      <vt:lpstr>3_Office Theme</vt:lpstr>
      <vt:lpstr>6_Office Theme</vt:lpstr>
      <vt:lpstr>7_Office 主题​​</vt:lpstr>
      <vt:lpstr>7_Office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Kim Ngọc Huỳnh</cp:lastModifiedBy>
  <cp:revision>548</cp:revision>
  <dcterms:created xsi:type="dcterms:W3CDTF">2021-03-08T07:39:19Z</dcterms:created>
  <dcterms:modified xsi:type="dcterms:W3CDTF">2021-09-23T07:51:19Z</dcterms:modified>
  <cp:contentStatus/>
</cp:coreProperties>
</file>