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M66+MoxM0/Vro0m4ZcF8Qoh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18C619-85C5-4779-BD63-5089AB8CA61D}">
  <a:tblStyle styleId="{2118C619-85C5-4779-BD63-5089AB8CA61D}" styleName="Table_0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6F5"/>
          </a:solidFill>
        </a:fill>
      </a:tcStyle>
    </a:wholeTbl>
    <a:band1H>
      <a:tcTxStyle/>
      <a:tcStyle>
        <a:tcBdr/>
        <a:fill>
          <a:solidFill>
            <a:srgbClr val="D8EC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EC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2"/>
            <a:ext cx="11979678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2" y="6498618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3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357" y="566281"/>
            <a:ext cx="9681287" cy="44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6159" y="1120617"/>
            <a:ext cx="816935" cy="71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71673" y="3695645"/>
            <a:ext cx="1938878" cy="20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69466" y="489928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26187" y="4900042"/>
            <a:ext cx="1944793" cy="2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5230" y="4113341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333" y="230377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37065" y="851578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1027" y="1199725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03094" y="1836849"/>
            <a:ext cx="6468416" cy="1280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10"/>
          <p:cNvGraphicFramePr/>
          <p:nvPr/>
        </p:nvGraphicFramePr>
        <p:xfrm>
          <a:off x="4266443" y="327517"/>
          <a:ext cx="7548575" cy="6177960"/>
        </p:xfrm>
        <a:graphic>
          <a:graphicData uri="http://schemas.openxmlformats.org/drawingml/2006/table">
            <a:tbl>
              <a:tblPr firstRow="1" bandRow="1">
                <a:noFill/>
                <a:tableStyleId>{2118C619-85C5-4779-BD63-5089AB8CA61D}</a:tableStyleId>
              </a:tblPr>
              <a:tblGrid>
                <a:gridCol w="25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F5CE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Sáng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endParaRPr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 – 10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</a:t>
                      </a:r>
                      <a:endParaRPr dirty="0"/>
                    </a:p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nhân, tập thể dục, ăn sáng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Tham gia Câu lạc bộ Bóng đá)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Trưa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giờ – 12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giờ – 13 giờ 30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trưa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Nghỉ trưa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Chiều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giờ – 16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giờ 30 – 17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30 – 18 giờ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 đá bóng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 Vẽ tranh)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giờ – 20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giờ – 20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với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giúp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mẹ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chương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trình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bóng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hoặc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đọc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sách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ngủ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1" name="Google Shape;241;p10"/>
          <p:cNvSpPr/>
          <p:nvPr/>
        </p:nvSpPr>
        <p:spPr>
          <a:xfrm>
            <a:off x="824568" y="321542"/>
            <a:ext cx="26545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4266443" y="955000"/>
            <a:ext cx="7558004" cy="1623790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C462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4266443" y="2615978"/>
            <a:ext cx="7558004" cy="985962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A27D0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4266443" y="3626890"/>
            <a:ext cx="7558004" cy="1518756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517F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4266443" y="5161548"/>
            <a:ext cx="7558004" cy="1323473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3645749" y="1678989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7943D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3676896" y="3014729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4BC0A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3645749" y="4259801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3633715" y="5600538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B1E1ED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61558"/>
            <a:ext cx="534980" cy="59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vector illustration of Cartoon kids reading book with giant book  background. Download a Free Preview or H… | Kids reading books, Children  illustration, Cartoon kids"/>
          <p:cNvPicPr preferRelativeResize="0"/>
          <p:nvPr/>
        </p:nvPicPr>
        <p:blipFill rotWithShape="1">
          <a:blip r:embed="rId4">
            <a:alphaModFix/>
          </a:blip>
          <a:srcRect b="11909"/>
          <a:stretch/>
        </p:blipFill>
        <p:spPr>
          <a:xfrm>
            <a:off x="356942" y="5272083"/>
            <a:ext cx="2252766" cy="154789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/>
          <p:nvPr/>
        </p:nvSpPr>
        <p:spPr>
          <a:xfrm>
            <a:off x="467907" y="2816608"/>
            <a:ext cx="30886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nối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tiếp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8177795" y="81424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11"/>
          <p:cNvGraphicFramePr/>
          <p:nvPr/>
        </p:nvGraphicFramePr>
        <p:xfrm>
          <a:off x="838225" y="322732"/>
          <a:ext cx="7674725" cy="6254450"/>
        </p:xfrm>
        <a:graphic>
          <a:graphicData uri="http://schemas.openxmlformats.org/drawingml/2006/table">
            <a:tbl>
              <a:tblPr firstRow="1" bandRow="1">
                <a:noFill/>
                <a:tableStyleId>{2118C619-85C5-4779-BD63-5089AB8CA61D}</a:tableStyleId>
              </a:tblPr>
              <a:tblGrid>
                <a:gridCol w="260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5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F5CE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75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Sáng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endParaRPr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 – 10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</a:t>
                      </a:r>
                      <a:endParaRPr dirty="0"/>
                    </a:p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sinh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nhân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tập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thể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dục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sáng</a:t>
                      </a:r>
                      <a:endParaRPr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ở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Thứ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Bảy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Chủ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nhật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Câu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lạc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bộ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Bóng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5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Trưa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giờ – 12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giờ – 13 giờ 30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trưa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Nghỉ trưa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5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Chiều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giờ – 16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giờ 30 – 17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30 – 18 giờ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 đá bóng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 Vẽ tranh)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5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giờ – 20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giờ – 20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với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giúp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mẹ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chương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trình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bóng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hoặc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đọc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sách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ngủ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9" name="Google Shape;259;p11"/>
          <p:cNvSpPr/>
          <p:nvPr/>
        </p:nvSpPr>
        <p:spPr>
          <a:xfrm>
            <a:off x="9946186" y="5516032"/>
            <a:ext cx="1700774" cy="88448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8876029" y="296514"/>
            <a:ext cx="283257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khó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38225" y="988087"/>
            <a:ext cx="7664116" cy="1623790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C462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838225" y="2649065"/>
            <a:ext cx="7664116" cy="985962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A27D0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838225" y="3659977"/>
            <a:ext cx="7664116" cy="1518756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517F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838225" y="5194635"/>
            <a:ext cx="7664116" cy="1323473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217531" y="1712076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7943D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248678" y="3047816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4BC0A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217531" y="4292888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205497" y="5633625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B1E1ED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8512955" y="1626054"/>
            <a:ext cx="31965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endParaRPr sz="3600" b="1" dirty="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8512955" y="2903675"/>
            <a:ext cx="319650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err="1">
                <a:solidFill>
                  <a:srgbClr val="A27D07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en-US" sz="3400" b="1" dirty="0">
                <a:solidFill>
                  <a:srgbClr val="A27D0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dirty="0" err="1">
                <a:solidFill>
                  <a:srgbClr val="A27D07"/>
                </a:solidFill>
                <a:latin typeface="Calibri"/>
                <a:ea typeface="Calibri"/>
                <a:cs typeface="Calibri"/>
                <a:sym typeface="Calibri"/>
              </a:rPr>
              <a:t>trưa</a:t>
            </a:r>
            <a:endParaRPr sz="3400" b="1" dirty="0">
              <a:solidFill>
                <a:srgbClr val="A27D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8512955" y="4143241"/>
            <a:ext cx="319650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517F21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endParaRPr sz="3400" b="1">
              <a:solidFill>
                <a:srgbClr val="517F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8694065" y="5633625"/>
            <a:ext cx="319650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144F7A"/>
                </a:solidFill>
                <a:latin typeface="Calibri"/>
                <a:ea typeface="Calibri"/>
                <a:cs typeface="Calibri"/>
                <a:sym typeface="Calibri"/>
              </a:rPr>
              <a:t>chương trình</a:t>
            </a:r>
            <a:endParaRPr sz="3400" b="1">
              <a:solidFill>
                <a:srgbClr val="144F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5592" y="399240"/>
            <a:ext cx="534980" cy="59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-696367" y="559059"/>
            <a:ext cx="77981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1119239" y="1779419"/>
            <a:ext cx="5599812" cy="24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endParaRPr sz="3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endParaRPr sz="32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endParaRPr sz="32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nghĩa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endParaRPr sz="32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7222304" y="1904930"/>
            <a:ext cx="3831305" cy="24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r>
              <a:rPr lang="en-US" sz="3200" b="1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chí</a:t>
            </a:r>
            <a:r>
              <a:rPr lang="en-US" sz="3200" b="1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200" b="1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endParaRPr sz="3200" b="1" dirty="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endParaRPr sz="3200" dirty="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rõ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ràng</a:t>
            </a:r>
            <a:endParaRPr sz="3200" dirty="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Ngắt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3200" dirty="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endParaRPr sz="3200" dirty="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239" y="4688632"/>
            <a:ext cx="3629742" cy="184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03" y="485333"/>
            <a:ext cx="614857" cy="68635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/>
        </p:nvSpPr>
        <p:spPr>
          <a:xfrm>
            <a:off x="7997324" y="31605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9457764" y="2638139"/>
            <a:ext cx="439271" cy="385483"/>
          </a:xfrm>
          <a:prstGeom prst="star5">
            <a:avLst>
              <a:gd name="adj" fmla="val 25408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9758300" y="3226649"/>
            <a:ext cx="439271" cy="385483"/>
          </a:xfrm>
          <a:prstGeom prst="star5">
            <a:avLst>
              <a:gd name="adj" fmla="val 29615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0968535" y="3801015"/>
            <a:ext cx="439271" cy="385483"/>
          </a:xfrm>
          <a:prstGeom prst="star5">
            <a:avLst>
              <a:gd name="adj" fmla="val 29615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>
            <a:off x="756865" y="579486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 trước lớp</a:t>
            </a:r>
            <a:endParaRPr sz="3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/>
          <p:nvPr/>
        </p:nvSpPr>
        <p:spPr>
          <a:xfrm>
            <a:off x="557078" y="2379955"/>
            <a:ext cx="3369463" cy="1824346"/>
          </a:xfrm>
          <a:prstGeom prst="rect">
            <a:avLst/>
          </a:prstGeom>
          <a:solidFill>
            <a:srgbClr val="FDF6DD"/>
          </a:solidFill>
          <a:ln w="9525" cap="flat" cmpd="sng">
            <a:solidFill>
              <a:srgbClr val="F4BC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Tiêu chí đánh giá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Đọc đúng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Đọc rõ ràng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Ngắt nghỉ đúng chỗ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7951763" y="173555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3"/>
          <p:cNvPicPr preferRelativeResize="0"/>
          <p:nvPr/>
        </p:nvPicPr>
        <p:blipFill rotWithShape="1">
          <a:blip r:embed="rId4">
            <a:alphaModFix/>
          </a:blip>
          <a:srcRect t="4102"/>
          <a:stretch/>
        </p:blipFill>
        <p:spPr>
          <a:xfrm>
            <a:off x="4141386" y="654423"/>
            <a:ext cx="8435301" cy="585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/>
          <p:nvPr/>
        </p:nvSpPr>
        <p:spPr>
          <a:xfrm>
            <a:off x="2379157" y="2906645"/>
            <a:ext cx="439271" cy="385483"/>
          </a:xfrm>
          <a:prstGeom prst="star5">
            <a:avLst>
              <a:gd name="adj" fmla="val 29615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2713578" y="3292128"/>
            <a:ext cx="439271" cy="385483"/>
          </a:xfrm>
          <a:prstGeom prst="star5">
            <a:avLst>
              <a:gd name="adj" fmla="val 29615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3706905" y="3740364"/>
            <a:ext cx="439271" cy="385483"/>
          </a:xfrm>
          <a:prstGeom prst="star5">
            <a:avLst>
              <a:gd name="adj" fmla="val 29615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/>
          <p:nvPr/>
        </p:nvSpPr>
        <p:spPr>
          <a:xfrm>
            <a:off x="694112" y="543626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/>
          <p:nvPr/>
        </p:nvSpPr>
        <p:spPr>
          <a:xfrm>
            <a:off x="824568" y="2130378"/>
            <a:ext cx="3366143" cy="646986"/>
          </a:xfrm>
          <a:prstGeom prst="roundRect">
            <a:avLst>
              <a:gd name="adj" fmla="val 16667"/>
            </a:avLst>
          </a:prstGeom>
          <a:solidFill>
            <a:srgbClr val="DED1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824568" y="4237083"/>
            <a:ext cx="3366143" cy="646986"/>
          </a:xfrm>
          <a:prstGeom prst="roundRect">
            <a:avLst>
              <a:gd name="adj" fmla="val 16667"/>
            </a:avLst>
          </a:prstGeom>
          <a:solidFill>
            <a:srgbClr val="C4E79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thủ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nhí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4661463" y="1630371"/>
            <a:ext cx="5809314" cy="1518940"/>
          </a:xfrm>
          <a:prstGeom prst="roundRect">
            <a:avLst>
              <a:gd name="adj" fmla="val 15635"/>
            </a:avLst>
          </a:prstGeom>
          <a:solidFill>
            <a:srgbClr val="EEE7FA"/>
          </a:solidFill>
          <a:ln w="9525" cap="flat" cmpd="sng">
            <a:solidFill>
              <a:srgbClr val="7843D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kê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4737195" y="4237083"/>
            <a:ext cx="3523313" cy="573822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thủ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tuổi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4" descr="8 cầu thủ nhí Việt Nam tranh tài tại Barcelona cùng giấc mơ gặp thần tượng  Messi | MILO Việt N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050" y="3801363"/>
            <a:ext cx="2282825" cy="15184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2" name="Google Shape;312;p14"/>
          <p:cNvSpPr txBox="1"/>
          <p:nvPr/>
        </p:nvSpPr>
        <p:spPr>
          <a:xfrm>
            <a:off x="8069513" y="24226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2" y="141046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0" y="2089965"/>
            <a:ext cx="7096359" cy="32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0" y="1962680"/>
            <a:ext cx="810838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8" y="3586092"/>
            <a:ext cx="2164268" cy="23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5" y="4845035"/>
            <a:ext cx="1944793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8" y="417046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66299" y="72492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5"/>
          <p:cNvCxnSpPr/>
          <p:nvPr/>
        </p:nvCxnSpPr>
        <p:spPr>
          <a:xfrm>
            <a:off x="4776885" y="2979639"/>
            <a:ext cx="26261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5"/>
          <p:cNvSpPr txBox="1"/>
          <p:nvPr/>
        </p:nvSpPr>
        <p:spPr>
          <a:xfrm>
            <a:off x="4776885" y="2210198"/>
            <a:ext cx="23839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6DAA2D"/>
                </a:solidFill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02</a:t>
            </a:r>
            <a:endParaRPr sz="2000" b="1" dirty="0">
              <a:solidFill>
                <a:srgbClr val="6DAA2D"/>
              </a:solidFill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8029388" y="14104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07462" y="2949575"/>
            <a:ext cx="5364945" cy="228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166" y="791921"/>
            <a:ext cx="6737674" cy="5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/>
          <p:nvPr/>
        </p:nvSpPr>
        <p:spPr>
          <a:xfrm>
            <a:off x="889396" y="1610591"/>
            <a:ext cx="548640" cy="548640"/>
          </a:xfrm>
          <a:prstGeom prst="ellipse">
            <a:avLst/>
          </a:prstGeom>
          <a:solidFill>
            <a:srgbClr val="E1F3CE"/>
          </a:solidFill>
          <a:ln w="12700" cap="flat" cmpd="sng">
            <a:solidFill>
              <a:srgbClr val="6094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780689" y="580814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6"/>
          <p:cNvSpPr txBox="1"/>
          <p:nvPr/>
        </p:nvSpPr>
        <p:spPr>
          <a:xfrm>
            <a:off x="1438036" y="1610591"/>
            <a:ext cx="32856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7445432" y="1737579"/>
            <a:ext cx="4073237" cy="1088514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C462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780465" y="3972714"/>
            <a:ext cx="3943201" cy="2009061"/>
          </a:xfrm>
          <a:prstGeom prst="roundRect">
            <a:avLst>
              <a:gd name="adj" fmla="val 16667"/>
            </a:avLst>
          </a:prstGeom>
          <a:solidFill>
            <a:srgbClr val="FDF6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thách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hái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7445431" y="3081723"/>
            <a:ext cx="4073238" cy="661313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A27D0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7445431" y="4024107"/>
            <a:ext cx="4073238" cy="1132609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517F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7416985" y="5463992"/>
            <a:ext cx="4073238" cy="832366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8041205" y="24226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/>
          <p:nvPr/>
        </p:nvSpPr>
        <p:spPr>
          <a:xfrm>
            <a:off x="2128935" y="1563204"/>
            <a:ext cx="548640" cy="548640"/>
          </a:xfrm>
          <a:prstGeom prst="ellipse">
            <a:avLst/>
          </a:prstGeom>
          <a:solidFill>
            <a:srgbClr val="FFCCCC"/>
          </a:solidFill>
          <a:ln w="12700" cap="flat" cmpd="sng">
            <a:solidFill>
              <a:srgbClr val="F856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7"/>
          <p:cNvSpPr txBox="1"/>
          <p:nvPr/>
        </p:nvSpPr>
        <p:spPr>
          <a:xfrm>
            <a:off x="2534248" y="1563204"/>
            <a:ext cx="704804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tuần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bóng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lúc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17"/>
          <p:cNvGrpSpPr/>
          <p:nvPr/>
        </p:nvGrpSpPr>
        <p:grpSpPr>
          <a:xfrm>
            <a:off x="1092058" y="3008478"/>
            <a:ext cx="2622394" cy="2343106"/>
            <a:chOff x="1035206" y="2349518"/>
            <a:chExt cx="3780995" cy="3409123"/>
          </a:xfrm>
        </p:grpSpPr>
        <p:pic>
          <p:nvPicPr>
            <p:cNvPr id="359" name="Google Shape;359;p17" descr="Digital alarm clock icon Royalty Free Vector Image"/>
            <p:cNvPicPr preferRelativeResize="0"/>
            <p:nvPr/>
          </p:nvPicPr>
          <p:blipFill rotWithShape="1">
            <a:blip r:embed="rId4">
              <a:alphaModFix/>
            </a:blip>
            <a:srcRect b="7712"/>
            <a:stretch/>
          </p:blipFill>
          <p:spPr>
            <a:xfrm>
              <a:off x="1035206" y="2349518"/>
              <a:ext cx="3780995" cy="340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17"/>
            <p:cNvSpPr/>
            <p:nvPr/>
          </p:nvSpPr>
          <p:spPr>
            <a:xfrm>
              <a:off x="1757524" y="3896336"/>
              <a:ext cx="2343615" cy="1119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7:30</a:t>
              </a:r>
              <a:endParaRPr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>
            <a:off x="4747075" y="3008478"/>
            <a:ext cx="2622394" cy="2343106"/>
            <a:chOff x="1035206" y="2349518"/>
            <a:chExt cx="3780995" cy="3409123"/>
          </a:xfrm>
        </p:grpSpPr>
        <p:pic>
          <p:nvPicPr>
            <p:cNvPr id="362" name="Google Shape;362;p17" descr="Digital alarm clock icon Royalty Free Vector Image"/>
            <p:cNvPicPr preferRelativeResize="0"/>
            <p:nvPr/>
          </p:nvPicPr>
          <p:blipFill rotWithShape="1">
            <a:blip r:embed="rId4">
              <a:alphaModFix/>
            </a:blip>
            <a:srcRect b="7712"/>
            <a:stretch/>
          </p:blipFill>
          <p:spPr>
            <a:xfrm>
              <a:off x="1035206" y="2349518"/>
              <a:ext cx="3780995" cy="340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17"/>
            <p:cNvSpPr/>
            <p:nvPr/>
          </p:nvSpPr>
          <p:spPr>
            <a:xfrm>
              <a:off x="1755992" y="3896337"/>
              <a:ext cx="2339424" cy="1119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16:30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17"/>
          <p:cNvGrpSpPr/>
          <p:nvPr/>
        </p:nvGrpSpPr>
        <p:grpSpPr>
          <a:xfrm>
            <a:off x="8588071" y="3008478"/>
            <a:ext cx="2622394" cy="2343106"/>
            <a:chOff x="1035206" y="2349518"/>
            <a:chExt cx="3780995" cy="3409123"/>
          </a:xfrm>
        </p:grpSpPr>
        <p:pic>
          <p:nvPicPr>
            <p:cNvPr id="365" name="Google Shape;365;p17" descr="Digital alarm clock icon Royalty Free Vector Image"/>
            <p:cNvPicPr preferRelativeResize="0"/>
            <p:nvPr/>
          </p:nvPicPr>
          <p:blipFill rotWithShape="1">
            <a:blip r:embed="rId4">
              <a:alphaModFix/>
            </a:blip>
            <a:srcRect b="7712"/>
            <a:stretch/>
          </p:blipFill>
          <p:spPr>
            <a:xfrm>
              <a:off x="1035206" y="2349518"/>
              <a:ext cx="3780995" cy="340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17"/>
            <p:cNvSpPr/>
            <p:nvPr/>
          </p:nvSpPr>
          <p:spPr>
            <a:xfrm>
              <a:off x="1755992" y="3896337"/>
              <a:ext cx="2339424" cy="1119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20:00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17"/>
          <p:cNvSpPr txBox="1"/>
          <p:nvPr/>
        </p:nvSpPr>
        <p:spPr>
          <a:xfrm>
            <a:off x="8045450" y="24226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780689" y="580814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18"/>
          <p:cNvGrpSpPr/>
          <p:nvPr/>
        </p:nvGrpSpPr>
        <p:grpSpPr>
          <a:xfrm>
            <a:off x="1808202" y="1579595"/>
            <a:ext cx="8575596" cy="597193"/>
            <a:chOff x="1137364" y="1579595"/>
            <a:chExt cx="8575596" cy="597193"/>
          </a:xfrm>
        </p:grpSpPr>
        <p:sp>
          <p:nvSpPr>
            <p:cNvPr id="375" name="Google Shape;375;p18"/>
            <p:cNvSpPr/>
            <p:nvPr/>
          </p:nvSpPr>
          <p:spPr>
            <a:xfrm>
              <a:off x="1137364" y="1579595"/>
              <a:ext cx="548640" cy="548640"/>
            </a:xfrm>
            <a:prstGeom prst="ellipse">
              <a:avLst/>
            </a:prstGeom>
            <a:solidFill>
              <a:srgbClr val="C8E9F2"/>
            </a:solidFill>
            <a:ln w="12700" cap="flat" cmpd="sng">
              <a:solidFill>
                <a:srgbClr val="8FC6E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1883137" y="1592013"/>
              <a:ext cx="78298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Thời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gian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biểu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giúp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ích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gì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bạn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Đình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Anh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pic>
        <p:nvPicPr>
          <p:cNvPr id="377" name="Google Shape;3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80" y="4700856"/>
            <a:ext cx="2587647" cy="182201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8"/>
          <p:cNvSpPr txBox="1"/>
          <p:nvPr/>
        </p:nvSpPr>
        <p:spPr>
          <a:xfrm>
            <a:off x="1411684" y="2446814"/>
            <a:ext cx="922467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Thời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gian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Đình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Anh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việc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khoa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endParaRPr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0" name="Google Shape;380;p18"/>
          <p:cNvSpPr txBox="1"/>
          <p:nvPr/>
        </p:nvSpPr>
        <p:spPr>
          <a:xfrm>
            <a:off x="8057482" y="24226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780689" y="580814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9"/>
          <p:cNvSpPr/>
          <p:nvPr/>
        </p:nvSpPr>
        <p:spPr>
          <a:xfrm>
            <a:off x="2020853" y="1498124"/>
            <a:ext cx="87039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836908" y="2907878"/>
            <a:ext cx="10618707" cy="1191816"/>
          </a:xfrm>
          <a:prstGeom prst="roundRect">
            <a:avLst>
              <a:gd name="adj" fmla="val 16667"/>
            </a:avLst>
          </a:prstGeom>
          <a:solidFill>
            <a:srgbClr val="EEE7FA"/>
          </a:solidFill>
          <a:ln w="38100" cap="flat" cmpd="sng">
            <a:solidFill>
              <a:srgbClr val="7843D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khoa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endParaRPr dirty="0"/>
          </a:p>
        </p:txBody>
      </p:sp>
      <p:sp>
        <p:nvSpPr>
          <p:cNvPr id="389" name="Google Shape;389;p19"/>
          <p:cNvSpPr/>
          <p:nvPr/>
        </p:nvSpPr>
        <p:spPr>
          <a:xfrm>
            <a:off x="836907" y="4472136"/>
            <a:ext cx="10618707" cy="646986"/>
          </a:xfrm>
          <a:prstGeom prst="roundRect">
            <a:avLst>
              <a:gd name="adj" fmla="val 16667"/>
            </a:avLst>
          </a:prstGeom>
          <a:solidFill>
            <a:srgbClr val="E5F4F3"/>
          </a:solidFill>
          <a:ln w="38100" cap="flat" cmpd="sng">
            <a:solidFill>
              <a:srgbClr val="4AB0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lập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390" name="Google Shape;390;p19"/>
          <p:cNvSpPr txBox="1"/>
          <p:nvPr/>
        </p:nvSpPr>
        <p:spPr>
          <a:xfrm>
            <a:off x="8081545" y="28842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780689" y="580814"/>
            <a:ext cx="3366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2" y="141046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0" y="2089965"/>
            <a:ext cx="7096359" cy="32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0" y="1962680"/>
            <a:ext cx="810838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8" y="3586092"/>
            <a:ext cx="2164268" cy="23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5" y="4845035"/>
            <a:ext cx="1944793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8" y="417046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176" y="644850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8231758" y="9983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28263" y="2844706"/>
            <a:ext cx="5401524" cy="177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2" y="141046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0" y="2089965"/>
            <a:ext cx="7096359" cy="32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0" y="1962680"/>
            <a:ext cx="810838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8" y="3586092"/>
            <a:ext cx="2164268" cy="23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5" y="4845035"/>
            <a:ext cx="1944793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8" y="417046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641886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20"/>
          <p:cNvCxnSpPr/>
          <p:nvPr/>
        </p:nvCxnSpPr>
        <p:spPr>
          <a:xfrm>
            <a:off x="4776885" y="2979639"/>
            <a:ext cx="26261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p20"/>
          <p:cNvSpPr txBox="1"/>
          <p:nvPr/>
        </p:nvSpPr>
        <p:spPr>
          <a:xfrm>
            <a:off x="4776885" y="2210198"/>
            <a:ext cx="23839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6DAA2D"/>
                </a:solidFill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03</a:t>
            </a:r>
            <a:endParaRPr sz="1800" b="1" dirty="0">
              <a:solidFill>
                <a:srgbClr val="6DAA2D"/>
              </a:solidFill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8231758" y="15346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27819" y="2939918"/>
            <a:ext cx="5364945" cy="228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/>
          <p:nvPr/>
        </p:nvSpPr>
        <p:spPr>
          <a:xfrm>
            <a:off x="-696367" y="559059"/>
            <a:ext cx="77981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866864" y="1467342"/>
            <a:ext cx="6041936" cy="31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endParaRPr sz="2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endParaRPr sz="2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Thử</a:t>
            </a:r>
            <a:r>
              <a:rPr lang="en-US" sz="28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thách</a:t>
            </a:r>
            <a:r>
              <a:rPr lang="en-US" sz="28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2 – 3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7451629" y="1467342"/>
            <a:ext cx="3372655" cy="21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Tiêu chí đánh giá</a:t>
            </a:r>
            <a:endParaRPr sz="2800" b="1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1. Đọc đúng</a:t>
            </a:r>
            <a:endParaRPr sz="280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2. Đọc rõ ràng</a:t>
            </a:r>
            <a:endParaRPr sz="280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790A"/>
                </a:solidFill>
                <a:latin typeface="Calibri"/>
                <a:ea typeface="Calibri"/>
                <a:cs typeface="Calibri"/>
                <a:sym typeface="Calibri"/>
              </a:rPr>
              <a:t>3. Ngắt nghỉ đúng chỗ</a:t>
            </a:r>
            <a:endParaRPr sz="2800">
              <a:solidFill>
                <a:srgbClr val="F479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239" y="4688632"/>
            <a:ext cx="3629742" cy="184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03" y="485333"/>
            <a:ext cx="614857" cy="68635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1"/>
          <p:cNvSpPr txBox="1"/>
          <p:nvPr/>
        </p:nvSpPr>
        <p:spPr>
          <a:xfrm>
            <a:off x="8033418" y="31605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9496536" y="2114165"/>
            <a:ext cx="439271" cy="385483"/>
          </a:xfrm>
          <a:prstGeom prst="star5">
            <a:avLst>
              <a:gd name="adj" fmla="val 22463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9716171" y="2642903"/>
            <a:ext cx="439271" cy="385483"/>
          </a:xfrm>
          <a:prstGeom prst="star5">
            <a:avLst>
              <a:gd name="adj" fmla="val 24847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10824284" y="3100284"/>
            <a:ext cx="439271" cy="385483"/>
          </a:xfrm>
          <a:prstGeom prst="star5">
            <a:avLst>
              <a:gd name="adj" fmla="val 22463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/>
          <p:cNvSpPr/>
          <p:nvPr/>
        </p:nvSpPr>
        <p:spPr>
          <a:xfrm>
            <a:off x="582336" y="580814"/>
            <a:ext cx="33661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 trước lớp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2"/>
          <p:cNvSpPr/>
          <p:nvPr/>
        </p:nvSpPr>
        <p:spPr>
          <a:xfrm>
            <a:off x="622577" y="3513050"/>
            <a:ext cx="2688312" cy="1938992"/>
          </a:xfrm>
          <a:prstGeom prst="rect">
            <a:avLst/>
          </a:prstGeom>
          <a:solidFill>
            <a:srgbClr val="FDF6DD"/>
          </a:solidFill>
          <a:ln w="9525" cap="flat" cmpd="sng">
            <a:solidFill>
              <a:srgbClr val="F4BC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chí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rõ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ràng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Ngắt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557078" y="1925790"/>
            <a:ext cx="28193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nối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8039419" y="129581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8" name="Google Shape;438;p22"/>
          <p:cNvGraphicFramePr/>
          <p:nvPr/>
        </p:nvGraphicFramePr>
        <p:xfrm>
          <a:off x="4266443" y="327517"/>
          <a:ext cx="7548575" cy="6177960"/>
        </p:xfrm>
        <a:graphic>
          <a:graphicData uri="http://schemas.openxmlformats.org/drawingml/2006/table">
            <a:tbl>
              <a:tblPr firstRow="1" bandRow="1">
                <a:noFill/>
                <a:tableStyleId>{2118C619-85C5-4779-BD63-5089AB8CA61D}</a:tableStyleId>
              </a:tblPr>
              <a:tblGrid>
                <a:gridCol w="25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F5CE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Sáng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endParaRPr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 – 10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</a:t>
                      </a:r>
                      <a:endParaRPr dirty="0"/>
                    </a:p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nhân, tập thể dục, ăn sáng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Tham gia Câu lạc bộ Bóng đá)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Trưa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giờ – 12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giờ – 13 giờ 30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trưa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Nghỉ trưa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Chiều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giờ – 16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giờ 30 – 17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30 – 18 giờ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 đá bóng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 Vẽ tranh)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giờ – 20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giờ – 20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với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giúp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mẹ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chương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trình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bóng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hoặc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đọc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sách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ngủ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9" name="Google Shape;439;p22"/>
          <p:cNvSpPr/>
          <p:nvPr/>
        </p:nvSpPr>
        <p:spPr>
          <a:xfrm>
            <a:off x="4266443" y="955000"/>
            <a:ext cx="7558004" cy="1623790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C462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4266443" y="2615978"/>
            <a:ext cx="7558004" cy="985962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A27D0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4266443" y="3626890"/>
            <a:ext cx="7558004" cy="1518756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rgbClr val="517F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2"/>
          <p:cNvSpPr/>
          <p:nvPr/>
        </p:nvSpPr>
        <p:spPr>
          <a:xfrm>
            <a:off x="4266443" y="5161548"/>
            <a:ext cx="7558004" cy="1323473"/>
          </a:xfrm>
          <a:prstGeom prst="roundRect">
            <a:avLst>
              <a:gd name="adj" fmla="val 11248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3645749" y="1678989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7943D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2"/>
          <p:cNvSpPr/>
          <p:nvPr/>
        </p:nvSpPr>
        <p:spPr>
          <a:xfrm>
            <a:off x="3676896" y="3014729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F4BC0A"/>
          </a:solidFill>
          <a:ln w="12700" cap="flat" cmpd="sng">
            <a:solidFill>
              <a:srgbClr val="F79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3645749" y="4259801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2"/>
          <p:cNvSpPr/>
          <p:nvPr/>
        </p:nvSpPr>
        <p:spPr>
          <a:xfrm>
            <a:off x="3633715" y="5600538"/>
            <a:ext cx="469229" cy="445491"/>
          </a:xfrm>
          <a:prstGeom prst="teardrop">
            <a:avLst>
              <a:gd name="adj" fmla="val 100000"/>
            </a:avLst>
          </a:prstGeom>
          <a:solidFill>
            <a:srgbClr val="B1E1ED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47" name="Google Shape;447;p22"/>
          <p:cNvSpPr/>
          <p:nvPr/>
        </p:nvSpPr>
        <p:spPr>
          <a:xfrm>
            <a:off x="2283476" y="3964986"/>
            <a:ext cx="360000" cy="324000"/>
          </a:xfrm>
          <a:prstGeom prst="star5">
            <a:avLst>
              <a:gd name="adj" fmla="val 22463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2514276" y="4330838"/>
            <a:ext cx="360000" cy="324000"/>
          </a:xfrm>
          <a:prstGeom prst="star5">
            <a:avLst>
              <a:gd name="adj" fmla="val 24847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1233784" y="5047030"/>
            <a:ext cx="360000" cy="324000"/>
          </a:xfrm>
          <a:prstGeom prst="star5">
            <a:avLst>
              <a:gd name="adj" fmla="val 22463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>
            <a:solidFill>
              <a:srgbClr val="B49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3"/>
          <p:cNvGrpSpPr/>
          <p:nvPr/>
        </p:nvGrpSpPr>
        <p:grpSpPr>
          <a:xfrm>
            <a:off x="3002468" y="1596841"/>
            <a:ext cx="1736305" cy="1431656"/>
            <a:chOff x="1995405" y="1959430"/>
            <a:chExt cx="1736305" cy="1431656"/>
          </a:xfrm>
        </p:grpSpPr>
        <p:sp>
          <p:nvSpPr>
            <p:cNvPr id="456" name="Google Shape;456;p23"/>
            <p:cNvSpPr/>
            <p:nvPr/>
          </p:nvSpPr>
          <p:spPr>
            <a:xfrm>
              <a:off x="2666380" y="2950003"/>
              <a:ext cx="556963" cy="437347"/>
            </a:xfrm>
            <a:custGeom>
              <a:avLst/>
              <a:gdLst/>
              <a:ahLst/>
              <a:cxnLst/>
              <a:rect l="l" t="t" r="r" b="b"/>
              <a:pathLst>
                <a:path w="235" h="184" extrusionOk="0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2640213" y="2940656"/>
              <a:ext cx="601819" cy="450430"/>
            </a:xfrm>
            <a:custGeom>
              <a:avLst/>
              <a:gdLst/>
              <a:ahLst/>
              <a:cxnLst/>
              <a:rect l="l" t="t" r="r" b="b"/>
              <a:pathLst>
                <a:path w="254" h="189" extrusionOk="0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2896265" y="2981776"/>
              <a:ext cx="211198" cy="214936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2997193" y="3002334"/>
              <a:ext cx="138306" cy="164472"/>
            </a:xfrm>
            <a:custGeom>
              <a:avLst/>
              <a:gdLst/>
              <a:ahLst/>
              <a:cxnLst/>
              <a:rect l="l" t="t" r="r" b="b"/>
              <a:pathLst>
                <a:path w="58" h="69" extrusionOk="0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2870100" y="2970560"/>
              <a:ext cx="125224" cy="181294"/>
            </a:xfrm>
            <a:custGeom>
              <a:avLst/>
              <a:gdLst/>
              <a:ahLst/>
              <a:cxnLst/>
              <a:rect l="l" t="t" r="r" b="b"/>
              <a:pathLst>
                <a:path w="53" h="76" extrusionOk="0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2868231" y="2961216"/>
              <a:ext cx="274743" cy="231756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2" name="Google Shape;46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5405" y="1959430"/>
              <a:ext cx="1736305" cy="13064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23"/>
          <p:cNvGrpSpPr/>
          <p:nvPr/>
        </p:nvGrpSpPr>
        <p:grpSpPr>
          <a:xfrm>
            <a:off x="7805606" y="1643566"/>
            <a:ext cx="1566225" cy="1379325"/>
            <a:chOff x="8355627" y="1998678"/>
            <a:chExt cx="1566225" cy="1379325"/>
          </a:xfrm>
        </p:grpSpPr>
        <p:sp>
          <p:nvSpPr>
            <p:cNvPr id="464" name="Google Shape;464;p23"/>
            <p:cNvSpPr/>
            <p:nvPr/>
          </p:nvSpPr>
          <p:spPr>
            <a:xfrm>
              <a:off x="8766806" y="2961217"/>
              <a:ext cx="528927" cy="414919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8749986" y="2951870"/>
              <a:ext cx="571915" cy="426133"/>
            </a:xfrm>
            <a:custGeom>
              <a:avLst/>
              <a:gdLst/>
              <a:ahLst/>
              <a:cxnLst/>
              <a:rect l="l" t="t" r="r" b="b"/>
              <a:pathLst>
                <a:path w="241" h="179" extrusionOk="0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8877078" y="2991121"/>
              <a:ext cx="199984" cy="203721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8850912" y="3011680"/>
              <a:ext cx="130830" cy="155128"/>
            </a:xfrm>
            <a:custGeom>
              <a:avLst/>
              <a:gdLst/>
              <a:ahLst/>
              <a:cxnLst/>
              <a:rect l="l" t="t" r="r" b="b"/>
              <a:pathLst>
                <a:path w="55" h="65" extrusionOk="0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8981741" y="2979907"/>
              <a:ext cx="121486" cy="173817"/>
            </a:xfrm>
            <a:custGeom>
              <a:avLst/>
              <a:gdLst/>
              <a:ahLst/>
              <a:cxnLst/>
              <a:rect l="l" t="t" r="r" b="b"/>
              <a:pathLst>
                <a:path w="51" h="73" extrusionOk="0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8843435" y="2970562"/>
              <a:ext cx="261661" cy="222412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0" name="Google Shape;47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55627" y="1998678"/>
              <a:ext cx="1566225" cy="12484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1" name="Google Shape;47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504" y="452540"/>
            <a:ext cx="798645" cy="8535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23"/>
          <p:cNvGrpSpPr/>
          <p:nvPr/>
        </p:nvGrpSpPr>
        <p:grpSpPr>
          <a:xfrm>
            <a:off x="1880901" y="2622925"/>
            <a:ext cx="4307762" cy="2804538"/>
            <a:chOff x="1673938" y="3024762"/>
            <a:chExt cx="4307762" cy="2804538"/>
          </a:xfrm>
        </p:grpSpPr>
        <p:sp>
          <p:nvSpPr>
            <p:cNvPr id="473" name="Google Shape;473;p23"/>
            <p:cNvSpPr/>
            <p:nvPr/>
          </p:nvSpPr>
          <p:spPr>
            <a:xfrm>
              <a:off x="1673938" y="3024762"/>
              <a:ext cx="4307762" cy="2804538"/>
            </a:xfrm>
            <a:custGeom>
              <a:avLst/>
              <a:gdLst/>
              <a:ahLst/>
              <a:cxnLst/>
              <a:rect l="l" t="t" r="r" b="b"/>
              <a:pathLst>
                <a:path w="2809" h="1853" extrusionOk="0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856312" y="3183987"/>
              <a:ext cx="3953938" cy="2473863"/>
            </a:xfrm>
            <a:custGeom>
              <a:avLst/>
              <a:gdLst/>
              <a:ahLst/>
              <a:cxnLst/>
              <a:rect l="l" t="t" r="r" b="b"/>
              <a:pathLst>
                <a:path w="2809" h="1853" extrusionOk="0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8000" tIns="45700" rIns="108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Luyện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đọc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và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trả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lời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hỏi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Thời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gian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biểu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23"/>
          <p:cNvGrpSpPr/>
          <p:nvPr/>
        </p:nvGrpSpPr>
        <p:grpSpPr>
          <a:xfrm>
            <a:off x="6662021" y="2720336"/>
            <a:ext cx="4291729" cy="2459477"/>
            <a:chOff x="7796793" y="3022892"/>
            <a:chExt cx="2721269" cy="2042822"/>
          </a:xfrm>
        </p:grpSpPr>
        <p:sp>
          <p:nvSpPr>
            <p:cNvPr id="476" name="Google Shape;476;p23"/>
            <p:cNvSpPr/>
            <p:nvPr/>
          </p:nvSpPr>
          <p:spPr>
            <a:xfrm>
              <a:off x="7796793" y="3022892"/>
              <a:ext cx="2721269" cy="2042822"/>
            </a:xfrm>
            <a:custGeom>
              <a:avLst/>
              <a:gdLst/>
              <a:ahLst/>
              <a:cxnLst/>
              <a:rect l="l" t="t" r="r" b="b"/>
              <a:pathLst>
                <a:path w="2809" h="1853" extrusionOk="0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922018" y="3164937"/>
              <a:ext cx="2468953" cy="1758733"/>
            </a:xfrm>
            <a:custGeom>
              <a:avLst/>
              <a:gdLst/>
              <a:ahLst/>
              <a:cxnLst/>
              <a:rect l="l" t="t" r="r" b="b"/>
              <a:pathLst>
                <a:path w="2809" h="1853" extrusionOk="0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8000" tIns="45700" rIns="108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Lập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thời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gian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biểu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cá</a:t>
              </a: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nhân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23"/>
          <p:cNvSpPr/>
          <p:nvPr/>
        </p:nvSpPr>
        <p:spPr>
          <a:xfrm>
            <a:off x="1673938" y="588850"/>
            <a:ext cx="77981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Dặn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dò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3"/>
          <p:cNvSpPr txBox="1"/>
          <p:nvPr/>
        </p:nvSpPr>
        <p:spPr>
          <a:xfrm>
            <a:off x="8045451" y="283263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357" y="566281"/>
            <a:ext cx="9681287" cy="44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6159" y="1120617"/>
            <a:ext cx="816935" cy="71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80871" y="3482198"/>
            <a:ext cx="2388124" cy="256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69466" y="489928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26187" y="4900042"/>
            <a:ext cx="1944793" cy="2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5230" y="4113341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333" y="230377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09742" y="1073163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1027" y="1199725"/>
            <a:ext cx="792549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4"/>
          <p:cNvSpPr txBox="1"/>
          <p:nvPr/>
        </p:nvSpPr>
        <p:spPr>
          <a:xfrm>
            <a:off x="8218009" y="143563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75091" y="1392360"/>
            <a:ext cx="6114818" cy="278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1051467" y="1790651"/>
            <a:ext cx="3885122" cy="1661496"/>
            <a:chOff x="653503" y="2299313"/>
            <a:chExt cx="3885122" cy="1661496"/>
          </a:xfrm>
        </p:grpSpPr>
        <p:sp>
          <p:nvSpPr>
            <p:cNvPr id="133" name="Google Shape;133;p3"/>
            <p:cNvSpPr/>
            <p:nvPr/>
          </p:nvSpPr>
          <p:spPr>
            <a:xfrm rot="-201282">
              <a:off x="803692" y="2453608"/>
              <a:ext cx="3704493" cy="1148861"/>
            </a:xfrm>
            <a:prstGeom prst="wedgeRoundRectCallout">
              <a:avLst>
                <a:gd name="adj1" fmla="val -29194"/>
                <a:gd name="adj2" fmla="val 125360"/>
                <a:gd name="adj3" fmla="val 16667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43591" y="2870407"/>
              <a:ext cx="33308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Haõy noùi vôùi baïn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-488088">
              <a:off x="716149" y="2555630"/>
              <a:ext cx="3704493" cy="1148861"/>
            </a:xfrm>
            <a:prstGeom prst="wedgeRoundRectCallout">
              <a:avLst>
                <a:gd name="adj1" fmla="val -34866"/>
                <a:gd name="adj2" fmla="val 109346"/>
                <a:gd name="adj3" fmla="val 16667"/>
              </a:avLst>
            </a:prstGeom>
            <a:solidFill>
              <a:srgbClr val="FAE49C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-299528">
              <a:off x="1145569" y="2870407"/>
              <a:ext cx="28456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Hãy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nói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với</a:t>
              </a: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bạn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15" y="4708003"/>
            <a:ext cx="2633781" cy="185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6118828" y="1038784"/>
            <a:ext cx="4302369" cy="1173614"/>
          </a:xfrm>
          <a:prstGeom prst="roundRect">
            <a:avLst>
              <a:gd name="adj" fmla="val 16667"/>
            </a:avLst>
          </a:prstGeom>
          <a:solidFill>
            <a:srgbClr val="E1F3CE"/>
          </a:solidFill>
          <a:ln w="28575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118828" y="2841557"/>
            <a:ext cx="4302369" cy="1173614"/>
          </a:xfrm>
          <a:prstGeom prst="roundRect">
            <a:avLst>
              <a:gd name="adj" fmla="val 16667"/>
            </a:avLst>
          </a:prstGeom>
          <a:solidFill>
            <a:srgbClr val="FEEDDE"/>
          </a:solidFill>
          <a:ln w="19050" cap="flat" cmpd="sng">
            <a:solidFill>
              <a:srgbClr val="F7943D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3149584" y="5112030"/>
            <a:ext cx="68247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dụ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" descr="Check out Arrow icon created by 4B Icons | Graphic design posters, Mini  drawings, Desktop wallpaper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70841" flipH="1">
            <a:off x="4900129" y="1319428"/>
            <a:ext cx="1144486" cy="114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heck out Arrow icon created by 4B Icons | Graphic design posters, Mini  drawings, Desktop wallpaper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29159">
            <a:off x="4916751" y="2708131"/>
            <a:ext cx="1111625" cy="11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8403" y="4245823"/>
            <a:ext cx="4963218" cy="69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101" y="444665"/>
            <a:ext cx="567114" cy="59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1540639" y="1950938"/>
            <a:ext cx="9397964" cy="1191816"/>
          </a:xfrm>
          <a:prstGeom prst="roundRect">
            <a:avLst>
              <a:gd name="adj" fmla="val 16667"/>
            </a:avLst>
          </a:prstGeom>
          <a:solidFill>
            <a:srgbClr val="E5F4F3"/>
          </a:solidFill>
          <a:ln w="28575" cap="flat" cmpd="sng">
            <a:solidFill>
              <a:srgbClr val="31756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sắp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xếp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822522" y="4452230"/>
            <a:ext cx="8344082" cy="345892"/>
          </a:xfrm>
          <a:custGeom>
            <a:avLst/>
            <a:gdLst/>
            <a:ahLst/>
            <a:cxnLst/>
            <a:rect l="l" t="t" r="r" b="b"/>
            <a:pathLst>
              <a:path w="3556000" h="220464" extrusionOk="0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25400" cap="flat" cmpd="sng">
            <a:solidFill>
              <a:srgbClr val="4AB0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940564" y="3651275"/>
            <a:ext cx="600075" cy="601662"/>
          </a:xfrm>
          <a:custGeom>
            <a:avLst/>
            <a:gdLst/>
            <a:ahLst/>
            <a:cxnLst/>
            <a:rect l="l" t="t" r="r" b="b"/>
            <a:pathLst>
              <a:path w="1909763" h="1912938" extrusionOk="0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822522" y="3850568"/>
            <a:ext cx="9397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chưa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101" y="444665"/>
            <a:ext cx="567114" cy="5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7966356" y="40317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357" y="566281"/>
            <a:ext cx="9681287" cy="44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6159" y="1120617"/>
            <a:ext cx="816935" cy="71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71673" y="3695645"/>
            <a:ext cx="1938878" cy="20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69466" y="489928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26187" y="4900042"/>
            <a:ext cx="1944793" cy="2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5230" y="4113341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333" y="230377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37065" y="785854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1027" y="1199725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556796" y="897643"/>
            <a:ext cx="5078408" cy="98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80757" y="2095785"/>
            <a:ext cx="7230483" cy="160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l="7188" t="14569"/>
          <a:stretch/>
        </p:blipFill>
        <p:spPr>
          <a:xfrm>
            <a:off x="820494" y="599200"/>
            <a:ext cx="5966533" cy="572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6787027" y="2256841"/>
            <a:ext cx="47139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THỜI GIAN BIỂU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 CẦU THỦ NHÍ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LÊ ĐÌNH ANH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7155206" y="3482591"/>
            <a:ext cx="4117594" cy="646986"/>
          </a:xfrm>
          <a:prstGeom prst="roundRect">
            <a:avLst>
              <a:gd name="adj" fmla="val 16667"/>
            </a:avLst>
          </a:prstGeom>
          <a:solidFill>
            <a:srgbClr val="FAE4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SGK/</a:t>
            </a:r>
            <a:r>
              <a:rPr lang="en-US" sz="3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13, 14</a:t>
            </a: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8057482" y="26064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296" y="1017976"/>
            <a:ext cx="6096528" cy="128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" y="-297"/>
            <a:ext cx="1206503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2" y="141046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6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0" y="2089965"/>
            <a:ext cx="7096359" cy="32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0" y="1962680"/>
            <a:ext cx="810838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8" y="3586092"/>
            <a:ext cx="2164268" cy="23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5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7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5" y="4845035"/>
            <a:ext cx="1944793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8" y="417046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7"/>
          <p:cNvCxnSpPr/>
          <p:nvPr/>
        </p:nvCxnSpPr>
        <p:spPr>
          <a:xfrm>
            <a:off x="4776885" y="2979639"/>
            <a:ext cx="26261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7"/>
          <p:cNvSpPr txBox="1"/>
          <p:nvPr/>
        </p:nvSpPr>
        <p:spPr>
          <a:xfrm>
            <a:off x="4776885" y="2210198"/>
            <a:ext cx="23839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5"/>
                </a:solidFill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01</a:t>
            </a:r>
            <a:endParaRPr sz="1800" b="1" dirty="0">
              <a:solidFill>
                <a:schemeClr val="accent5"/>
              </a:solidFill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8149063" y="153466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27819" y="2979639"/>
            <a:ext cx="5364945" cy="228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4364247" y="4445418"/>
            <a:ext cx="3717630" cy="983873"/>
          </a:xfrm>
          <a:prstGeom prst="cloud">
            <a:avLst/>
          </a:prstGeom>
          <a:solidFill>
            <a:srgbClr val="EC9D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MẮT DÕI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625840" y="2201640"/>
            <a:ext cx="3566160" cy="983873"/>
          </a:xfrm>
          <a:prstGeom prst="cloud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 NGHE</a:t>
            </a:r>
            <a:endParaRPr sz="3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894896" y="2364210"/>
            <a:ext cx="2922167" cy="983873"/>
          </a:xfrm>
          <a:prstGeom prst="cloud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TAY DÒ</a:t>
            </a:r>
            <a:endParaRPr sz="3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l="15346" r="12276" b="17886"/>
          <a:stretch/>
        </p:blipFill>
        <p:spPr>
          <a:xfrm>
            <a:off x="5238791" y="1713097"/>
            <a:ext cx="1896083" cy="232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 descr="Check out Arrow icon created by 4B Icons | Graphic design posters, Mini  drawings, Desktop wallpaper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650192" flipH="1">
            <a:off x="5753001" y="3807051"/>
            <a:ext cx="867663" cy="86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 descr="Check out Arrow icon created by 4B Icons | Graphic design posters, Mini  drawings, Desktop wallpaper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726325" flipH="1">
            <a:off x="7679913" y="2422317"/>
            <a:ext cx="867663" cy="86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 descr="Check out Arrow icon created by 4B Icons | Graphic design posters, Mini  drawings, Desktop wallpaper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726325">
            <a:off x="4021087" y="2422316"/>
            <a:ext cx="867663" cy="86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/>
          <p:nvPr/>
        </p:nvSpPr>
        <p:spPr>
          <a:xfrm>
            <a:off x="1479965" y="580814"/>
            <a:ext cx="1688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mẫu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078" y="580814"/>
            <a:ext cx="534980" cy="5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>
            <a:off x="8081877" y="242260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r="32361"/>
          <a:stretch/>
        </p:blipFill>
        <p:spPr>
          <a:xfrm>
            <a:off x="461009" y="4349035"/>
            <a:ext cx="2615343" cy="215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1297860" y="462827"/>
            <a:ext cx="281694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nối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835" y="462827"/>
            <a:ext cx="785025" cy="8763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9"/>
          <p:cNvGraphicFramePr/>
          <p:nvPr/>
        </p:nvGraphicFramePr>
        <p:xfrm>
          <a:off x="4114803" y="318284"/>
          <a:ext cx="7700225" cy="6187210"/>
        </p:xfrm>
        <a:graphic>
          <a:graphicData uri="http://schemas.openxmlformats.org/drawingml/2006/table">
            <a:tbl>
              <a:tblPr firstRow="1" bandRow="1">
                <a:noFill/>
                <a:tableStyleId>{2118C619-85C5-4779-BD63-5089AB8CA61D}</a:tableStyleId>
              </a:tblPr>
              <a:tblGrid>
                <a:gridCol w="260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3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EE28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Thời gian                                              </a:t>
                      </a: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Công việc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F5CE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Sáng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4D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endParaRPr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 – 10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</a:t>
                      </a:r>
                      <a:endParaRPr dirty="0"/>
                    </a:p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nhân, tập thể dục, ăn sáng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Tham gia Câu lạc bộ Bóng đá)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7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Trưa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8F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giờ – 12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giờ – 13 giờ 30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trưa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Nghỉ trưa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CF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Chiều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AE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giờ – 16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giờ 30 – 17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30 – 18 giờ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ở trường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 đá bóng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(Thứ Bảy, Chủ nhật: Vẽ tranh)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Vệ sinh cá nhân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3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1E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giờ – 20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giờ – 20 giờ 30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giờ</a:t>
                      </a:r>
                      <a:endParaRPr sz="18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với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giúp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mẹ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việc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Xem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chương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trình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bóng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đá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hoặc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đọc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sách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ngủ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8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" name="Google Shape;235;p9"/>
          <p:cNvSpPr txBox="1"/>
          <p:nvPr/>
        </p:nvSpPr>
        <p:spPr>
          <a:xfrm>
            <a:off x="8213892" y="124273"/>
            <a:ext cx="44004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Phuong Uyen – Nguyen Bao Mai Linh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1213</Words>
  <Application>Microsoft Office PowerPoint</Application>
  <PresentationFormat>Widescreen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DINH VAN</cp:lastModifiedBy>
  <cp:revision>3</cp:revision>
  <dcterms:created xsi:type="dcterms:W3CDTF">2017-07-04T02:37:00Z</dcterms:created>
  <dcterms:modified xsi:type="dcterms:W3CDTF">2025-09-09T15:42:52Z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