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92" r:id="rId3"/>
    <p:sldId id="291" r:id="rId4"/>
    <p:sldId id="293" r:id="rId5"/>
    <p:sldId id="298" r:id="rId6"/>
    <p:sldId id="299" r:id="rId7"/>
    <p:sldId id="296" r:id="rId8"/>
    <p:sldId id="297" r:id="rId9"/>
    <p:sldId id="301" r:id="rId10"/>
    <p:sldId id="302" r:id="rId11"/>
    <p:sldId id="303" r:id="rId12"/>
    <p:sldId id="304" r:id="rId13"/>
    <p:sldId id="257" r:id="rId14"/>
    <p:sldId id="305" r:id="rId15"/>
    <p:sldId id="280" r:id="rId16"/>
    <p:sldId id="306" r:id="rId17"/>
    <p:sldId id="307" r:id="rId18"/>
    <p:sldId id="260" r:id="rId19"/>
    <p:sldId id="266" r:id="rId20"/>
    <p:sldId id="284" r:id="rId21"/>
    <p:sldId id="308" r:id="rId22"/>
    <p:sldId id="381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548" autoAdjust="0"/>
  </p:normalViewPr>
  <p:slideViewPr>
    <p:cSldViewPr snapToGrid="0">
      <p:cViewPr>
        <p:scale>
          <a:sx n="33" d="100"/>
          <a:sy n="33" d="100"/>
        </p:scale>
        <p:origin x="216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8D12C-0B35-4B0C-8A2B-A28EFABB2A8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728DE-20A2-4DD5-825B-EE97A3B88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?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28DE-20A2-4DD5-825B-EE97A3B884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6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?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28DE-20A2-4DD5-825B-EE97A3B884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?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28DE-20A2-4DD5-825B-EE97A3B884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?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728DE-20A2-4DD5-825B-EE97A3B884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6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67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13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04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8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875888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4">
            <a:extLst>
              <a:ext uri="{FF2B5EF4-FFF2-40B4-BE49-F238E27FC236}">
                <a16:creationId xmlns:a16="http://schemas.microsoft.com/office/drawing/2014/main" id="{E3FC4F7E-39C8-4A0D-938D-53FABA7F0CD0}"/>
              </a:ext>
            </a:extLst>
          </p:cNvPr>
          <p:cNvSpPr/>
          <p:nvPr userDrawn="1"/>
        </p:nvSpPr>
        <p:spPr>
          <a:xfrm>
            <a:off x="373063" y="373063"/>
            <a:ext cx="11495087" cy="6262687"/>
          </a:xfrm>
          <a:prstGeom prst="frame">
            <a:avLst>
              <a:gd name="adj1" fmla="val 227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408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4">
            <a:extLst>
              <a:ext uri="{FF2B5EF4-FFF2-40B4-BE49-F238E27FC236}">
                <a16:creationId xmlns:a16="http://schemas.microsoft.com/office/drawing/2014/main" id="{4C7D1C0D-4B38-409C-9EE1-63977DC70D4C}"/>
              </a:ext>
            </a:extLst>
          </p:cNvPr>
          <p:cNvSpPr/>
          <p:nvPr userDrawn="1"/>
        </p:nvSpPr>
        <p:spPr>
          <a:xfrm>
            <a:off x="373063" y="373063"/>
            <a:ext cx="11495087" cy="6262687"/>
          </a:xfrm>
          <a:prstGeom prst="frame">
            <a:avLst>
              <a:gd name="adj1" fmla="val 22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7707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142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551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2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5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457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66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772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968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55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080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37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1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0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6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40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94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1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91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D5DBF417-887E-0B54-F810-4CBDA411AE6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59466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10" r:id="rId13"/>
    <p:sldLayoutId id="2147483674" r:id="rId14"/>
    <p:sldLayoutId id="2147483675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6" r:id="rId22"/>
    <p:sldLayoutId id="2147483707" r:id="rId23"/>
    <p:sldLayoutId id="2147483708" r:id="rId24"/>
    <p:sldLayoutId id="214748370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37.png"/><Relationship Id="rId10" Type="http://schemas.openxmlformats.org/officeDocument/2006/relationships/image" Target="../media/image48.png"/><Relationship Id="rId4" Type="http://schemas.openxmlformats.org/officeDocument/2006/relationships/image" Target="../media/image36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5.svg"/><Relationship Id="rId7" Type="http://schemas.openxmlformats.org/officeDocument/2006/relationships/image" Target="../media/image61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4836D-1944-4C79-8B8E-C93A41388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7200" y="-78256"/>
            <a:ext cx="12649915" cy="709246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2465C8A3-23E9-4F38-A62A-27D0F5243B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335657" y="597149"/>
            <a:ext cx="4097973" cy="50414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1CE484-A836-471E-B701-89920D2E5A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240" y="2943803"/>
            <a:ext cx="6345624" cy="6345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A65851-6012-45FA-8805-E8833E954C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5" y="1541345"/>
            <a:ext cx="5041402" cy="5041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5435CA-E9E1-47BE-9410-FD9B22B3D7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21" y="191955"/>
            <a:ext cx="1066008" cy="1066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49F06D-A713-4625-84A0-6232F6F84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09" y="1983545"/>
            <a:ext cx="1078894" cy="1078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07CA07-8CAE-40DF-A91C-71AA51F38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57" y="2616590"/>
            <a:ext cx="867113" cy="867113"/>
          </a:xfrm>
          <a:prstGeom prst="rect">
            <a:avLst/>
          </a:prstGeom>
        </p:spPr>
      </p:pic>
      <p:pic>
        <p:nvPicPr>
          <p:cNvPr id="2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C2E7909D-D639-4B46-BEE0-CC7D68C68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5207" y="420159"/>
            <a:ext cx="609600" cy="609600"/>
          </a:xfrm>
          <a:prstGeom prst="rect">
            <a:avLst/>
          </a:prstGeom>
        </p:spPr>
      </p:pic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FD1B1291-59CA-7075-13EC-50A9B5903F99}"/>
              </a:ext>
            </a:extLst>
          </p:cNvPr>
          <p:cNvSpPr/>
          <p:nvPr/>
        </p:nvSpPr>
        <p:spPr>
          <a:xfrm>
            <a:off x="9972116" y="4749727"/>
            <a:ext cx="146151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ea typeface="等线" panose="02010600030101010101" pitchFamily="2" charset="-122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39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C -0.06602 0.01134 -0.11498 0.03981 -0.11498 0.06273 C -0.11498 0.08333 -0.06706 0.09861 -0.003 0.09861 C 0.06093 0.09861 0.11497 0.08333 0.11497 0.06273 C 0.11497 0.03981 0.05898 0.03402 -0.00495 0.04907 C -0.06797 0.0662 -0.11498 0.09467 -0.11498 0.11574 C -0.11498 0.13611 -0.06602 0.15347 -0.003 0.15347 C 0.06093 0.15347 0.11497 0.13611 0.11497 0.11574 C 0.11497 0.09467 0.05898 0.08888 -0.00404 0.10439 C -0.06797 0.11921 -0.11498 0.14768 -0.11498 0.16828 C -0.11498 0.1912 -0.06602 0.20833 -0.00196 0.20833 C 0.06093 0.20833 0.11497 0.1912 0.11497 0.16828 C 0.11497 0.14953 0.05898 0.14351 -0.00404 0.1574 C -0.06706 0.17222 -0.11498 0.20254 -0.11498 0.22361 C -0.11498 0.24421 -0.06498 0.26134 -0.00196 0.26134 C 0.06302 0.26134 0.11497 0.24421 0.11497 0.22361 C 0.11497 0.20254 0.06002 0.19699 -0.003 0.21226 C -0.06602 0.22708 -0.11498 0.25578 -0.11498 0.27662 C -0.11498 0.29953 -0.06498 0.31435 -0.00104 0.31435 C 0.06302 0.31435 0.11497 0.29745 0.11497 0.27662 C 0.11497 0.25578 0.06002 0.25 -0.003 0.26504 C -0.06602 0.28032 -0.11498 0.31041 -0.11498 0.32986 C -0.11498 0.35023 -0.06407 0.36759 -0.00104 0.36759 C 0.06302 0.36759 0.11497 0.35023 0.11497 0.32986 C 0.11497 0.31041 0.06093 0.30532 -0.003 0.31851 C -0.06602 0.33333 -0.11498 0.36365 -0.11498 0.38472 C -0.11498 0.40347 -0.06407 0.42245 2.91667E-6 0.42245 C 0.06406 0.42245 0.11497 0.40532 0.11497 0.38472 C 0.11497 0.36365 0.06093 0.35763 -0.00196 0.37314 C -0.06498 0.38865 -0.11602 0.41666 -0.11498 0.43773 C -0.11407 0.45833 -0.06407 0.47384 2.91667E-6 0.47384 C 0.06406 0.47384 0.11497 0.45671 0.11497 0.43588 C 0.11497 0.41666 0.06302 0.41088 2.91667E-6 0.428 " pathEditMode="relative" rAng="0" ptsTypes="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36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-4.07407E-6 C -0.06602 0.00602 -0.11498 0.02107 -0.11498 0.03311 C -0.11498 0.04399 -0.06706 0.05209 -0.003 0.05209 C 0.06093 0.05209 0.11497 0.04399 0.11497 0.03311 C 0.11497 0.02107 0.05898 0.01806 -0.00495 0.02593 C -0.06797 0.03496 -0.11498 0.05 -0.11498 0.06112 C -0.11498 0.07199 -0.06602 0.08102 -0.003 0.08102 C 0.06093 0.08102 0.11497 0.07199 0.11497 0.06112 C 0.11497 0.05 0.05898 0.04699 -0.00404 0.0551 C -0.06797 0.06297 -0.11498 0.07801 -0.11498 0.08889 C -0.11498 0.10093 -0.06602 0.10996 -0.00196 0.10996 C 0.06093 0.10996 0.11497 0.10093 0.11497 0.08889 C 0.11497 0.07894 0.05898 0.07593 -0.00404 0.08311 C -0.06706 0.09098 -0.11498 0.10695 -0.11498 0.11806 C -0.11498 0.12894 -0.06498 0.13797 -0.00196 0.13797 C 0.06302 0.13797 0.11497 0.12894 0.11497 0.11806 C 0.11497 0.10695 0.06002 0.10394 -0.003 0.11204 C -0.06602 0.11991 -0.11498 0.13496 -0.11498 0.14607 C -0.11498 0.15811 -0.06498 0.16598 -0.00105 0.16598 C 0.06302 0.16598 0.11497 0.15695 0.11497 0.14607 C 0.11497 0.13496 0.06002 0.13195 -0.003 0.14005 C -0.06602 0.14792 -0.11498 0.16389 -0.11498 0.17408 C -0.11498 0.18496 -0.06407 0.19399 -0.00105 0.19399 C 0.06302 0.19399 0.11497 0.18496 0.11497 0.17408 C 0.11497 0.16389 0.06093 0.16112 -0.003 0.16806 C -0.06602 0.17593 -0.11498 0.1919 -0.11498 0.20301 C -0.11498 0.21297 -0.06407 0.22292 3.54167E-6 0.22292 C 0.06406 0.22292 0.11497 0.21389 0.11497 0.20301 C 0.11497 0.1919 0.06093 0.18889 -0.00196 0.19699 C -0.06498 0.2051 -0.11602 0.21991 -0.11498 0.23102 C -0.11407 0.2419 -0.06407 0.25 3.54167E-6 0.25 C 0.06406 0.25 0.11497 0.24098 0.11497 0.2301 C 0.11497 0.21991 0.06302 0.2169 3.54167E-6 0.22593 " pathEditMode="relative" rAng="0" ptsTypes="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4.07407E-6 C -0.06602 0.00601 -0.11497 0.02106 -0.11497 0.0331 C -0.11497 0.04398 -0.06706 0.05208 -0.003 0.05208 C 0.06094 0.05208 0.11497 0.04398 0.11497 0.0331 C 0.11497 0.02106 0.05898 0.01805 -0.00495 0.02592 C -0.06797 0.03495 -0.11497 0.05 -0.11497 0.06111 C -0.11497 0.07199 -0.06602 0.08101 -0.003 0.08101 C 0.06094 0.08101 0.11497 0.07199 0.11497 0.06111 C 0.11497 0.05 0.05898 0.04699 -0.00404 0.05509 C -0.06797 0.06296 -0.11497 0.07801 -0.11497 0.08888 C -0.11497 0.10092 -0.06602 0.10995 -0.00195 0.10995 C 0.06094 0.10995 0.11497 0.10092 0.11497 0.08888 C 0.11497 0.07893 0.05898 0.07592 -0.00404 0.0831 C -0.06706 0.09097 -0.11497 0.10694 -0.11497 0.11805 C -0.11497 0.12893 -0.06497 0.13796 -0.00195 0.13796 C 0.06302 0.13796 0.11497 0.12893 0.11497 0.11805 C 0.11497 0.10694 0.06003 0.10393 -0.003 0.11203 C -0.06602 0.1199 -0.11497 0.13495 -0.11497 0.14606 C -0.11497 0.1581 -0.06497 0.16597 -0.00104 0.16597 C 0.06302 0.16597 0.11497 0.15694 0.11497 0.14606 C 0.11497 0.13495 0.06003 0.13194 -0.003 0.14004 C -0.06602 0.14791 -0.11497 0.16388 -0.11497 0.17407 C -0.11497 0.18495 -0.06406 0.19398 -0.00104 0.19398 C 0.06302 0.19398 0.11497 0.18495 0.11497 0.17407 C 0.11497 0.16388 0.06094 0.16111 -0.003 0.16805 C -0.06602 0.17592 -0.11497 0.19189 -0.11497 0.20301 C -0.11497 0.21296 -0.06406 0.22291 8.33333E-7 0.22291 C 0.06406 0.22291 0.11497 0.21388 0.11497 0.20301 C 0.11497 0.19189 0.06094 0.18888 -0.00195 0.19699 C -0.06497 0.20509 -0.11602 0.2199 -0.11497 0.23101 C -0.11406 0.24189 -0.06406 0.25 8.33333E-7 0.25 C 0.06406 0.25 0.11497 0.24097 0.11497 0.23009 C 0.11497 0.2199 0.06302 0.21689 8.33333E-7 0.22592 " pathEditMode="relative" rAng="0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4836D-1944-4C79-8B8E-C93A41388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692" y="-86500"/>
            <a:ext cx="12558407" cy="7041161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2465C8A3-23E9-4F38-A62A-27D0F5243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335657" y="597149"/>
            <a:ext cx="4097973" cy="50414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1CE484-A836-471E-B701-89920D2E5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240" y="2943803"/>
            <a:ext cx="6345624" cy="6345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7353BF-C254-4278-AB66-A83891A17D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" y="1314450"/>
            <a:ext cx="5276850" cy="527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5435CA-E9E1-47BE-9410-FD9B22B3D7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87" y="489397"/>
            <a:ext cx="1639730" cy="1639730"/>
          </a:xfrm>
          <a:prstGeom prst="rect">
            <a:avLst/>
          </a:prstGeom>
        </p:spPr>
      </p:pic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DE55CE5A-F890-B68D-DE41-10A60F166A00}"/>
              </a:ext>
            </a:extLst>
          </p:cNvPr>
          <p:cNvSpPr/>
          <p:nvPr/>
        </p:nvSpPr>
        <p:spPr>
          <a:xfrm>
            <a:off x="9972116" y="4749727"/>
            <a:ext cx="146151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ea typeface="等线" panose="02010600030101010101" pitchFamily="2" charset="-122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44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7 C -8.33333E-7 0.00023 0.01081 0.19352 0.01081 0.19282 C 0.02175 0.3507 0.03906 0.4125 0.06406 0.4125 C 0.07695 0.4125 0.08841 0.38912 0.0974 0.3507 C 0.10378 0.32384 0.11146 0.3088 0.11979 0.3088 C 0.13581 0.3088 0.14935 0.36227 0.15443 0.43912 C 0.15443 0.43843 0.16029 0.53125 0.16029 0.53056 C 0.16029 0.53125 0.1487 0.33565 0.1487 0.33495 C 0.13776 0.18195 0.12044 0.11945 0.09609 0.11945 C 0.0832 0.11945 0.07109 0.14282 0.06146 0.18472 C 0.05573 0.2081 0.04805 0.22315 0.04037 0.22315 C 0.02435 0.22315 0.01081 0.16968 0.00573 0.09282 C 0.00573 0.09213 -8.33333E-7 0.0007 -8.33333E-7 0.00023 L -8.33333E-7 0.0007 Z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26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4836D-1944-4C79-8B8E-C93A41388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9975" y="-78131"/>
            <a:ext cx="12792690" cy="7172518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2465C8A3-23E9-4F38-A62A-27D0F5243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335657" y="597149"/>
            <a:ext cx="4097973" cy="50414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1CE484-A836-471E-B701-89920D2E5A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240" y="2943803"/>
            <a:ext cx="6345624" cy="6345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A65851-6012-45FA-8805-E8833E954C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5" y="1541345"/>
            <a:ext cx="5041402" cy="5041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5435CA-E9E1-47BE-9410-FD9B22B3D7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21" y="191955"/>
            <a:ext cx="1066008" cy="1066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49F06D-A713-4625-84A0-6232F6F848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09" y="1983545"/>
            <a:ext cx="1078894" cy="1078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07CA07-8CAE-40DF-A91C-71AA51F386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57" y="2616590"/>
            <a:ext cx="867113" cy="867113"/>
          </a:xfrm>
          <a:prstGeom prst="rect">
            <a:avLst/>
          </a:prstGeom>
        </p:spPr>
      </p:pic>
      <p:pic>
        <p:nvPicPr>
          <p:cNvPr id="2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C2E7909D-D639-4B46-BEE0-CC7D68C68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25207" y="420159"/>
            <a:ext cx="609600" cy="609600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930C659F-E738-7EBD-4474-BCED32A4D5E6}"/>
              </a:ext>
            </a:extLst>
          </p:cNvPr>
          <p:cNvSpPr/>
          <p:nvPr/>
        </p:nvSpPr>
        <p:spPr>
          <a:xfrm>
            <a:off x="9972116" y="4749727"/>
            <a:ext cx="146151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ea typeface="等线" panose="02010600030101010101" pitchFamily="2" charset="-122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37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C -0.06602 0.01134 -0.11498 0.03981 -0.11498 0.06273 C -0.11498 0.08333 -0.06706 0.09861 -0.003 0.09861 C 0.06093 0.09861 0.11497 0.08333 0.11497 0.06273 C 0.11497 0.03981 0.05898 0.03402 -0.00495 0.04907 C -0.06797 0.0662 -0.11498 0.09467 -0.11498 0.11574 C -0.11498 0.13611 -0.06602 0.15347 -0.003 0.15347 C 0.06093 0.15347 0.11497 0.13611 0.11497 0.11574 C 0.11497 0.09467 0.05898 0.08888 -0.00404 0.10439 C -0.06797 0.11921 -0.11498 0.14768 -0.11498 0.16828 C -0.11498 0.1912 -0.06602 0.20833 -0.00196 0.20833 C 0.06093 0.20833 0.11497 0.1912 0.11497 0.16828 C 0.11497 0.14953 0.05898 0.14351 -0.00404 0.1574 C -0.06706 0.17222 -0.11498 0.20254 -0.11498 0.22361 C -0.11498 0.24421 -0.06498 0.26134 -0.00196 0.26134 C 0.06302 0.26134 0.11497 0.24421 0.11497 0.22361 C 0.11497 0.20254 0.06002 0.19699 -0.003 0.21226 C -0.06602 0.22708 -0.11498 0.25578 -0.11498 0.27662 C -0.11498 0.29953 -0.06498 0.31435 -0.00104 0.31435 C 0.06302 0.31435 0.11497 0.29745 0.11497 0.27662 C 0.11497 0.25578 0.06002 0.25 -0.003 0.26504 C -0.06602 0.28032 -0.11498 0.31041 -0.11498 0.32986 C -0.11498 0.35023 -0.06407 0.36759 -0.00104 0.36759 C 0.06302 0.36759 0.11497 0.35023 0.11497 0.32986 C 0.11497 0.31041 0.06093 0.30532 -0.003 0.31851 C -0.06602 0.33333 -0.11498 0.36365 -0.11498 0.38472 C -0.11498 0.40347 -0.06407 0.42245 2.91667E-6 0.42245 C 0.06406 0.42245 0.11497 0.40532 0.11497 0.38472 C 0.11497 0.36365 0.06093 0.35763 -0.00196 0.37314 C -0.06498 0.38865 -0.11602 0.41666 -0.11498 0.43773 C -0.11407 0.45833 -0.06407 0.47384 2.91667E-6 0.47384 C 0.06406 0.47384 0.11497 0.45671 0.11497 0.43588 C 0.11497 0.41666 0.06302 0.41088 2.91667E-6 0.428 " pathEditMode="relative" rAng="0" ptsTypes="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36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-4.07407E-6 C -0.06602 0.00602 -0.11498 0.02107 -0.11498 0.03311 C -0.11498 0.04399 -0.06706 0.05209 -0.003 0.05209 C 0.06093 0.05209 0.11497 0.04399 0.11497 0.03311 C 0.11497 0.02107 0.05898 0.01806 -0.00495 0.02593 C -0.06797 0.03496 -0.11498 0.05 -0.11498 0.06112 C -0.11498 0.07199 -0.06602 0.08102 -0.003 0.08102 C 0.06093 0.08102 0.11497 0.07199 0.11497 0.06112 C 0.11497 0.05 0.05898 0.04699 -0.00404 0.0551 C -0.06797 0.06297 -0.11498 0.07801 -0.11498 0.08889 C -0.11498 0.10093 -0.06602 0.10996 -0.00196 0.10996 C 0.06093 0.10996 0.11497 0.10093 0.11497 0.08889 C 0.11497 0.07894 0.05898 0.07593 -0.00404 0.08311 C -0.06706 0.09098 -0.11498 0.10695 -0.11498 0.11806 C -0.11498 0.12894 -0.06498 0.13797 -0.00196 0.13797 C 0.06302 0.13797 0.11497 0.12894 0.11497 0.11806 C 0.11497 0.10695 0.06002 0.10394 -0.003 0.11204 C -0.06602 0.11991 -0.11498 0.13496 -0.11498 0.14607 C -0.11498 0.15811 -0.06498 0.16598 -0.00105 0.16598 C 0.06302 0.16598 0.11497 0.15695 0.11497 0.14607 C 0.11497 0.13496 0.06002 0.13195 -0.003 0.14005 C -0.06602 0.14792 -0.11498 0.16389 -0.11498 0.17408 C -0.11498 0.18496 -0.06407 0.19399 -0.00105 0.19399 C 0.06302 0.19399 0.11497 0.18496 0.11497 0.17408 C 0.11497 0.16389 0.06093 0.16112 -0.003 0.16806 C -0.06602 0.17593 -0.11498 0.1919 -0.11498 0.20301 C -0.11498 0.21297 -0.06407 0.22292 3.54167E-6 0.22292 C 0.06406 0.22292 0.11497 0.21389 0.11497 0.20301 C 0.11497 0.1919 0.06093 0.18889 -0.00196 0.19699 C -0.06498 0.2051 -0.11602 0.21991 -0.11498 0.23102 C -0.11407 0.2419 -0.06407 0.25 3.54167E-6 0.25 C 0.06406 0.25 0.11497 0.24098 0.11497 0.2301 C 0.11497 0.21991 0.06302 0.2169 3.54167E-6 0.22593 " pathEditMode="relative" rAng="0" ptsTypes="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4.07407E-6 C -0.06602 0.00601 -0.11497 0.02106 -0.11497 0.0331 C -0.11497 0.04398 -0.06706 0.05208 -0.003 0.05208 C 0.06094 0.05208 0.11497 0.04398 0.11497 0.0331 C 0.11497 0.02106 0.05898 0.01805 -0.00495 0.02592 C -0.06797 0.03495 -0.11497 0.05 -0.11497 0.06111 C -0.11497 0.07199 -0.06602 0.08101 -0.003 0.08101 C 0.06094 0.08101 0.11497 0.07199 0.11497 0.06111 C 0.11497 0.05 0.05898 0.04699 -0.00404 0.05509 C -0.06797 0.06296 -0.11497 0.07801 -0.11497 0.08888 C -0.11497 0.10092 -0.06602 0.10995 -0.00195 0.10995 C 0.06094 0.10995 0.11497 0.10092 0.11497 0.08888 C 0.11497 0.07893 0.05898 0.07592 -0.00404 0.0831 C -0.06706 0.09097 -0.11497 0.10694 -0.11497 0.11805 C -0.11497 0.12893 -0.06497 0.13796 -0.00195 0.13796 C 0.06302 0.13796 0.11497 0.12893 0.11497 0.11805 C 0.11497 0.10694 0.06003 0.10393 -0.003 0.11203 C -0.06602 0.1199 -0.11497 0.13495 -0.11497 0.14606 C -0.11497 0.1581 -0.06497 0.16597 -0.00104 0.16597 C 0.06302 0.16597 0.11497 0.15694 0.11497 0.14606 C 0.11497 0.13495 0.06003 0.13194 -0.003 0.14004 C -0.06602 0.14791 -0.11497 0.16388 -0.11497 0.17407 C -0.11497 0.18495 -0.06406 0.19398 -0.00104 0.19398 C 0.06302 0.19398 0.11497 0.18495 0.11497 0.17407 C 0.11497 0.16388 0.06094 0.16111 -0.003 0.16805 C -0.06602 0.17592 -0.11497 0.19189 -0.11497 0.20301 C -0.11497 0.21296 -0.06406 0.22291 8.33333E-7 0.22291 C 0.06406 0.22291 0.11497 0.21388 0.11497 0.20301 C 0.11497 0.19189 0.06094 0.18888 -0.00195 0.19699 C -0.06497 0.20509 -0.11602 0.2199 -0.11497 0.23101 C -0.11406 0.24189 -0.06406 0.25 8.33333E-7 0.25 C 0.06406 0.25 0.11497 0.24097 0.11497 0.23009 C 0.11497 0.2199 0.06302 0.21689 8.33333E-7 0.22592 " pathEditMode="relative" rAng="0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19C99-B578-198F-DCC6-272043FB5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506" y="1164035"/>
            <a:ext cx="3676207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ED8851-90D7-0B2D-3959-E823C37FE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18" y="2187349"/>
            <a:ext cx="807180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B3DC0B-DFED-E531-8B5A-53FDFF4CE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851" y="1391760"/>
            <a:ext cx="4359018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636C3-4086-47CE-AE70-132FBF4A3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082" y="1203007"/>
            <a:ext cx="9332278" cy="4634397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D8F66DD-7927-B02E-9CAC-03FE4C191B4D}"/>
              </a:ext>
            </a:extLst>
          </p:cNvPr>
          <p:cNvSpPr/>
          <p:nvPr/>
        </p:nvSpPr>
        <p:spPr>
          <a:xfrm>
            <a:off x="1280160" y="2143760"/>
            <a:ext cx="2865120" cy="1270000"/>
          </a:xfrm>
          <a:prstGeom prst="wedgeRoundRectCallout">
            <a:avLst>
              <a:gd name="adj1" fmla="val 36259"/>
              <a:gd name="adj2" fmla="val 737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67947EA-CB9B-7091-5A0B-858934B5E8C0}"/>
              </a:ext>
            </a:extLst>
          </p:cNvPr>
          <p:cNvSpPr/>
          <p:nvPr/>
        </p:nvSpPr>
        <p:spPr>
          <a:xfrm>
            <a:off x="4185920" y="1483360"/>
            <a:ext cx="2722880" cy="1107440"/>
          </a:xfrm>
          <a:prstGeom prst="wedgeRoundRectCallout">
            <a:avLst>
              <a:gd name="adj1" fmla="val 3796"/>
              <a:gd name="adj2" fmla="val 593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53370DD-4FA2-B2E9-D38D-CF61912BD269}"/>
              </a:ext>
            </a:extLst>
          </p:cNvPr>
          <p:cNvSpPr/>
          <p:nvPr/>
        </p:nvSpPr>
        <p:spPr>
          <a:xfrm>
            <a:off x="7274560" y="1391920"/>
            <a:ext cx="3048000" cy="1107440"/>
          </a:xfrm>
          <a:prstGeom prst="wedgeRoundRectCallout">
            <a:avLst>
              <a:gd name="adj1" fmla="val -24725"/>
              <a:gd name="adj2" fmla="val 721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352925"/>
            <a:ext cx="11744960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AD99F4-3F8D-A8AC-588B-99CF3FBCA9FE}"/>
                  </a:ext>
                </a:extLst>
              </p:cNvPr>
              <p:cNvSpPr txBox="1"/>
              <p:nvPr/>
            </p:nvSpPr>
            <p:spPr>
              <a:xfrm>
                <a:off x="386080" y="558800"/>
                <a:ext cx="10739120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Ví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So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à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AD99F4-3F8D-A8AC-588B-99CF3FBC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" y="558800"/>
                <a:ext cx="10739120" cy="924805"/>
              </a:xfrm>
              <a:prstGeom prst="rect">
                <a:avLst/>
              </a:prstGeom>
              <a:blipFill>
                <a:blip r:embed="rId2"/>
                <a:stretch>
                  <a:fillRect l="-1703"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B3E5B-F896-C4CD-1FD4-BE2A5F5B2E02}"/>
                  </a:ext>
                </a:extLst>
              </p:cNvPr>
              <p:cNvSpPr txBox="1"/>
              <p:nvPr/>
            </p:nvSpPr>
            <p:spPr>
              <a:xfrm>
                <a:off x="264160" y="1493520"/>
                <a:ext cx="11653520" cy="13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Lấy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băng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So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B3E5B-F896-C4CD-1FD4-BE2A5F5B2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" y="1493520"/>
                <a:ext cx="11653520" cy="1362104"/>
              </a:xfrm>
              <a:prstGeom prst="rect">
                <a:avLst/>
              </a:prstGeom>
              <a:blipFill>
                <a:blip r:embed="rId3"/>
                <a:stretch>
                  <a:fillRect l="-1046" r="-994" b="-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6D9865-7809-97B5-95F9-11C61D0AC2A8}"/>
                  </a:ext>
                </a:extLst>
              </p:cNvPr>
              <p:cNvSpPr txBox="1"/>
              <p:nvPr/>
            </p:nvSpPr>
            <p:spPr>
              <a:xfrm>
                <a:off x="406400" y="5222240"/>
                <a:ext cx="10739120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 vậy: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𝐡𝐚𝐲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6D9865-7809-97B5-95F9-11C61D0AC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5222240"/>
                <a:ext cx="10739120" cy="924805"/>
              </a:xfrm>
              <a:prstGeom prst="rect">
                <a:avLst/>
              </a:prstGeom>
              <a:blipFill>
                <a:blip r:embed="rId4"/>
                <a:stretch>
                  <a:fillRect l="-1760"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6D582BAB-FF04-BE96-388F-845B53A4C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30" y="3118485"/>
            <a:ext cx="5143500" cy="742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AD35E9-C7CA-9160-CF47-265682386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30" y="4181157"/>
            <a:ext cx="5143500" cy="7715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BA8B61-FA6E-573A-3D6A-8F4EFC8DA4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057" y="2979787"/>
            <a:ext cx="4767485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352925"/>
            <a:ext cx="11744960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D99F4-3F8D-A8AC-588B-99CF3FBCA9FE}"/>
              </a:ext>
            </a:extLst>
          </p:cNvPr>
          <p:cNvSpPr txBox="1"/>
          <p:nvPr/>
        </p:nvSpPr>
        <p:spPr>
          <a:xfrm>
            <a:off x="355600" y="386080"/>
            <a:ext cx="1073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B3E5B-F896-C4CD-1FD4-BE2A5F5B2E02}"/>
                  </a:ext>
                </a:extLst>
              </p:cNvPr>
              <p:cNvSpPr txBox="1"/>
              <p:nvPr/>
            </p:nvSpPr>
            <p:spPr>
              <a:xfrm>
                <a:off x="375920" y="1097280"/>
                <a:ext cx="1165352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so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B3E5B-F896-C4CD-1FD4-BE2A5F5B2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0" y="1097280"/>
                <a:ext cx="11653520" cy="810991"/>
              </a:xfrm>
              <a:prstGeom prst="rect">
                <a:avLst/>
              </a:prstGeom>
              <a:blipFill>
                <a:blip r:embed="rId2"/>
                <a:stretch>
                  <a:fillRect l="-1361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514EA-D70B-3919-A47B-7459AE910BC9}"/>
                  </a:ext>
                </a:extLst>
              </p:cNvPr>
              <p:cNvSpPr txBox="1"/>
              <p:nvPr/>
            </p:nvSpPr>
            <p:spPr>
              <a:xfrm>
                <a:off x="406400" y="1930400"/>
                <a:ext cx="1165352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514EA-D70B-3919-A47B-7459AE910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930400"/>
                <a:ext cx="11653520" cy="810991"/>
              </a:xfrm>
              <a:prstGeom prst="rect">
                <a:avLst/>
              </a:prstGeom>
              <a:blipFill>
                <a:blip r:embed="rId3"/>
                <a:stretch>
                  <a:fillRect l="-1204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2FCB1B-EBFD-1FA0-1EE8-E09B5DD7FBD9}"/>
                  </a:ext>
                </a:extLst>
              </p:cNvPr>
              <p:cNvSpPr txBox="1"/>
              <p:nvPr/>
            </p:nvSpPr>
            <p:spPr>
              <a:xfrm>
                <a:off x="1463040" y="2865120"/>
                <a:ext cx="9641840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2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2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gi</m:t>
                    </m:r>
                    <m: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ữ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nguy</m:t>
                    </m:r>
                    <m: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ph</m:t>
                    </m:r>
                    <m: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ố </m:t>
                    </m:r>
                    <m:f>
                      <m:f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kumimoji="0" lang="en-US" sz="400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2FCB1B-EBFD-1FA0-1EE8-E09B5DD7F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2865120"/>
                <a:ext cx="9641840" cy="990656"/>
              </a:xfrm>
              <a:prstGeom prst="rect">
                <a:avLst/>
              </a:prstGeom>
              <a:blipFill>
                <a:blip r:embed="rId4"/>
                <a:stretch>
                  <a:fillRect b="-9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610138-FAD2-D547-7118-19FBF238A137}"/>
                  </a:ext>
                </a:extLst>
              </p:cNvPr>
              <p:cNvSpPr txBox="1"/>
              <p:nvPr/>
            </p:nvSpPr>
            <p:spPr>
              <a:xfrm>
                <a:off x="406400" y="3992880"/>
                <a:ext cx="11653520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610138-FAD2-D547-7118-19FBF238A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3992880"/>
                <a:ext cx="11653520" cy="834716"/>
              </a:xfrm>
              <a:prstGeom prst="rect">
                <a:avLst/>
              </a:prstGeom>
              <a:blipFill>
                <a:blip r:embed="rId5"/>
                <a:stretch>
                  <a:fillRect l="-1204"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C1EDAC-3BA9-3244-97B6-1FEF4C3A792E}"/>
                  </a:ext>
                </a:extLst>
              </p:cNvPr>
              <p:cNvSpPr txBox="1"/>
              <p:nvPr/>
            </p:nvSpPr>
            <p:spPr>
              <a:xfrm>
                <a:off x="3749040" y="4704080"/>
                <a:ext cx="3931920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60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noProof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</a:t>
                </a:r>
                <a:r>
                  <a:rPr kumimoji="0" lang="en-US" sz="360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ì 4&lt;5) </m:t>
                    </m:r>
                  </m:oMath>
                </a14:m>
                <a:endParaRPr kumimoji="0" lang="en-US" sz="360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C1EDAC-3BA9-3244-97B6-1FEF4C3A7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4704080"/>
                <a:ext cx="3931920" cy="887166"/>
              </a:xfrm>
              <a:prstGeom prst="rect">
                <a:avLst/>
              </a:prstGeom>
              <a:blipFill>
                <a:blip r:embed="rId6"/>
                <a:stretch>
                  <a:fillRect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CD6681-B834-2AE4-4094-B300D1CC9F7F}"/>
                  </a:ext>
                </a:extLst>
              </p:cNvPr>
              <p:cNvSpPr txBox="1"/>
              <p:nvPr/>
            </p:nvSpPr>
            <p:spPr>
              <a:xfrm>
                <a:off x="416560" y="5598160"/>
                <a:ext cx="11653520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Kết luận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CD6681-B834-2AE4-4094-B300D1CC9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" y="5598160"/>
                <a:ext cx="11653520" cy="900824"/>
              </a:xfrm>
              <a:prstGeom prst="rect">
                <a:avLst/>
              </a:prstGeom>
              <a:blipFill>
                <a:blip r:embed="rId7"/>
                <a:stretch>
                  <a:fillRect l="-1412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0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033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7" y="381470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5051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279674" y="2358065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73" y="5456291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5462501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5" y="5962551"/>
            <a:ext cx="836726" cy="6593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FD014C1-2170-4D25-9B93-43E7018888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5662" y="1643351"/>
            <a:ext cx="3766338" cy="52146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76" y="6278503"/>
            <a:ext cx="731446" cy="5763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D432F1-30EC-4167-93A3-23060DB376AE}"/>
              </a:ext>
            </a:extLst>
          </p:cNvPr>
          <p:cNvGrpSpPr/>
          <p:nvPr/>
        </p:nvGrpSpPr>
        <p:grpSpPr>
          <a:xfrm>
            <a:off x="476250" y="261256"/>
            <a:ext cx="9094470" cy="5905864"/>
            <a:chOff x="1975757" y="261256"/>
            <a:chExt cx="5995640" cy="3624943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0C7DE147-8D4F-4730-8979-63F6E5727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757" y="261256"/>
              <a:ext cx="5995640" cy="362494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9C49BF-CEA0-4A41-93DE-A72F88C285E9}"/>
                </a:ext>
              </a:extLst>
            </p:cNvPr>
            <p:cNvSpPr txBox="1"/>
            <p:nvPr/>
          </p:nvSpPr>
          <p:spPr>
            <a:xfrm>
              <a:off x="2863478" y="870373"/>
              <a:ext cx="4347015" cy="1870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Muốn so sánh hai phân số khác mẫu số ta làm như sau: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+ Bước 1: Quy đồng mẫu số hai phân số để chúng có cùng mẫu số.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+ Bước 2: So sánh các tử số của hai phân số mới có cùng mẫu số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51011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4836D-1944-4C79-8B8E-C93A41388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914" y="-180859"/>
            <a:ext cx="13759828" cy="7714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65C8A3-23E9-4F38-A62A-27D0F5243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8094027" y="660774"/>
            <a:ext cx="4097973" cy="5041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187178-F8C4-4F24-9B61-EA5495E9B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021" y="613727"/>
            <a:ext cx="1560021" cy="1560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D93A7D-573B-43A6-AFE9-3FA845744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9" y="243164"/>
            <a:ext cx="11168840" cy="2176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1CE484-A836-471E-B701-89920D2E5A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4426" y="3676525"/>
            <a:ext cx="5041402" cy="50414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7353BF-C254-4278-AB66-A83891A17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64" y="3181475"/>
            <a:ext cx="3491840" cy="34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4444 L 0.27357 0.09907 C 0.33034 0.13125 0.41588 0.14907 0.5056 0.14907 C 0.60768 0.14907 0.68945 0.13125 0.74622 0.09907 L 1.01992 -0.04444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90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640" y="352925"/>
            <a:ext cx="11775440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50644" y="450215"/>
            <a:ext cx="1016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đồng mẫu số rồi so sánh hai phân số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DA3F6-0F4E-FDF1-E19D-13F6F01D2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1587918"/>
            <a:ext cx="11186160" cy="1098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969BC3-9D9A-A81B-AC40-8D6480F6A33E}"/>
                  </a:ext>
                </a:extLst>
              </p:cNvPr>
              <p:cNvSpPr txBox="1"/>
              <p:nvPr/>
            </p:nvSpPr>
            <p:spPr>
              <a:xfrm>
                <a:off x="416560" y="2956560"/>
                <a:ext cx="3840480" cy="2217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 × 4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× 4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giữ nguyên phân số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Vì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&gt;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969BC3-9D9A-A81B-AC40-8D6480F6A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" y="2956560"/>
                <a:ext cx="3840480" cy="2217017"/>
              </a:xfrm>
              <a:prstGeom prst="rect">
                <a:avLst/>
              </a:prstGeom>
              <a:blipFill>
                <a:blip r:embed="rId3"/>
                <a:stretch>
                  <a:fillRect l="-3968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03C0FB-081E-6C20-8AA6-94B01D7140B7}"/>
                  </a:ext>
                </a:extLst>
              </p:cNvPr>
              <p:cNvSpPr txBox="1"/>
              <p:nvPr/>
            </p:nvSpPr>
            <p:spPr>
              <a:xfrm>
                <a:off x="4460240" y="2936240"/>
                <a:ext cx="3525520" cy="2226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× 3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 × 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giữ nguyên phân số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Vì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&gt;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03C0FB-081E-6C20-8AA6-94B01D71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240" y="2936240"/>
                <a:ext cx="3525520" cy="2226379"/>
              </a:xfrm>
              <a:prstGeom prst="rect">
                <a:avLst/>
              </a:prstGeom>
              <a:blipFill>
                <a:blip r:embed="rId4"/>
                <a:stretch>
                  <a:fillRect l="-4498" b="-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2F2815-FEF6-3E3C-C31A-DEE16E9D29F1}"/>
                  </a:ext>
                </a:extLst>
              </p:cNvPr>
              <p:cNvSpPr txBox="1"/>
              <p:nvPr/>
            </p:nvSpPr>
            <p:spPr>
              <a:xfrm>
                <a:off x="8229600" y="2915920"/>
                <a:ext cx="3881120" cy="2239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 × 3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 × 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giữ nguyên phân số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Vì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2F2815-FEF6-3E3C-C31A-DEE16E9D2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915920"/>
                <a:ext cx="3881120" cy="2239074"/>
              </a:xfrm>
              <a:prstGeom prst="rect">
                <a:avLst/>
              </a:prstGeom>
              <a:blipFill>
                <a:blip r:embed="rId5"/>
                <a:stretch>
                  <a:fillRect l="-3925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build="p"/>
      <p:bldP spid="10" grpId="0" build="p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1067D-44EB-5117-0E9D-18BAE0801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197" y="1678299"/>
            <a:ext cx="4310246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48174" y="5719297"/>
            <a:ext cx="15011914" cy="75332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3875" y="114300"/>
            <a:ext cx="11258549" cy="6172200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08FA1023-6AC4-6343-FE2A-5C3212B9D4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71149" y="644564"/>
            <a:ext cx="1161476" cy="766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7">
                <a:extLst>
                  <a:ext uri="{FF2B5EF4-FFF2-40B4-BE49-F238E27FC236}">
                    <a16:creationId xmlns:a16="http://schemas.microsoft.com/office/drawing/2014/main" id="{9FADCB7E-886C-DF48-A4B3-2A5455D444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739" y="683412"/>
                <a:ext cx="9558496" cy="1597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cái bánh, Huệ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cái bánh đó. Vậy ai ăn nhiều bánh hơn?</a:t>
                </a:r>
                <a:endPara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 Box 67">
                <a:extLst>
                  <a:ext uri="{FF2B5EF4-FFF2-40B4-BE49-F238E27FC236}">
                    <a16:creationId xmlns:a16="http://schemas.microsoft.com/office/drawing/2014/main" id="{9FADCB7E-886C-DF48-A4B3-2A5455D44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8739" y="683412"/>
                <a:ext cx="9558496" cy="1597040"/>
              </a:xfrm>
              <a:prstGeom prst="rect">
                <a:avLst/>
              </a:prstGeom>
              <a:blipFill>
                <a:blip r:embed="rId8"/>
                <a:stretch>
                  <a:fillRect l="-2296" r="-2232" b="-156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67">
                <a:extLst>
                  <a:ext uri="{FF2B5EF4-FFF2-40B4-BE49-F238E27FC236}">
                    <a16:creationId xmlns:a16="http://schemas.microsoft.com/office/drawing/2014/main" id="{7FB8D99F-66DC-E093-C932-43575B4F1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8899" y="2410612"/>
                <a:ext cx="9558496" cy="2456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4000" b="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vi-VN" sz="4000" b="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b="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FF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giữ nguyên phân số</a:t>
                </a:r>
                <a14:m>
                  <m:oMath xmlns:m="http://schemas.openxmlformats.org/officeDocument/2006/math">
                    <m:r>
                      <a:rPr lang="vi-VN" sz="4000" b="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b="0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vi-VN" sz="400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Vì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vi-VN" sz="4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 err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400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400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ăn</a:t>
                </a:r>
                <a:r>
                  <a:rPr lang="en-US" sz="400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400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4000" dirty="0" err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4000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 Box 67">
                <a:extLst>
                  <a:ext uri="{FF2B5EF4-FFF2-40B4-BE49-F238E27FC236}">
                    <a16:creationId xmlns:a16="http://schemas.microsoft.com/office/drawing/2014/main" id="{7FB8D99F-66DC-E093-C932-43575B4F1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8899" y="2410612"/>
                <a:ext cx="9558496" cy="2456570"/>
              </a:xfrm>
              <a:prstGeom prst="rect">
                <a:avLst/>
              </a:prstGeom>
              <a:blipFill>
                <a:blip r:embed="rId9"/>
                <a:stretch>
                  <a:fillRect l="-2232" b="-96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605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0000" y="744289"/>
            <a:ext cx="6111165" cy="4918641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44961"/>
            <a:stretch/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7219" y="2280850"/>
              <a:ext cx="53089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nhớ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Làm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VBT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Toán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4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4836D-1944-4C79-8B8E-C93A4138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3861" y="-103207"/>
            <a:ext cx="12599879" cy="7064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B28B93-0593-4CD4-A544-CFCC378CA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2855" y="415033"/>
            <a:ext cx="11777318" cy="6628931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2DE1B2F9-449C-450A-B9B7-0E4CAF9951F8}"/>
              </a:ext>
            </a:extLst>
          </p:cNvPr>
          <p:cNvSpPr/>
          <p:nvPr/>
        </p:nvSpPr>
        <p:spPr>
          <a:xfrm>
            <a:off x="5158257" y="4797426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262626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2CAD0BB9-0BB9-4312-80B3-94338DAFC1B2}"/>
              </a:ext>
            </a:extLst>
          </p:cNvPr>
          <p:cNvSpPr/>
          <p:nvPr/>
        </p:nvSpPr>
        <p:spPr>
          <a:xfrm>
            <a:off x="6762142" y="2081480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0"/>
                <a:solidFill>
                  <a:srgbClr val="262626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45F169E5-5611-44E7-9AB1-3C14BC36C90C}"/>
              </a:ext>
            </a:extLst>
          </p:cNvPr>
          <p:cNvSpPr/>
          <p:nvPr/>
        </p:nvSpPr>
        <p:spPr>
          <a:xfrm>
            <a:off x="2076092" y="3053264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0"/>
                <a:solidFill>
                  <a:srgbClr val="262626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Rectangle: Rounded Corners 1">
            <a:hlinkClick r:id="rId7" action="ppaction://hlinksldjump"/>
            <a:extLst>
              <a:ext uri="{FF2B5EF4-FFF2-40B4-BE49-F238E27FC236}">
                <a16:creationId xmlns:a16="http://schemas.microsoft.com/office/drawing/2014/main" id="{E764D39B-0EF8-5D80-066D-01761847BFAC}"/>
              </a:ext>
            </a:extLst>
          </p:cNvPr>
          <p:cNvSpPr/>
          <p:nvPr/>
        </p:nvSpPr>
        <p:spPr>
          <a:xfrm>
            <a:off x="-121920" y="111760"/>
            <a:ext cx="1960880" cy="701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4836D-1944-4C79-8B8E-C93A4138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5782" y="-173270"/>
            <a:ext cx="12707782" cy="712491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2BB802-AD6F-442E-B632-023D67B17AAA}"/>
              </a:ext>
            </a:extLst>
          </p:cNvPr>
          <p:cNvSpPr/>
          <p:nvPr/>
        </p:nvSpPr>
        <p:spPr>
          <a:xfrm>
            <a:off x="253451" y="171450"/>
            <a:ext cx="11685098" cy="1919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10D6C5-0E41-456A-85D1-7557404CEF37}"/>
                  </a:ext>
                </a:extLst>
              </p:cNvPr>
              <p:cNvSpPr/>
              <p:nvPr/>
            </p:nvSpPr>
            <p:spPr>
              <a:xfrm>
                <a:off x="2293977" y="567032"/>
                <a:ext cx="8023350" cy="128939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5400" b="1" i="0" u="none" strike="noStrike" kern="1200" cap="none" spc="0" normalizeH="0" baseline="0" noProof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So </a:t>
                </a:r>
                <a:r>
                  <a:rPr kumimoji="0" lang="en-US" sz="5400" b="1" i="0" u="none" strike="noStrike" kern="1200" cap="none" spc="0" normalizeH="0" baseline="0" noProof="0" dirty="0" err="1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5400" b="1" i="0" u="none" strike="noStrike" kern="1200" cap="none" spc="0" normalizeH="0" noProof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2 </a:t>
                </a:r>
                <a:r>
                  <a:rPr kumimoji="0" lang="en-US" sz="5400" b="1" i="0" u="none" strike="noStrike" kern="1200" cap="none" spc="0" normalizeH="0" noProof="0" dirty="0" err="1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5400" b="1" i="0" u="none" strike="noStrike" kern="1200" cap="none" spc="0" normalizeH="0" noProof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sz="5400" b="1" i="0" u="none" strike="noStrike" kern="1200" cap="none" spc="0" normalizeH="0" noProof="0" dirty="0" err="1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số</a:t>
                </a:r>
                <a:r>
                  <a:rPr kumimoji="0" lang="en-US" sz="5400" b="1" i="0" u="none" strike="noStrike" kern="1200" cap="none" spc="0" normalizeH="0" noProof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noProof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noProof="0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endParaRPr kumimoji="0" lang="en-US" sz="5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10D6C5-0E41-456A-85D1-7557404CE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977" y="567032"/>
                <a:ext cx="8023350" cy="1289392"/>
              </a:xfrm>
              <a:prstGeom prst="rect">
                <a:avLst/>
              </a:prstGeom>
              <a:blipFill>
                <a:blip r:embed="rId3"/>
                <a:stretch>
                  <a:fillRect l="-3875" t="-1415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3D0032-1CD3-4058-A8FE-9A40B39EB146}"/>
              </a:ext>
            </a:extLst>
          </p:cNvPr>
          <p:cNvSpPr/>
          <p:nvPr/>
        </p:nvSpPr>
        <p:spPr>
          <a:xfrm>
            <a:off x="2387048" y="2293288"/>
            <a:ext cx="8642899" cy="1390650"/>
          </a:xfrm>
          <a:prstGeom prst="roundRect">
            <a:avLst/>
          </a:prstGeom>
          <a:solidFill>
            <a:schemeClr val="tx1">
              <a:alpha val="8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65BD7-D087-41A7-B508-0FCD470B9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68" y="2090469"/>
            <a:ext cx="1892665" cy="1892665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78BBC154-0E5B-4CBB-A071-B56C581411FF}"/>
              </a:ext>
            </a:extLst>
          </p:cNvPr>
          <p:cNvSpPr/>
          <p:nvPr/>
        </p:nvSpPr>
        <p:spPr>
          <a:xfrm>
            <a:off x="1496403" y="2336416"/>
            <a:ext cx="25298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0">
                  <a:solidFill>
                    <a:srgbClr val="262626"/>
                  </a:solidFill>
                </a:ln>
                <a:gradFill>
                  <a:gsLst>
                    <a:gs pos="57000">
                      <a:srgbClr val="FFFF00"/>
                    </a:gs>
                    <a:gs pos="26000">
                      <a:srgbClr val="262626"/>
                    </a:gs>
                  </a:gsLst>
                  <a:lin ang="5400000" scaled="1"/>
                </a:gradFill>
                <a:effectLst>
                  <a:glow rad="203200">
                    <a:prstClr val="white"/>
                  </a:glow>
                </a:effectLst>
                <a:uLnTx/>
                <a:uFillTx/>
                <a:latin typeface="UTM Akashi" panose="02040603050506020204" pitchFamily="18" charset="0"/>
                <a:ea typeface="等线" panose="02010600030101010101" pitchFamily="2" charset="-122"/>
                <a:cs typeface="+mn-cs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77731D-B3FA-4B9B-A860-7DE0D64B5D0D}"/>
              </a:ext>
            </a:extLst>
          </p:cNvPr>
          <p:cNvSpPr/>
          <p:nvPr/>
        </p:nvSpPr>
        <p:spPr>
          <a:xfrm>
            <a:off x="2387048" y="3783942"/>
            <a:ext cx="8642899" cy="1390650"/>
          </a:xfrm>
          <a:prstGeom prst="roundRect">
            <a:avLst/>
          </a:prstGeom>
          <a:solidFill>
            <a:schemeClr val="tx1">
              <a:alpha val="8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66A592-D39C-4519-B2E2-5DE8CE0A3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2" y="3559804"/>
            <a:ext cx="1892665" cy="1892665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65B13787-FDDC-4FDA-AE82-35581DF75087}"/>
              </a:ext>
            </a:extLst>
          </p:cNvPr>
          <p:cNvSpPr/>
          <p:nvPr/>
        </p:nvSpPr>
        <p:spPr>
          <a:xfrm>
            <a:off x="1409767" y="3844418"/>
            <a:ext cx="25298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0">
                  <a:solidFill>
                    <a:srgbClr val="262626"/>
                  </a:solidFill>
                </a:ln>
                <a:gradFill>
                  <a:gsLst>
                    <a:gs pos="57000">
                      <a:srgbClr val="FFFF00"/>
                    </a:gs>
                    <a:gs pos="26000">
                      <a:srgbClr val="262626"/>
                    </a:gs>
                  </a:gsLst>
                  <a:lin ang="5400000" scaled="1"/>
                </a:gradFill>
                <a:effectLst>
                  <a:glow rad="203200">
                    <a:prstClr val="white"/>
                  </a:glow>
                </a:effectLst>
                <a:uLnTx/>
                <a:uFillTx/>
                <a:latin typeface="UTM Akashi" panose="02040603050506020204" pitchFamily="18" charset="0"/>
                <a:ea typeface="等线" panose="02010600030101010101" pitchFamily="2" charset="-122"/>
                <a:cs typeface="+mn-cs"/>
              </a:rPr>
              <a:t>B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061A375-B1DC-44F0-95D6-2D7FAF7C12A5}"/>
              </a:ext>
            </a:extLst>
          </p:cNvPr>
          <p:cNvSpPr/>
          <p:nvPr/>
        </p:nvSpPr>
        <p:spPr>
          <a:xfrm>
            <a:off x="2387049" y="5267861"/>
            <a:ext cx="8642899" cy="1390650"/>
          </a:xfrm>
          <a:prstGeom prst="roundRect">
            <a:avLst/>
          </a:prstGeom>
          <a:solidFill>
            <a:schemeClr val="tx1">
              <a:alpha val="8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4E0032-1429-4D20-8519-655EF8F14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1" y="5088308"/>
            <a:ext cx="1892665" cy="1892665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1CF2BACE-57A4-4995-A27A-918901E2F4E0}"/>
              </a:ext>
            </a:extLst>
          </p:cNvPr>
          <p:cNvSpPr/>
          <p:nvPr/>
        </p:nvSpPr>
        <p:spPr>
          <a:xfrm>
            <a:off x="1409767" y="5340106"/>
            <a:ext cx="25298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0">
                  <a:solidFill>
                    <a:srgbClr val="262626"/>
                  </a:solidFill>
                </a:ln>
                <a:gradFill>
                  <a:gsLst>
                    <a:gs pos="57000">
                      <a:srgbClr val="FFFF00"/>
                    </a:gs>
                    <a:gs pos="26000">
                      <a:srgbClr val="262626"/>
                    </a:gs>
                  </a:gsLst>
                  <a:lin ang="5400000" scaled="1"/>
                </a:gradFill>
                <a:effectLst>
                  <a:glow rad="203200">
                    <a:prstClr val="white"/>
                  </a:glow>
                </a:effectLst>
                <a:uLnTx/>
                <a:uFillTx/>
                <a:latin typeface="UTM Akashi" panose="02040603050506020204" pitchFamily="18" charset="0"/>
                <a:ea typeface="等线" panose="02010600030101010101" pitchFamily="2" charset="-122"/>
                <a:cs typeface="+mn-cs"/>
              </a:rPr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6C037D-449E-4842-B246-E252B1965C63}"/>
              </a:ext>
            </a:extLst>
          </p:cNvPr>
          <p:cNvSpPr/>
          <p:nvPr/>
        </p:nvSpPr>
        <p:spPr>
          <a:xfrm>
            <a:off x="6054955" y="2465856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0CADC1-80C3-4A6C-8C02-642A33D3E9F6}"/>
              </a:ext>
            </a:extLst>
          </p:cNvPr>
          <p:cNvSpPr/>
          <p:nvPr/>
        </p:nvSpPr>
        <p:spPr>
          <a:xfrm>
            <a:off x="6072637" y="4017602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51C821-DA00-4E04-BD62-FCD1BD392FF8}"/>
              </a:ext>
            </a:extLst>
          </p:cNvPr>
          <p:cNvSpPr/>
          <p:nvPr/>
        </p:nvSpPr>
        <p:spPr>
          <a:xfrm>
            <a:off x="6072636" y="5483633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6697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decel="74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3" decel="7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2" presetClass="entr" presetSubtype="3" decel="74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00"/>
                            </p:stCondLst>
                            <p:childTnLst>
                              <p:par>
                                <p:cTn id="66" presetID="2" presetClass="entr" presetSubtype="3" decel="74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  <p:bldP spid="9" grpId="0"/>
      <p:bldP spid="14" grpId="0" animBg="1"/>
      <p:bldP spid="17" grpId="0"/>
      <p:bldP spid="18" grpId="0" animBg="1"/>
      <p:bldP spid="21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4836D-1944-4C79-8B8E-C93A4138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0254" y="-162012"/>
            <a:ext cx="12667621" cy="710239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2BB802-AD6F-442E-B632-023D67B17AAA}"/>
              </a:ext>
            </a:extLst>
          </p:cNvPr>
          <p:cNvSpPr/>
          <p:nvPr/>
        </p:nvSpPr>
        <p:spPr>
          <a:xfrm>
            <a:off x="253451" y="171450"/>
            <a:ext cx="11685098" cy="1919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10D6C5-0E41-456A-85D1-7557404CEF37}"/>
                  </a:ext>
                </a:extLst>
              </p:cNvPr>
              <p:cNvSpPr/>
              <p:nvPr/>
            </p:nvSpPr>
            <p:spPr>
              <a:xfrm>
                <a:off x="1238249" y="224132"/>
                <a:ext cx="10001456" cy="168751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2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So </a:t>
                </a:r>
                <a:r>
                  <a:rPr lang="en-US" sz="7200" b="1" dirty="0" err="1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sánh</a:t>
                </a:r>
                <a:r>
                  <a:rPr lang="en-US" sz="72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2 </a:t>
                </a:r>
                <a:r>
                  <a:rPr lang="en-US" sz="7200" b="1" dirty="0" err="1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phân</a:t>
                </a:r>
                <a:r>
                  <a:rPr lang="en-US" sz="72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số</a:t>
                </a:r>
                <a:r>
                  <a:rPr lang="en-US" sz="72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và 1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10D6C5-0E41-456A-85D1-7557404CE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49" y="224132"/>
                <a:ext cx="10001456" cy="1687513"/>
              </a:xfrm>
              <a:prstGeom prst="rect">
                <a:avLst/>
              </a:prstGeom>
              <a:blipFill>
                <a:blip r:embed="rId3"/>
                <a:stretch>
                  <a:fillRect l="-4449" t="-1805" r="-4631" b="-17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3D0032-1CD3-4058-A8FE-9A40B39EB146}"/>
              </a:ext>
            </a:extLst>
          </p:cNvPr>
          <p:cNvSpPr/>
          <p:nvPr/>
        </p:nvSpPr>
        <p:spPr>
          <a:xfrm>
            <a:off x="2387048" y="2293288"/>
            <a:ext cx="8642899" cy="1390650"/>
          </a:xfrm>
          <a:prstGeom prst="roundRect">
            <a:avLst/>
          </a:prstGeom>
          <a:solidFill>
            <a:schemeClr val="tx1">
              <a:alpha val="8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65BD7-D087-41A7-B508-0FCD470B9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68" y="2090469"/>
            <a:ext cx="1892665" cy="1892665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78BBC154-0E5B-4CBB-A071-B56C581411FF}"/>
              </a:ext>
            </a:extLst>
          </p:cNvPr>
          <p:cNvSpPr/>
          <p:nvPr/>
        </p:nvSpPr>
        <p:spPr>
          <a:xfrm>
            <a:off x="1496403" y="2336416"/>
            <a:ext cx="25298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0">
                  <a:solidFill>
                    <a:srgbClr val="262626"/>
                  </a:solidFill>
                </a:ln>
                <a:gradFill>
                  <a:gsLst>
                    <a:gs pos="57000">
                      <a:srgbClr val="FFFF00"/>
                    </a:gs>
                    <a:gs pos="26000">
                      <a:srgbClr val="262626"/>
                    </a:gs>
                  </a:gsLst>
                  <a:lin ang="5400000" scaled="1"/>
                </a:gradFill>
                <a:effectLst>
                  <a:glow rad="203200">
                    <a:prstClr val="white"/>
                  </a:glow>
                </a:effectLst>
                <a:uLnTx/>
                <a:uFillTx/>
                <a:latin typeface="UTM Akashi" panose="02040603050506020204" pitchFamily="18" charset="0"/>
                <a:ea typeface="等线" panose="02010600030101010101" pitchFamily="2" charset="-122"/>
                <a:cs typeface="+mn-cs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77731D-B3FA-4B9B-A860-7DE0D64B5D0D}"/>
              </a:ext>
            </a:extLst>
          </p:cNvPr>
          <p:cNvSpPr/>
          <p:nvPr/>
        </p:nvSpPr>
        <p:spPr>
          <a:xfrm>
            <a:off x="2387048" y="3783942"/>
            <a:ext cx="8642899" cy="1390650"/>
          </a:xfrm>
          <a:prstGeom prst="roundRect">
            <a:avLst/>
          </a:prstGeom>
          <a:solidFill>
            <a:schemeClr val="tx1">
              <a:alpha val="8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66A592-D39C-4519-B2E2-5DE8CE0A3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2" y="3559804"/>
            <a:ext cx="1892665" cy="1892665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  <a:extLst>
              <a:ext uri="{FF2B5EF4-FFF2-40B4-BE49-F238E27FC236}">
                <a16:creationId xmlns:a16="http://schemas.microsoft.com/office/drawing/2014/main" id="{65B13787-FDDC-4FDA-AE82-35581DF75087}"/>
              </a:ext>
            </a:extLst>
          </p:cNvPr>
          <p:cNvSpPr/>
          <p:nvPr/>
        </p:nvSpPr>
        <p:spPr>
          <a:xfrm>
            <a:off x="1409767" y="3844418"/>
            <a:ext cx="25298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0">
                  <a:solidFill>
                    <a:srgbClr val="262626"/>
                  </a:solidFill>
                </a:ln>
                <a:gradFill>
                  <a:gsLst>
                    <a:gs pos="57000">
                      <a:srgbClr val="FFFF00"/>
                    </a:gs>
                    <a:gs pos="26000">
                      <a:srgbClr val="262626"/>
                    </a:gs>
                  </a:gsLst>
                  <a:lin ang="5400000" scaled="1"/>
                </a:gradFill>
                <a:effectLst>
                  <a:glow rad="203200">
                    <a:prstClr val="white"/>
                  </a:glow>
                </a:effectLst>
                <a:uLnTx/>
                <a:uFillTx/>
                <a:latin typeface="UTM Akashi" panose="02040603050506020204" pitchFamily="18" charset="0"/>
                <a:ea typeface="等线" panose="02010600030101010101" pitchFamily="2" charset="-122"/>
                <a:cs typeface="+mn-cs"/>
              </a:rPr>
              <a:t>B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061A375-B1DC-44F0-95D6-2D7FAF7C12A5}"/>
              </a:ext>
            </a:extLst>
          </p:cNvPr>
          <p:cNvSpPr/>
          <p:nvPr/>
        </p:nvSpPr>
        <p:spPr>
          <a:xfrm>
            <a:off x="2387049" y="5267861"/>
            <a:ext cx="8642899" cy="1390650"/>
          </a:xfrm>
          <a:prstGeom prst="roundRect">
            <a:avLst/>
          </a:prstGeom>
          <a:solidFill>
            <a:schemeClr val="tx1">
              <a:alpha val="8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4E0032-1429-4D20-8519-655EF8F14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1" y="5088308"/>
            <a:ext cx="1892665" cy="1892665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1CF2BACE-57A4-4995-A27A-918901E2F4E0}"/>
              </a:ext>
            </a:extLst>
          </p:cNvPr>
          <p:cNvSpPr/>
          <p:nvPr/>
        </p:nvSpPr>
        <p:spPr>
          <a:xfrm>
            <a:off x="1409767" y="5340106"/>
            <a:ext cx="25298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0">
                  <a:solidFill>
                    <a:srgbClr val="262626"/>
                  </a:solidFill>
                </a:ln>
                <a:gradFill>
                  <a:gsLst>
                    <a:gs pos="57000">
                      <a:srgbClr val="FFFF00"/>
                    </a:gs>
                    <a:gs pos="26000">
                      <a:srgbClr val="262626"/>
                    </a:gs>
                  </a:gsLst>
                  <a:lin ang="5400000" scaled="1"/>
                </a:gradFill>
                <a:effectLst>
                  <a:glow rad="203200">
                    <a:prstClr val="white"/>
                  </a:glow>
                </a:effectLst>
                <a:uLnTx/>
                <a:uFillTx/>
                <a:latin typeface="UTM Akashi" panose="02040603050506020204" pitchFamily="18" charset="0"/>
                <a:ea typeface="等线" panose="02010600030101010101" pitchFamily="2" charset="-122"/>
                <a:cs typeface="+mn-cs"/>
              </a:rPr>
              <a:t>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6C037D-449E-4842-B246-E252B1965C63}"/>
              </a:ext>
            </a:extLst>
          </p:cNvPr>
          <p:cNvSpPr/>
          <p:nvPr/>
        </p:nvSpPr>
        <p:spPr>
          <a:xfrm>
            <a:off x="6054955" y="2465856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0CADC1-80C3-4A6C-8C02-642A33D3E9F6}"/>
              </a:ext>
            </a:extLst>
          </p:cNvPr>
          <p:cNvSpPr/>
          <p:nvPr/>
        </p:nvSpPr>
        <p:spPr>
          <a:xfrm>
            <a:off x="6072637" y="4017602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51C821-DA00-4E04-BD62-FCD1BD392FF8}"/>
              </a:ext>
            </a:extLst>
          </p:cNvPr>
          <p:cNvSpPr/>
          <p:nvPr/>
        </p:nvSpPr>
        <p:spPr>
          <a:xfrm>
            <a:off x="6072636" y="5483633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3983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decel="74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3" decel="7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2" presetClass="entr" presetSubtype="3" decel="74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00"/>
                            </p:stCondLst>
                            <p:childTnLst>
                              <p:par>
                                <p:cTn id="66" presetID="2" presetClass="entr" presetSubtype="3" decel="74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  <p:bldP spid="9" grpId="0"/>
      <p:bldP spid="14" grpId="0" animBg="1"/>
      <p:bldP spid="17" grpId="0"/>
      <p:bldP spid="18" grpId="0" animBg="1"/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4836D-1944-4C79-8B8E-C93A4138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7505"/>
            <a:ext cx="12573000" cy="70714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2BB802-AD6F-442E-B632-023D67B17AAA}"/>
              </a:ext>
            </a:extLst>
          </p:cNvPr>
          <p:cNvSpPr/>
          <p:nvPr/>
        </p:nvSpPr>
        <p:spPr>
          <a:xfrm>
            <a:off x="253451" y="171450"/>
            <a:ext cx="11685098" cy="1919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10D6C5-0E41-456A-85D1-7557404CEF37}"/>
                  </a:ext>
                </a:extLst>
              </p:cNvPr>
              <p:cNvSpPr/>
              <p:nvPr/>
            </p:nvSpPr>
            <p:spPr>
              <a:xfrm>
                <a:off x="1130638" y="211432"/>
                <a:ext cx="10370339" cy="252979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b="1" dirty="0" err="1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sz="4000" b="1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sau</a:t>
                </a:r>
                <a:r>
                  <a:rPr lang="en-US" sz="4000" b="1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theo</a:t>
                </a:r>
                <a:r>
                  <a:rPr lang="en-US" sz="4000" b="1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thứ</a:t>
                </a:r>
                <a:r>
                  <a:rPr lang="en-US" sz="4000" b="1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tự</a:t>
                </a:r>
                <a:r>
                  <a:rPr lang="en-US" sz="4000" b="1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từ</a:t>
                </a:r>
                <a:r>
                  <a:rPr lang="en-US" sz="4000" b="1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bé</a:t>
                </a:r>
                <a:r>
                  <a:rPr lang="en-US" sz="4000" b="1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đến</a:t>
                </a:r>
                <a:r>
                  <a:rPr lang="en-US" sz="4000" b="1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lớn</a:t>
                </a:r>
                <a:r>
                  <a:rPr lang="en-US" sz="4000" b="1" dirty="0">
                    <a:ln w="0"/>
                    <a:solidFill>
                      <a:srgbClr val="262626"/>
                    </a:solidFill>
                    <a:effectLst>
                      <a:outerShdw blurRad="38100" dist="19050" dir="2700000" algn="tl" rotWithShape="0">
                        <a:srgbClr val="262626">
                          <a:alpha val="40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𝐯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00206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000" b="1" dirty="0">
                  <a:ln w="0"/>
                  <a:solidFill>
                    <a:srgbClr val="262626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C10D6C5-0E41-456A-85D1-7557404CE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638" y="211432"/>
                <a:ext cx="10370339" cy="2529795"/>
              </a:xfrm>
              <a:prstGeom prst="rect">
                <a:avLst/>
              </a:prstGeom>
              <a:blipFill>
                <a:blip r:embed="rId3"/>
                <a:stretch>
                  <a:fillRect l="-1763" t="-5060" r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3D0032-1CD3-4058-A8FE-9A40B39EB146}"/>
              </a:ext>
            </a:extLst>
          </p:cNvPr>
          <p:cNvSpPr/>
          <p:nvPr/>
        </p:nvSpPr>
        <p:spPr>
          <a:xfrm>
            <a:off x="2387048" y="2293288"/>
            <a:ext cx="8642899" cy="1390650"/>
          </a:xfrm>
          <a:prstGeom prst="roundRect">
            <a:avLst/>
          </a:prstGeom>
          <a:solidFill>
            <a:schemeClr val="tx1">
              <a:alpha val="8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65BD7-D087-41A7-B508-0FCD470B9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68" y="2090469"/>
            <a:ext cx="1892665" cy="1892665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78BBC154-0E5B-4CBB-A071-B56C581411FF}"/>
              </a:ext>
            </a:extLst>
          </p:cNvPr>
          <p:cNvSpPr/>
          <p:nvPr/>
        </p:nvSpPr>
        <p:spPr>
          <a:xfrm>
            <a:off x="1496403" y="2336416"/>
            <a:ext cx="25298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0">
                  <a:solidFill>
                    <a:srgbClr val="262626"/>
                  </a:solidFill>
                </a:ln>
                <a:gradFill>
                  <a:gsLst>
                    <a:gs pos="57000">
                      <a:srgbClr val="FFFF00"/>
                    </a:gs>
                    <a:gs pos="26000">
                      <a:srgbClr val="262626"/>
                    </a:gs>
                  </a:gsLst>
                  <a:lin ang="5400000" scaled="1"/>
                </a:gradFill>
                <a:effectLst>
                  <a:glow rad="203200">
                    <a:prstClr val="white"/>
                  </a:glow>
                </a:effectLst>
                <a:uLnTx/>
                <a:uFillTx/>
                <a:latin typeface="UTM Akashi" panose="02040603050506020204" pitchFamily="18" charset="0"/>
                <a:ea typeface="等线" panose="02010600030101010101" pitchFamily="2" charset="-122"/>
                <a:cs typeface="+mn-cs"/>
              </a:rPr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77731D-B3FA-4B9B-A860-7DE0D64B5D0D}"/>
              </a:ext>
            </a:extLst>
          </p:cNvPr>
          <p:cNvSpPr/>
          <p:nvPr/>
        </p:nvSpPr>
        <p:spPr>
          <a:xfrm>
            <a:off x="2387048" y="3783942"/>
            <a:ext cx="8642899" cy="1390650"/>
          </a:xfrm>
          <a:prstGeom prst="roundRect">
            <a:avLst/>
          </a:prstGeom>
          <a:solidFill>
            <a:schemeClr val="tx1">
              <a:alpha val="8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66A592-D39C-4519-B2E2-5DE8CE0A3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2" y="3559804"/>
            <a:ext cx="1892665" cy="1892665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  <a:extLst>
              <a:ext uri="{FF2B5EF4-FFF2-40B4-BE49-F238E27FC236}">
                <a16:creationId xmlns:a16="http://schemas.microsoft.com/office/drawing/2014/main" id="{65B13787-FDDC-4FDA-AE82-35581DF75087}"/>
              </a:ext>
            </a:extLst>
          </p:cNvPr>
          <p:cNvSpPr/>
          <p:nvPr/>
        </p:nvSpPr>
        <p:spPr>
          <a:xfrm>
            <a:off x="1409767" y="3844418"/>
            <a:ext cx="25298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0">
                  <a:solidFill>
                    <a:srgbClr val="262626"/>
                  </a:solidFill>
                </a:ln>
                <a:gradFill>
                  <a:gsLst>
                    <a:gs pos="57000">
                      <a:srgbClr val="FFFF00"/>
                    </a:gs>
                    <a:gs pos="26000">
                      <a:srgbClr val="262626"/>
                    </a:gs>
                  </a:gsLst>
                  <a:lin ang="5400000" scaled="1"/>
                </a:gradFill>
                <a:effectLst>
                  <a:glow rad="203200">
                    <a:prstClr val="white"/>
                  </a:glow>
                </a:effectLst>
                <a:uLnTx/>
                <a:uFillTx/>
                <a:latin typeface="UTM Akashi" panose="02040603050506020204" pitchFamily="18" charset="0"/>
                <a:ea typeface="等线" panose="02010600030101010101" pitchFamily="2" charset="-122"/>
                <a:cs typeface="+mn-cs"/>
              </a:rPr>
              <a:t>B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061A375-B1DC-44F0-95D6-2D7FAF7C12A5}"/>
              </a:ext>
            </a:extLst>
          </p:cNvPr>
          <p:cNvSpPr/>
          <p:nvPr/>
        </p:nvSpPr>
        <p:spPr>
          <a:xfrm>
            <a:off x="2387049" y="5267861"/>
            <a:ext cx="8642899" cy="1390650"/>
          </a:xfrm>
          <a:prstGeom prst="roundRect">
            <a:avLst/>
          </a:prstGeom>
          <a:solidFill>
            <a:schemeClr val="tx1">
              <a:alpha val="8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4E0032-1429-4D20-8519-655EF8F14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1" y="5088308"/>
            <a:ext cx="1892665" cy="1892665"/>
          </a:xfrm>
          <a:prstGeom prst="rect">
            <a:avLst/>
          </a:prstGeom>
        </p:spPr>
      </p:pic>
      <p:sp>
        <p:nvSpPr>
          <p:cNvPr id="21" name="Rectangle 20">
            <a:hlinkClick r:id="rId5" action="ppaction://hlinksldjump"/>
            <a:extLst>
              <a:ext uri="{FF2B5EF4-FFF2-40B4-BE49-F238E27FC236}">
                <a16:creationId xmlns:a16="http://schemas.microsoft.com/office/drawing/2014/main" id="{1CF2BACE-57A4-4995-A27A-918901E2F4E0}"/>
              </a:ext>
            </a:extLst>
          </p:cNvPr>
          <p:cNvSpPr/>
          <p:nvPr/>
        </p:nvSpPr>
        <p:spPr>
          <a:xfrm>
            <a:off x="1409767" y="5340106"/>
            <a:ext cx="25298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0">
                  <a:solidFill>
                    <a:srgbClr val="262626"/>
                  </a:solidFill>
                </a:ln>
                <a:gradFill>
                  <a:gsLst>
                    <a:gs pos="57000">
                      <a:srgbClr val="FFFF00"/>
                    </a:gs>
                    <a:gs pos="26000">
                      <a:srgbClr val="262626"/>
                    </a:gs>
                  </a:gsLst>
                  <a:lin ang="5400000" scaled="1"/>
                </a:gradFill>
                <a:effectLst>
                  <a:glow rad="203200">
                    <a:prstClr val="white"/>
                  </a:glow>
                </a:effectLst>
                <a:uLnTx/>
                <a:uFillTx/>
                <a:latin typeface="UTM Akashi" panose="02040603050506020204" pitchFamily="18" charset="0"/>
                <a:ea typeface="等线" panose="02010600030101010101" pitchFamily="2" charset="-122"/>
                <a:cs typeface="+mn-cs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86C037D-449E-4842-B246-E252B1965C63}"/>
                  </a:ext>
                </a:extLst>
              </p:cNvPr>
              <p:cNvSpPr/>
              <p:nvPr/>
            </p:nvSpPr>
            <p:spPr>
              <a:xfrm>
                <a:off x="5204562" y="2465856"/>
                <a:ext cx="2279791" cy="118083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86C037D-449E-4842-B246-E252B1965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562" y="2465856"/>
                <a:ext cx="2279791" cy="11808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50CADC1-80C3-4A6C-8C02-642A33D3E9F6}"/>
                  </a:ext>
                </a:extLst>
              </p:cNvPr>
              <p:cNvSpPr/>
              <p:nvPr/>
            </p:nvSpPr>
            <p:spPr>
              <a:xfrm>
                <a:off x="5096444" y="3783922"/>
                <a:ext cx="2511072" cy="130189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50CADC1-80C3-4A6C-8C02-642A33D3E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444" y="3783922"/>
                <a:ext cx="2511072" cy="13018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B51C821-DA00-4E04-BD62-FCD1BD392FF8}"/>
                  </a:ext>
                </a:extLst>
              </p:cNvPr>
              <p:cNvSpPr/>
              <p:nvPr/>
            </p:nvSpPr>
            <p:spPr>
              <a:xfrm>
                <a:off x="5337884" y="5382033"/>
                <a:ext cx="2048510" cy="105997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rgbClr val="262626">
                        <a:alpha val="40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B51C821-DA00-4E04-BD62-FCD1BD392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884" y="5382033"/>
                <a:ext cx="2048510" cy="10599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6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decel="74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3" decel="7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2" presetClass="entr" presetSubtype="3" decel="74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"/>
                            </p:stCondLst>
                            <p:childTnLst>
                              <p:par>
                                <p:cTn id="66" presetID="2" presetClass="entr" presetSubtype="3" decel="74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  <p:bldP spid="9" grpId="0"/>
      <p:bldP spid="14" grpId="0" animBg="1"/>
      <p:bldP spid="17" grpId="0"/>
      <p:bldP spid="18" grpId="0" animBg="1"/>
      <p:bldP spid="21" grpId="0"/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4836D-1944-4C79-8B8E-C93A41388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692" y="-86500"/>
            <a:ext cx="12558407" cy="7041161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2465C8A3-23E9-4F38-A62A-27D0F5243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335657" y="597149"/>
            <a:ext cx="4097973" cy="50414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1CE484-A836-471E-B701-89920D2E5A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240" y="2943803"/>
            <a:ext cx="6345624" cy="6345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7353BF-C254-4278-AB66-A83891A17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" y="1314450"/>
            <a:ext cx="5276850" cy="527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5435CA-E9E1-47BE-9410-FD9B22B3D7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87" y="489397"/>
            <a:ext cx="1639730" cy="1639730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38FC7F0E-C4CB-4BD1-BB41-C1D32C5C8319}"/>
              </a:ext>
            </a:extLst>
          </p:cNvPr>
          <p:cNvSpPr/>
          <p:nvPr/>
        </p:nvSpPr>
        <p:spPr>
          <a:xfrm>
            <a:off x="9972116" y="4749727"/>
            <a:ext cx="146151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ea typeface="等线" panose="02010600030101010101" pitchFamily="2" charset="-122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32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7 C -8.33333E-7 0.00023 0.01081 0.19352 0.01081 0.19282 C 0.02175 0.3507 0.03906 0.4125 0.06406 0.4125 C 0.07695 0.4125 0.08841 0.38912 0.0974 0.3507 C 0.10378 0.32384 0.11146 0.3088 0.11979 0.3088 C 0.13581 0.3088 0.14935 0.36227 0.15443 0.43912 C 0.15443 0.43843 0.16029 0.53125 0.16029 0.53056 C 0.16029 0.53125 0.1487 0.33565 0.1487 0.33495 C 0.13776 0.18195 0.12044 0.11945 0.09609 0.11945 C 0.0832 0.11945 0.07109 0.14282 0.06146 0.18472 C 0.05573 0.2081 0.04805 0.22315 0.04037 0.22315 C 0.02435 0.22315 0.01081 0.16968 0.00573 0.09282 C 0.00573 0.09213 -8.33333E-7 0.0007 -8.33333E-7 0.00023 L -8.33333E-7 0.0007 Z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26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4836D-1944-4C79-8B8E-C93A41388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5800" y="-78055"/>
            <a:ext cx="12878515" cy="722063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2465C8A3-23E9-4F38-A62A-27D0F5243B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335657" y="597149"/>
            <a:ext cx="4097973" cy="50414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1CE484-A836-471E-B701-89920D2E5A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240" y="2943803"/>
            <a:ext cx="6345624" cy="6345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A65851-6012-45FA-8805-E8833E954C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5" y="1541345"/>
            <a:ext cx="5041402" cy="5041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5435CA-E9E1-47BE-9410-FD9B22B3D7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21" y="191955"/>
            <a:ext cx="1066008" cy="1066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49F06D-A713-4625-84A0-6232F6F84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09" y="1983545"/>
            <a:ext cx="1078894" cy="1078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07CA07-8CAE-40DF-A91C-71AA51F38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57" y="2616590"/>
            <a:ext cx="867113" cy="867113"/>
          </a:xfrm>
          <a:prstGeom prst="rect">
            <a:avLst/>
          </a:prstGeom>
        </p:spPr>
      </p:pic>
      <p:pic>
        <p:nvPicPr>
          <p:cNvPr id="2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C2E7909D-D639-4B46-BEE0-CC7D68C68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5207" y="420159"/>
            <a:ext cx="609600" cy="609600"/>
          </a:xfrm>
          <a:prstGeom prst="rect">
            <a:avLst/>
          </a:prstGeom>
        </p:spPr>
      </p:pic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AAB51C35-A1DE-44B0-A2AB-82E680F7778B}"/>
              </a:ext>
            </a:extLst>
          </p:cNvPr>
          <p:cNvSpPr/>
          <p:nvPr/>
        </p:nvSpPr>
        <p:spPr>
          <a:xfrm>
            <a:off x="9972116" y="4749727"/>
            <a:ext cx="146151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ea typeface="等线" panose="02010600030101010101" pitchFamily="2" charset="-122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43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C -0.06602 0.01134 -0.11498 0.03981 -0.11498 0.06273 C -0.11498 0.08333 -0.06706 0.09861 -0.003 0.09861 C 0.06093 0.09861 0.11497 0.08333 0.11497 0.06273 C 0.11497 0.03981 0.05898 0.03402 -0.00495 0.04907 C -0.06797 0.0662 -0.11498 0.09467 -0.11498 0.11574 C -0.11498 0.13611 -0.06602 0.15347 -0.003 0.15347 C 0.06093 0.15347 0.11497 0.13611 0.11497 0.11574 C 0.11497 0.09467 0.05898 0.08888 -0.00404 0.10439 C -0.06797 0.11921 -0.11498 0.14768 -0.11498 0.16828 C -0.11498 0.1912 -0.06602 0.20833 -0.00196 0.20833 C 0.06093 0.20833 0.11497 0.1912 0.11497 0.16828 C 0.11497 0.14953 0.05898 0.14351 -0.00404 0.1574 C -0.06706 0.17222 -0.11498 0.20254 -0.11498 0.22361 C -0.11498 0.24421 -0.06498 0.26134 -0.00196 0.26134 C 0.06302 0.26134 0.11497 0.24421 0.11497 0.22361 C 0.11497 0.20254 0.06002 0.19699 -0.003 0.21226 C -0.06602 0.22708 -0.11498 0.25578 -0.11498 0.27662 C -0.11498 0.29953 -0.06498 0.31435 -0.00104 0.31435 C 0.06302 0.31435 0.11497 0.29745 0.11497 0.27662 C 0.11497 0.25578 0.06002 0.25 -0.003 0.26504 C -0.06602 0.28032 -0.11498 0.31041 -0.11498 0.32986 C -0.11498 0.35023 -0.06407 0.36759 -0.00104 0.36759 C 0.06302 0.36759 0.11497 0.35023 0.11497 0.32986 C 0.11497 0.31041 0.06093 0.30532 -0.003 0.31851 C -0.06602 0.33333 -0.11498 0.36365 -0.11498 0.38472 C -0.11498 0.40347 -0.06407 0.42245 2.91667E-6 0.42245 C 0.06406 0.42245 0.11497 0.40532 0.11497 0.38472 C 0.11497 0.36365 0.06093 0.35763 -0.00196 0.37314 C -0.06498 0.38865 -0.11602 0.41666 -0.11498 0.43773 C -0.11407 0.45833 -0.06407 0.47384 2.91667E-6 0.47384 C 0.06406 0.47384 0.11497 0.45671 0.11497 0.43588 C 0.11497 0.41666 0.06302 0.41088 2.91667E-6 0.428 " pathEditMode="relative" rAng="0" ptsTypes="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36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-4.07407E-6 C -0.06602 0.00602 -0.11498 0.02107 -0.11498 0.03311 C -0.11498 0.04399 -0.06706 0.05209 -0.003 0.05209 C 0.06093 0.05209 0.11497 0.04399 0.11497 0.03311 C 0.11497 0.02107 0.05898 0.01806 -0.00495 0.02593 C -0.06797 0.03496 -0.11498 0.05 -0.11498 0.06112 C -0.11498 0.07199 -0.06602 0.08102 -0.003 0.08102 C 0.06093 0.08102 0.11497 0.07199 0.11497 0.06112 C 0.11497 0.05 0.05898 0.04699 -0.00404 0.0551 C -0.06797 0.06297 -0.11498 0.07801 -0.11498 0.08889 C -0.11498 0.10093 -0.06602 0.10996 -0.00196 0.10996 C 0.06093 0.10996 0.11497 0.10093 0.11497 0.08889 C 0.11497 0.07894 0.05898 0.07593 -0.00404 0.08311 C -0.06706 0.09098 -0.11498 0.10695 -0.11498 0.11806 C -0.11498 0.12894 -0.06498 0.13797 -0.00196 0.13797 C 0.06302 0.13797 0.11497 0.12894 0.11497 0.11806 C 0.11497 0.10695 0.06002 0.10394 -0.003 0.11204 C -0.06602 0.11991 -0.11498 0.13496 -0.11498 0.14607 C -0.11498 0.15811 -0.06498 0.16598 -0.00105 0.16598 C 0.06302 0.16598 0.11497 0.15695 0.11497 0.14607 C 0.11497 0.13496 0.06002 0.13195 -0.003 0.14005 C -0.06602 0.14792 -0.11498 0.16389 -0.11498 0.17408 C -0.11498 0.18496 -0.06407 0.19399 -0.00105 0.19399 C 0.06302 0.19399 0.11497 0.18496 0.11497 0.17408 C 0.11497 0.16389 0.06093 0.16112 -0.003 0.16806 C -0.06602 0.17593 -0.11498 0.1919 -0.11498 0.20301 C -0.11498 0.21297 -0.06407 0.22292 3.54167E-6 0.22292 C 0.06406 0.22292 0.11497 0.21389 0.11497 0.20301 C 0.11497 0.1919 0.06093 0.18889 -0.00196 0.19699 C -0.06498 0.2051 -0.11602 0.21991 -0.11498 0.23102 C -0.11407 0.2419 -0.06407 0.25 3.54167E-6 0.25 C 0.06406 0.25 0.11497 0.24098 0.11497 0.2301 C 0.11497 0.21991 0.06302 0.2169 3.54167E-6 0.22593 " pathEditMode="relative" rAng="0" ptsTypes="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4.07407E-6 C -0.06602 0.00601 -0.11497 0.02106 -0.11497 0.0331 C -0.11497 0.04398 -0.06706 0.05208 -0.003 0.05208 C 0.06094 0.05208 0.11497 0.04398 0.11497 0.0331 C 0.11497 0.02106 0.05898 0.01805 -0.00495 0.02592 C -0.06797 0.03495 -0.11497 0.05 -0.11497 0.06111 C -0.11497 0.07199 -0.06602 0.08101 -0.003 0.08101 C 0.06094 0.08101 0.11497 0.07199 0.11497 0.06111 C 0.11497 0.05 0.05898 0.04699 -0.00404 0.05509 C -0.06797 0.06296 -0.11497 0.07801 -0.11497 0.08888 C -0.11497 0.10092 -0.06602 0.10995 -0.00195 0.10995 C 0.06094 0.10995 0.11497 0.10092 0.11497 0.08888 C 0.11497 0.07893 0.05898 0.07592 -0.00404 0.0831 C -0.06706 0.09097 -0.11497 0.10694 -0.11497 0.11805 C -0.11497 0.12893 -0.06497 0.13796 -0.00195 0.13796 C 0.06302 0.13796 0.11497 0.12893 0.11497 0.11805 C 0.11497 0.10694 0.06003 0.10393 -0.003 0.11203 C -0.06602 0.1199 -0.11497 0.13495 -0.11497 0.14606 C -0.11497 0.1581 -0.06497 0.16597 -0.00104 0.16597 C 0.06302 0.16597 0.11497 0.15694 0.11497 0.14606 C 0.11497 0.13495 0.06003 0.13194 -0.003 0.14004 C -0.06602 0.14791 -0.11497 0.16388 -0.11497 0.17407 C -0.11497 0.18495 -0.06406 0.19398 -0.00104 0.19398 C 0.06302 0.19398 0.11497 0.18495 0.11497 0.17407 C 0.11497 0.16388 0.06094 0.16111 -0.003 0.16805 C -0.06602 0.17592 -0.11497 0.19189 -0.11497 0.20301 C -0.11497 0.21296 -0.06406 0.22291 8.33333E-7 0.22291 C 0.06406 0.22291 0.11497 0.21388 0.11497 0.20301 C 0.11497 0.19189 0.06094 0.18888 -0.00195 0.19699 C -0.06497 0.20509 -0.11602 0.2199 -0.11497 0.23101 C -0.11406 0.24189 -0.06406 0.25 8.33333E-7 0.25 C 0.06406 0.25 0.11497 0.24097 0.11497 0.23009 C 0.11497 0.2199 0.06302 0.21689 8.33333E-7 0.22592 " pathEditMode="relative" rAng="0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4836D-1944-4C79-8B8E-C93A41388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250" y="-86404"/>
            <a:ext cx="12668965" cy="7103148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2465C8A3-23E9-4F38-A62A-27D0F5243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7335657" y="597149"/>
            <a:ext cx="4097973" cy="50414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1CE484-A836-471E-B701-89920D2E5A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240" y="2943803"/>
            <a:ext cx="6345624" cy="6345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7353BF-C254-4278-AB66-A83891A17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" y="1314450"/>
            <a:ext cx="5276850" cy="527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5435CA-E9E1-47BE-9410-FD9B22B3D7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87" y="489397"/>
            <a:ext cx="1639730" cy="1639730"/>
          </a:xfrm>
          <a:prstGeom prst="rect">
            <a:avLst/>
          </a:prstGeom>
        </p:spPr>
      </p:pic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F51C9F67-7BEE-D337-9A2A-2C58AFC46AB1}"/>
              </a:ext>
            </a:extLst>
          </p:cNvPr>
          <p:cNvSpPr/>
          <p:nvPr/>
        </p:nvSpPr>
        <p:spPr>
          <a:xfrm>
            <a:off x="9972116" y="4749727"/>
            <a:ext cx="146151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262626">
                      <a:alpha val="40000"/>
                    </a:srgbClr>
                  </a:outerShdw>
                </a:effectLst>
                <a:uLnTx/>
                <a:uFillTx/>
                <a:latin typeface="UVN Bach Tuyet Nang" panose="02090907080705020403" pitchFamily="18" charset="0"/>
                <a:ea typeface="等线" panose="02010600030101010101" pitchFamily="2" charset="-122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44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7 C -8.33333E-7 0.00023 0.01081 0.19352 0.01081 0.19282 C 0.02175 0.3507 0.03906 0.4125 0.06406 0.4125 C 0.07695 0.4125 0.08841 0.38912 0.0974 0.3507 C 0.10378 0.32384 0.11146 0.3088 0.11979 0.3088 C 0.13581 0.3088 0.14935 0.36227 0.15443 0.43912 C 0.15443 0.43843 0.16029 0.53125 0.16029 0.53056 C 0.16029 0.53125 0.1487 0.33565 0.1487 0.33495 C 0.13776 0.18195 0.12044 0.11945 0.09609 0.11945 C 0.0832 0.11945 0.07109 0.14282 0.06146 0.18472 C 0.05573 0.2081 0.04805 0.22315 0.04037 0.22315 C 0.02435 0.22315 0.01081 0.16968 0.00573 0.09282 C 0.00573 0.09213 -8.33333E-7 0.0007 -8.33333E-7 0.00023 L -8.33333E-7 0.0007 Z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26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87</TotalTime>
  <Words>413</Words>
  <Application>Microsoft Office PowerPoint</Application>
  <PresentationFormat>Widescreen</PresentationFormat>
  <Paragraphs>68</Paragraphs>
  <Slides>23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微软雅黑</vt:lpstr>
      <vt:lpstr>Arial</vt:lpstr>
      <vt:lpstr>Calibri</vt:lpstr>
      <vt:lpstr>Cambria</vt:lpstr>
      <vt:lpstr>Cambria Math</vt:lpstr>
      <vt:lpstr>Times New Roman</vt:lpstr>
      <vt:lpstr>UTM Akashi</vt:lpstr>
      <vt:lpstr>UVN Bach Tuyet Nang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21</cp:revision>
  <dcterms:created xsi:type="dcterms:W3CDTF">2024-01-05T01:50:52Z</dcterms:created>
  <dcterms:modified xsi:type="dcterms:W3CDTF">2024-01-11T14:31:35Z</dcterms:modified>
  <cp:category>9Slide.vn</cp:category>
</cp:coreProperties>
</file>