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91" r:id="rId2"/>
    <p:sldId id="303" r:id="rId3"/>
    <p:sldId id="304" r:id="rId4"/>
    <p:sldId id="305" r:id="rId5"/>
    <p:sldId id="306" r:id="rId6"/>
    <p:sldId id="257" r:id="rId7"/>
    <p:sldId id="310" r:id="rId8"/>
    <p:sldId id="292" r:id="rId9"/>
    <p:sldId id="259" r:id="rId10"/>
    <p:sldId id="307" r:id="rId11"/>
    <p:sldId id="260" r:id="rId12"/>
    <p:sldId id="311" r:id="rId13"/>
    <p:sldId id="312" r:id="rId14"/>
    <p:sldId id="293" r:id="rId15"/>
    <p:sldId id="282" r:id="rId16"/>
    <p:sldId id="309" r:id="rId17"/>
    <p:sldId id="294" r:id="rId18"/>
    <p:sldId id="296" r:id="rId19"/>
    <p:sldId id="265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06" autoAdjust="0"/>
  </p:normalViewPr>
  <p:slideViewPr>
    <p:cSldViewPr snapToGrid="0">
      <p:cViewPr varScale="1">
        <p:scale>
          <a:sx n="55" d="100"/>
          <a:sy n="55" d="100"/>
        </p:scale>
        <p:origin x="13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58A16-53D9-47BC-A08F-392934166AD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FF08E-B031-4A06-931B-89AF8E7D6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FF08E-B031-4A06-931B-89AF8E7D6A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D8BFA7-ADEE-4892-BFD4-D94CCDCFD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D8BFA7-ADEE-4892-BFD4-D94CCDCFD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8BEA6-EF19-890F-6C4B-4B7DAF672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EC261-10CD-B58D-2264-23D954B2F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6DD18-F98A-2CC3-4626-661EF7B08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8410-E8C3-DC9E-9DAA-CD911F38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CE87C-0127-4355-7270-5476D31E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6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A097-FF6E-D47D-F6DF-4AA9EBEB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DB402-CA8D-C6D5-B639-702B57FC0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7EA1E-86DF-DEFC-E102-D4E2F8F6B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6535-BA44-4B3B-A90B-3A304292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FDE44-694A-BDD0-A73B-452A6F74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0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2504DC-4A36-943D-D463-A9D8B5546A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5206D-596F-D193-6554-798C2B557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B7D5-6276-0CF8-CE88-C91314E9F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7066C-7742-B959-1B4C-BA83257E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6920D-38BC-0C53-7581-2EABCC98B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2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59563-8284-874B-2271-B7EF7F13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1DB34-EF16-910E-6003-DFBA263E6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5AEB5-31B3-15E4-D0AC-40AB70F8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CE03-EA80-6A62-BE89-CA7668C8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85E61-855D-6CDF-FC65-A6C8D953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5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D61D-697E-7987-9482-A83F4338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3C87F-7A99-BBEE-4A92-8FC9205C0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6CE91-D8C9-E141-2158-9D6F4294F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F513E-6C1D-99CD-27D6-F56828BEA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E9F08-D107-B16A-E648-6D9C133A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6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8D06-A573-A9FD-0D67-E26C3D1D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50C15-321E-D227-624F-E2997F6B8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1DAC7-64D8-6C4E-8349-18A1FE393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E7987-3888-BFF1-77AB-EE7545944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50108-0E62-8DC7-78BA-040A3B66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13F2A-1BFA-ACB7-3BB8-2A5120E5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9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FB2DF-7258-D1F4-E153-E7F0D56B6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FAA71-57FC-B960-D492-1AA0F89C8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4F95B-33FA-81C9-DBE7-683A20EBB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56FDC-D93D-E214-6204-FE9D21C21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85E38-8B2D-900F-F2BC-996CFE207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D650EC-23A4-D2CE-CB95-9AD23F89D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DD398-495A-4A27-19F0-651C55FA0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F688F0-CF11-5AB1-E2A8-C3C24C59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9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0897-4C9A-5ED1-0820-2432750DF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994411-9B23-DF34-754F-11B33C4D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84017-7806-E95B-23CC-0DDECCE4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C3709-B6E4-2A72-2B89-959A1D51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7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74EE4A-8EAB-5EE6-74A1-7F544310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95336-9EFD-F41E-1E79-A0DE58B1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342B7-E774-99E6-5E23-00A6ED01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42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22964-EFC9-3E8B-9345-79DD2F30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3E7AC-C411-FEA6-63ED-FAACF61F1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E6FEE-2978-814C-99B8-6F4E589D4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8C88F-BDFB-389A-F673-D978D0C12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C1079-6CED-9355-3EB6-3DDB1D4F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59F37-D3BD-75D2-3BCF-01987DD7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2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2BB80-1A92-A741-0758-E42B424B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0EA4D-A740-E468-5CF3-8BB6F9B86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29209-83EA-1776-B40F-EDDD39C33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43A71-43D9-B383-42C3-FFC69D90B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28602-A4BE-1129-FC15-4CE76156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6CE63-6C41-EC13-E9B9-26FB2F83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6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3ABD2D0-B27C-817B-0E0D-C90DC8FE4B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3D7257-6794-3A11-6D71-33797BD3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F997C-A786-25C9-A28F-7F6F84EF1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EC329-0142-29CD-2FF7-8DC8E69AE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B3D6E-07FB-259D-288F-35C781B7D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6DCFC-F10D-A934-1B45-25857EA11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53.png"/><Relationship Id="rId5" Type="http://schemas.openxmlformats.org/officeDocument/2006/relationships/image" Target="../media/image3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12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12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5.png"/><Relationship Id="rId7" Type="http://schemas.openxmlformats.org/officeDocument/2006/relationships/image" Target="../media/image68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slide" Target="slide4.xml"/><Relationship Id="rId17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image" Target="../media/image15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0.png"/><Relationship Id="rId21" Type="http://schemas.openxmlformats.org/officeDocument/2006/relationships/image" Target="../media/image39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4.png"/><Relationship Id="rId14" Type="http://schemas.openxmlformats.org/officeDocument/2006/relationships/image" Target="../media/image32.png"/><Relationship Id="rId2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0.png"/><Relationship Id="rId21" Type="http://schemas.openxmlformats.org/officeDocument/2006/relationships/image" Target="../media/image39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4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DE1E9-3DD1-021D-3037-0967EFEF058B}"/>
              </a:ext>
            </a:extLst>
          </p:cNvPr>
          <p:cNvSpPr txBox="1"/>
          <p:nvPr/>
        </p:nvSpPr>
        <p:spPr>
          <a:xfrm>
            <a:off x="542925" y="3048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/>
              <p:nvPr/>
            </p:nvSpPr>
            <p:spPr>
              <a:xfrm>
                <a:off x="504825" y="1123950"/>
                <a:ext cx="11258550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Cho 2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nl-NL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320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Hãy viết 2 phân số trên thành 2 phân số có cũng mẫu số là 8.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123950"/>
                <a:ext cx="11258550" cy="1296124"/>
              </a:xfrm>
              <a:prstGeom prst="rect">
                <a:avLst/>
              </a:prstGeom>
              <a:blipFill>
                <a:blip r:embed="rId8"/>
                <a:stretch>
                  <a:fillRect l="-1408" r="-1354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1D0D3F-0FD1-7D46-46E7-107D6C84632F}"/>
                  </a:ext>
                </a:extLst>
              </p:cNvPr>
              <p:cNvSpPr txBox="1"/>
              <p:nvPr/>
            </p:nvSpPr>
            <p:spPr>
              <a:xfrm>
                <a:off x="1219201" y="2476500"/>
                <a:ext cx="10620374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0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nl-NL" sz="40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ữ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nguy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1D0D3F-0FD1-7D46-46E7-107D6C846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1" y="2476500"/>
                <a:ext cx="10620374" cy="981615"/>
              </a:xfrm>
              <a:prstGeom prst="rect">
                <a:avLst/>
              </a:prstGeom>
              <a:blipFill>
                <a:blip r:embed="rId9"/>
                <a:stretch>
                  <a:fillRect l="-2009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AEDB20-35DA-1506-EFAE-19CC52412013}"/>
                  </a:ext>
                </a:extLst>
              </p:cNvPr>
              <p:cNvSpPr txBox="1"/>
              <p:nvPr/>
            </p:nvSpPr>
            <p:spPr>
              <a:xfrm>
                <a:off x="476250" y="3790950"/>
                <a:ext cx="11353800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nói rằng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đã được quy đồng mẫu số thành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8 gọi là mẫu số chung của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AEDB20-35DA-1506-EFAE-19CC52412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3790950"/>
                <a:ext cx="11353800" cy="1159292"/>
              </a:xfrm>
              <a:prstGeom prst="rect">
                <a:avLst/>
              </a:prstGeom>
              <a:blipFill>
                <a:blip r:embed="rId10"/>
                <a:stretch>
                  <a:fillRect l="-805" r="-805" b="-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5D7C0-8053-C6A8-B445-DD33B9DDC6BD}"/>
                  </a:ext>
                </a:extLst>
              </p:cNvPr>
              <p:cNvSpPr txBox="1"/>
              <p:nvPr/>
            </p:nvSpPr>
            <p:spPr>
              <a:xfrm>
                <a:off x="504825" y="5219700"/>
                <a:ext cx="11353800" cy="1334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số chung 8 chia hết cho mẫu số của hai phân số của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5D7C0-8053-C6A8-B445-DD33B9DDC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219700"/>
                <a:ext cx="11353800" cy="1334981"/>
              </a:xfrm>
              <a:prstGeom prst="rect">
                <a:avLst/>
              </a:prstGeom>
              <a:blipFill>
                <a:blip r:embed="rId11"/>
                <a:stretch>
                  <a:fillRect l="-1396" t="-5936" r="-1343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476250" y="261256"/>
            <a:ext cx="8105775" cy="5072744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863478" y="870373"/>
              <a:ext cx="4347015" cy="2045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 đồng mẫu số hai phân số là việc áp dụng tính chất cơ bản để biến đổi hai phân số thành các phân số có mẫu số chung.</a:t>
              </a:r>
              <a:endParaRPr kumimoji="0" lang="en-US" sz="36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DE1E9-3DD1-021D-3037-0967EFEF058B}"/>
              </a:ext>
            </a:extLst>
          </p:cNvPr>
          <p:cNvSpPr txBox="1"/>
          <p:nvPr/>
        </p:nvSpPr>
        <p:spPr>
          <a:xfrm>
            <a:off x="542925" y="3048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/>
              <p:nvPr/>
            </p:nvSpPr>
            <p:spPr>
              <a:xfrm>
                <a:off x="504825" y="1123950"/>
                <a:ext cx="11258550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Khi quy đồng</a:t>
                </a:r>
                <a:r>
                  <a:rPr kumimoji="0" lang="nl-NL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mẫu số hai </a:t>
                </a: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nl-NL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làm như sau: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123950"/>
                <a:ext cx="11258550" cy="798873"/>
              </a:xfrm>
              <a:prstGeom prst="rect">
                <a:avLst/>
              </a:prstGeom>
              <a:blipFill>
                <a:blip r:embed="rId8"/>
                <a:stretch>
                  <a:fillRect l="-1408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1AEDB20-35DA-1506-EFAE-19CC52412013}"/>
              </a:ext>
            </a:extLst>
          </p:cNvPr>
          <p:cNvSpPr txBox="1"/>
          <p:nvPr/>
        </p:nvSpPr>
        <p:spPr>
          <a:xfrm>
            <a:off x="419100" y="1800225"/>
            <a:ext cx="477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5D7C0-8053-C6A8-B445-DD33B9DDC6BD}"/>
              </a:ext>
            </a:extLst>
          </p:cNvPr>
          <p:cNvSpPr txBox="1"/>
          <p:nvPr/>
        </p:nvSpPr>
        <p:spPr>
          <a:xfrm>
            <a:off x="514350" y="2571750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F634D-58A2-AFEB-F30D-E7ED92817E90}"/>
              </a:ext>
            </a:extLst>
          </p:cNvPr>
          <p:cNvSpPr txBox="1"/>
          <p:nvPr/>
        </p:nvSpPr>
        <p:spPr>
          <a:xfrm>
            <a:off x="381000" y="3295650"/>
            <a:ext cx="813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8D45F-6519-FC08-6530-7174B63F66E8}"/>
              </a:ext>
            </a:extLst>
          </p:cNvPr>
          <p:cNvSpPr txBox="1"/>
          <p:nvPr/>
        </p:nvSpPr>
        <p:spPr>
          <a:xfrm>
            <a:off x="466725" y="3933825"/>
            <a:ext cx="816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1F06FC-3470-1D11-E34E-41BB7F715E71}"/>
                  </a:ext>
                </a:extLst>
              </p:cNvPr>
              <p:cNvSpPr txBox="1"/>
              <p:nvPr/>
            </p:nvSpPr>
            <p:spPr>
              <a:xfrm>
                <a:off x="2124076" y="4533900"/>
                <a:ext cx="8286749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3600" b="1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3600" b="1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ữ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nguy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ê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1F06FC-3470-1D11-E34E-41BB7F715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76" y="4533900"/>
                <a:ext cx="8286749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E9A76B-8547-1CEC-4E9F-14065CF8620E}"/>
                  </a:ext>
                </a:extLst>
              </p:cNvPr>
              <p:cNvSpPr txBox="1"/>
              <p:nvPr/>
            </p:nvSpPr>
            <p:spPr>
              <a:xfrm>
                <a:off x="600075" y="5867400"/>
                <a:ext cx="11353800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được hai phân số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E9A76B-8547-1CEC-4E9F-14065CF86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5867400"/>
                <a:ext cx="11353800" cy="721031"/>
              </a:xfrm>
              <a:prstGeom prst="rect">
                <a:avLst/>
              </a:prstGeom>
              <a:blipFill>
                <a:blip r:embed="rId10"/>
                <a:stretch>
                  <a:fillRect l="-1074" b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053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1650450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1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1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1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1033044" y="282582"/>
                    <a:pt x="5837897" y="412301"/>
                    <a:pt x="7990918" y="0"/>
                  </a:cubicBezTo>
                  <a:cubicBezTo>
                    <a:pt x="8156417" y="-56357"/>
                    <a:pt x="8309913" y="171981"/>
                    <a:pt x="8294370" y="303451"/>
                  </a:cubicBezTo>
                  <a:cubicBezTo>
                    <a:pt x="8360640" y="1045162"/>
                    <a:pt x="8334499" y="1300681"/>
                    <a:pt x="8294370" y="1820678"/>
                  </a:cubicBezTo>
                  <a:cubicBezTo>
                    <a:pt x="5601155" y="1603694"/>
                    <a:pt x="892314" y="1894628"/>
                    <a:pt x="0" y="1820678"/>
                  </a:cubicBezTo>
                  <a:cubicBezTo>
                    <a:pt x="72591" y="1109227"/>
                    <a:pt x="64016" y="72748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287109" y="-177929"/>
                    <a:pt x="4980844" y="-836162"/>
                    <a:pt x="7990918" y="0"/>
                  </a:cubicBezTo>
                  <a:cubicBezTo>
                    <a:pt x="8151541" y="23913"/>
                    <a:pt x="8293151" y="106846"/>
                    <a:pt x="8294370" y="303451"/>
                  </a:cubicBezTo>
                  <a:cubicBezTo>
                    <a:pt x="8139081" y="867419"/>
                    <a:pt x="8387078" y="1634157"/>
                    <a:pt x="8294370" y="1820678"/>
                  </a:cubicBezTo>
                  <a:cubicBezTo>
                    <a:pt x="6407797" y="1404706"/>
                    <a:pt x="2112836" y="2110547"/>
                    <a:pt x="0" y="1820678"/>
                  </a:cubicBezTo>
                  <a:cubicBezTo>
                    <a:pt x="1008" y="1510446"/>
                    <a:pt x="118229" y="779048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1103903" y="-213559"/>
                    <a:pt x="5642066" y="-362668"/>
                    <a:pt x="7990918" y="0"/>
                  </a:cubicBezTo>
                  <a:cubicBezTo>
                    <a:pt x="8187352" y="-27540"/>
                    <a:pt x="8311886" y="177303"/>
                    <a:pt x="8294370" y="303451"/>
                  </a:cubicBezTo>
                  <a:cubicBezTo>
                    <a:pt x="8458578" y="994211"/>
                    <a:pt x="8358485" y="1261706"/>
                    <a:pt x="8294370" y="1820678"/>
                  </a:cubicBezTo>
                  <a:cubicBezTo>
                    <a:pt x="5401867" y="1811099"/>
                    <a:pt x="1018183" y="1800436"/>
                    <a:pt x="0" y="1820678"/>
                  </a:cubicBezTo>
                  <a:cubicBezTo>
                    <a:pt x="45906" y="1231169"/>
                    <a:pt x="183663" y="671846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1121905" y="-86002"/>
                    <a:pt x="5909669" y="-34903"/>
                    <a:pt x="7990918" y="0"/>
                  </a:cubicBezTo>
                  <a:cubicBezTo>
                    <a:pt x="8167710" y="-31065"/>
                    <a:pt x="8326598" y="176049"/>
                    <a:pt x="8294370" y="303451"/>
                  </a:cubicBezTo>
                  <a:cubicBezTo>
                    <a:pt x="8410384" y="1029701"/>
                    <a:pt x="8361720" y="1242603"/>
                    <a:pt x="8294370" y="1820678"/>
                  </a:cubicBezTo>
                  <a:cubicBezTo>
                    <a:pt x="5522777" y="1710937"/>
                    <a:pt x="841446" y="1858524"/>
                    <a:pt x="0" y="1820678"/>
                  </a:cubicBezTo>
                  <a:cubicBezTo>
                    <a:pt x="57273" y="1184380"/>
                    <a:pt x="135661" y="664658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1650450"/>
                        <a:gd name="connsiteX1" fmla="*/ 7990918 w 8294370"/>
                        <a:gd name="connsiteY1" fmla="*/ 0 h 1650450"/>
                        <a:gd name="connsiteX2" fmla="*/ 8294370 w 8294370"/>
                        <a:gd name="connsiteY2" fmla="*/ 275080 h 1650450"/>
                        <a:gd name="connsiteX3" fmla="*/ 8294370 w 8294370"/>
                        <a:gd name="connsiteY3" fmla="*/ 1650450 h 1650450"/>
                        <a:gd name="connsiteX4" fmla="*/ 0 w 8294370"/>
                        <a:gd name="connsiteY4" fmla="*/ 1650450 h 1650450"/>
                        <a:gd name="connsiteX5" fmla="*/ 0 w 8294370"/>
                        <a:gd name="connsiteY5" fmla="*/ 0 h 1650450"/>
                        <a:gd name="connsiteX0" fmla="*/ 0 w 8294370"/>
                        <a:gd name="connsiteY0" fmla="*/ 0 h 1650450"/>
                        <a:gd name="connsiteX1" fmla="*/ 7990918 w 8294370"/>
                        <a:gd name="connsiteY1" fmla="*/ 0 h 1650450"/>
                        <a:gd name="connsiteX2" fmla="*/ 8294370 w 8294370"/>
                        <a:gd name="connsiteY2" fmla="*/ 275080 h 1650450"/>
                        <a:gd name="connsiteX3" fmla="*/ 8294370 w 8294370"/>
                        <a:gd name="connsiteY3" fmla="*/ 1650450 h 1650450"/>
                        <a:gd name="connsiteX4" fmla="*/ 0 w 8294370"/>
                        <a:gd name="connsiteY4" fmla="*/ 1650450 h 1650450"/>
                        <a:gd name="connsiteX5" fmla="*/ 0 w 8294370"/>
                        <a:gd name="connsiteY5" fmla="*/ 0 h 1650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1650450" fill="none" extrusionOk="0">
                          <a:moveTo>
                            <a:pt x="0" y="0"/>
                          </a:moveTo>
                          <a:cubicBezTo>
                            <a:pt x="1024163" y="209063"/>
                            <a:pt x="5780515" y="285535"/>
                            <a:pt x="7990918" y="0"/>
                          </a:cubicBezTo>
                          <a:cubicBezTo>
                            <a:pt x="8156533" y="-48359"/>
                            <a:pt x="8308708" y="153492"/>
                            <a:pt x="8294370" y="275080"/>
                          </a:cubicBezTo>
                          <a:cubicBezTo>
                            <a:pt x="8395151" y="939537"/>
                            <a:pt x="8334973" y="1157572"/>
                            <a:pt x="8294370" y="1650450"/>
                          </a:cubicBezTo>
                          <a:cubicBezTo>
                            <a:pt x="5500866" y="1511759"/>
                            <a:pt x="992685" y="1716176"/>
                            <a:pt x="0" y="1650450"/>
                          </a:cubicBezTo>
                          <a:cubicBezTo>
                            <a:pt x="129651" y="1050781"/>
                            <a:pt x="99835" y="658667"/>
                            <a:pt x="0" y="0"/>
                          </a:cubicBezTo>
                          <a:close/>
                        </a:path>
                        <a:path w="8294370" h="1650450" stroke="0" extrusionOk="0">
                          <a:moveTo>
                            <a:pt x="0" y="0"/>
                          </a:moveTo>
                          <a:cubicBezTo>
                            <a:pt x="581417" y="-117932"/>
                            <a:pt x="4806453" y="-548094"/>
                            <a:pt x="7990918" y="0"/>
                          </a:cubicBezTo>
                          <a:cubicBezTo>
                            <a:pt x="8157397" y="15705"/>
                            <a:pt x="8296576" y="103892"/>
                            <a:pt x="8294370" y="275080"/>
                          </a:cubicBezTo>
                          <a:cubicBezTo>
                            <a:pt x="8154969" y="817988"/>
                            <a:pt x="8353548" y="1483346"/>
                            <a:pt x="8294370" y="1650450"/>
                          </a:cubicBezTo>
                          <a:cubicBezTo>
                            <a:pt x="6257822" y="1524590"/>
                            <a:pt x="2129732" y="1598568"/>
                            <a:pt x="0" y="1650450"/>
                          </a:cubicBezTo>
                          <a:cubicBezTo>
                            <a:pt x="-1580" y="1350603"/>
                            <a:pt x="92355" y="731569"/>
                            <a:pt x="0" y="0"/>
                          </a:cubicBezTo>
                          <a:close/>
                        </a:path>
                        <a:path w="8294370" h="1650450" fill="none" stroke="0" extrusionOk="0">
                          <a:moveTo>
                            <a:pt x="0" y="0"/>
                          </a:moveTo>
                          <a:cubicBezTo>
                            <a:pt x="1009417" y="-143594"/>
                            <a:pt x="5604656" y="-316490"/>
                            <a:pt x="7990918" y="0"/>
                          </a:cubicBezTo>
                          <a:cubicBezTo>
                            <a:pt x="8167810" y="-5840"/>
                            <a:pt x="8322660" y="143887"/>
                            <a:pt x="8294370" y="275080"/>
                          </a:cubicBezTo>
                          <a:cubicBezTo>
                            <a:pt x="8424060" y="928157"/>
                            <a:pt x="8341427" y="1123051"/>
                            <a:pt x="8294370" y="1650450"/>
                          </a:cubicBezTo>
                          <a:cubicBezTo>
                            <a:pt x="5460791" y="1766359"/>
                            <a:pt x="1058302" y="1704294"/>
                            <a:pt x="0" y="1650450"/>
                          </a:cubicBezTo>
                          <a:cubicBezTo>
                            <a:pt x="118151" y="1094370"/>
                            <a:pt x="142373" y="6138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164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B1: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chung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B2: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267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13F94A-6BC8-F676-0160-9B2CEF598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9126" y="1132248"/>
            <a:ext cx="8769157" cy="23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FD2C7B-82AD-43B5-7FD6-0DCB5927C875}"/>
                  </a:ext>
                </a:extLst>
              </p:cNvPr>
              <p:cNvSpPr txBox="1"/>
              <p:nvPr/>
            </p:nvSpPr>
            <p:spPr>
              <a:xfrm>
                <a:off x="523875" y="1333500"/>
                <a:ext cx="2943225" cy="1155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𝐚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FD2C7B-82AD-43B5-7FD6-0DCB5927C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5" y="1333500"/>
                <a:ext cx="2943225" cy="1155701"/>
              </a:xfrm>
              <a:prstGeom prst="rect">
                <a:avLst/>
              </a:prstGeom>
              <a:blipFill>
                <a:blip r:embed="rId4"/>
                <a:stretch>
                  <a:fillRect b="-5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D91A1-0810-F549-8879-361541031857}"/>
                  </a:ext>
                </a:extLst>
              </p:cNvPr>
              <p:cNvSpPr txBox="1"/>
              <p:nvPr/>
            </p:nvSpPr>
            <p:spPr>
              <a:xfrm>
                <a:off x="7210425" y="1333500"/>
                <a:ext cx="294322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𝐛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𝟔𝟒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D91A1-0810-F549-8879-361541031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425" y="1333500"/>
                <a:ext cx="2943225" cy="1159228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13C821-313B-A880-37E5-1B5E689AD882}"/>
                  </a:ext>
                </a:extLst>
              </p:cNvPr>
              <p:cNvSpPr txBox="1"/>
              <p:nvPr/>
            </p:nvSpPr>
            <p:spPr>
              <a:xfrm>
                <a:off x="561975" y="3571875"/>
                <a:ext cx="2943225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13C821-313B-A880-37E5-1B5E689AD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5" y="3571875"/>
                <a:ext cx="2943225" cy="1155766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12A687-0D04-3792-7284-FB1BD98C5D9B}"/>
                  </a:ext>
                </a:extLst>
              </p:cNvPr>
              <p:cNvSpPr txBox="1"/>
              <p:nvPr/>
            </p:nvSpPr>
            <p:spPr>
              <a:xfrm>
                <a:off x="7248525" y="3571875"/>
                <a:ext cx="385762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𝐝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12A687-0D04-3792-7284-FB1BD98C5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525" y="3571875"/>
                <a:ext cx="3857625" cy="1159228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C3EE904-6ECC-B955-FEC5-92C343693226}"/>
              </a:ext>
            </a:extLst>
          </p:cNvPr>
          <p:cNvSpPr txBox="1"/>
          <p:nvPr/>
        </p:nvSpPr>
        <p:spPr>
          <a:xfrm>
            <a:off x="638175" y="2676525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15.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9B37D-F19E-5EAB-FEC5-C115582076EB}"/>
              </a:ext>
            </a:extLst>
          </p:cNvPr>
          <p:cNvSpPr txBox="1"/>
          <p:nvPr/>
        </p:nvSpPr>
        <p:spPr>
          <a:xfrm>
            <a:off x="7410450" y="2590800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64.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579FE-5D23-86AD-BF73-ADC2E7012E31}"/>
              </a:ext>
            </a:extLst>
          </p:cNvPr>
          <p:cNvSpPr txBox="1"/>
          <p:nvPr/>
        </p:nvSpPr>
        <p:spPr>
          <a:xfrm>
            <a:off x="1057275" y="4867275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22.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538DB-4E9C-7751-0CA0-5156A0DB7C70}"/>
              </a:ext>
            </a:extLst>
          </p:cNvPr>
          <p:cNvSpPr txBox="1"/>
          <p:nvPr/>
        </p:nvSpPr>
        <p:spPr>
          <a:xfrm>
            <a:off x="7543801" y="4857750"/>
            <a:ext cx="400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100.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146228" y="123825"/>
                <a:ext cx="10769547" cy="1757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den>
                    </m:f>
                    <m:r>
                      <a:rPr lang="en-US" sz="4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chung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28" y="123825"/>
                <a:ext cx="10769547" cy="1757532"/>
              </a:xfrm>
              <a:prstGeom prst="rect">
                <a:avLst/>
              </a:prstGeom>
              <a:blipFill>
                <a:blip r:embed="rId4"/>
                <a:stretch>
                  <a:fillRect l="-2264" r="-2264" b="-15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F6EE92-0E95-5B41-16AD-EB9BFA34177D}"/>
                  </a:ext>
                </a:extLst>
              </p:cNvPr>
              <p:cNvSpPr txBox="1"/>
              <p:nvPr/>
            </p:nvSpPr>
            <p:spPr>
              <a:xfrm>
                <a:off x="523875" y="2266950"/>
                <a:ext cx="11506199" cy="435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Vì 42 chia hết cho 6 nên ta chọn 42 làm mẫu số chung.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Thực hiện quy đồng mẫu số :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có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5 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7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6 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7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giữ nguyên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 được hai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  <m:r>
                      <a:rPr lang="nl-NL" sz="32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  <m:r>
                      <a:rPr lang="nl-NL" sz="32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F6EE92-0E95-5B41-16AD-EB9BFA341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5" y="2266950"/>
                <a:ext cx="11506199" cy="4350358"/>
              </a:xfrm>
              <a:prstGeom prst="rect">
                <a:avLst/>
              </a:prstGeom>
              <a:blipFill>
                <a:blip r:embed="rId5"/>
                <a:stretch>
                  <a:fillRect l="-1378" t="-840" r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5A22DD-B15B-4578-8148-5023C270B577}"/>
                  </a:ext>
                </a:extLst>
              </p:cNvPr>
              <p:cNvSpPr/>
              <p:nvPr/>
            </p:nvSpPr>
            <p:spPr>
              <a:xfrm>
                <a:off x="457200" y="94329"/>
                <a:ext cx="11544299" cy="2048796"/>
              </a:xfrm>
              <a:custGeom>
                <a:avLst/>
                <a:gdLst>
                  <a:gd name="connsiteX0" fmla="*/ 0 w 11544299"/>
                  <a:gd name="connsiteY0" fmla="*/ 0 h 2048796"/>
                  <a:gd name="connsiteX1" fmla="*/ 607594 w 11544299"/>
                  <a:gd name="connsiteY1" fmla="*/ 0 h 2048796"/>
                  <a:gd name="connsiteX2" fmla="*/ 1330631 w 11544299"/>
                  <a:gd name="connsiteY2" fmla="*/ 0 h 2048796"/>
                  <a:gd name="connsiteX3" fmla="*/ 2169113 w 11544299"/>
                  <a:gd name="connsiteY3" fmla="*/ 0 h 2048796"/>
                  <a:gd name="connsiteX4" fmla="*/ 2892150 w 11544299"/>
                  <a:gd name="connsiteY4" fmla="*/ 0 h 2048796"/>
                  <a:gd name="connsiteX5" fmla="*/ 3730631 w 11544299"/>
                  <a:gd name="connsiteY5" fmla="*/ 0 h 2048796"/>
                  <a:gd name="connsiteX6" fmla="*/ 4569111 w 11544299"/>
                  <a:gd name="connsiteY6" fmla="*/ 0 h 2048796"/>
                  <a:gd name="connsiteX7" fmla="*/ 5292149 w 11544299"/>
                  <a:gd name="connsiteY7" fmla="*/ 0 h 2048796"/>
                  <a:gd name="connsiteX8" fmla="*/ 6015187 w 11544299"/>
                  <a:gd name="connsiteY8" fmla="*/ 0 h 2048796"/>
                  <a:gd name="connsiteX9" fmla="*/ 6507339 w 11544299"/>
                  <a:gd name="connsiteY9" fmla="*/ 0 h 2048796"/>
                  <a:gd name="connsiteX10" fmla="*/ 7114933 w 11544299"/>
                  <a:gd name="connsiteY10" fmla="*/ 0 h 2048796"/>
                  <a:gd name="connsiteX11" fmla="*/ 7491642 w 11544299"/>
                  <a:gd name="connsiteY11" fmla="*/ 0 h 2048796"/>
                  <a:gd name="connsiteX12" fmla="*/ 8330122 w 11544299"/>
                  <a:gd name="connsiteY12" fmla="*/ 0 h 2048796"/>
                  <a:gd name="connsiteX13" fmla="*/ 9168603 w 11544299"/>
                  <a:gd name="connsiteY13" fmla="*/ 0 h 2048796"/>
                  <a:gd name="connsiteX14" fmla="*/ 9545312 w 11544299"/>
                  <a:gd name="connsiteY14" fmla="*/ 0 h 2048796"/>
                  <a:gd name="connsiteX15" fmla="*/ 9922020 w 11544299"/>
                  <a:gd name="connsiteY15" fmla="*/ 0 h 2048796"/>
                  <a:gd name="connsiteX16" fmla="*/ 10183286 w 11544299"/>
                  <a:gd name="connsiteY16" fmla="*/ 0 h 2048796"/>
                  <a:gd name="connsiteX17" fmla="*/ 10906324 w 11544299"/>
                  <a:gd name="connsiteY17" fmla="*/ 0 h 2048796"/>
                  <a:gd name="connsiteX18" fmla="*/ 11544299 w 11544299"/>
                  <a:gd name="connsiteY18" fmla="*/ 0 h 2048796"/>
                  <a:gd name="connsiteX19" fmla="*/ 11544299 w 11544299"/>
                  <a:gd name="connsiteY19" fmla="*/ 662444 h 2048796"/>
                  <a:gd name="connsiteX20" fmla="*/ 11544299 w 11544299"/>
                  <a:gd name="connsiteY20" fmla="*/ 1283912 h 2048796"/>
                  <a:gd name="connsiteX21" fmla="*/ 11544299 w 11544299"/>
                  <a:gd name="connsiteY21" fmla="*/ 2048796 h 2048796"/>
                  <a:gd name="connsiteX22" fmla="*/ 11283032 w 11544299"/>
                  <a:gd name="connsiteY22" fmla="*/ 2048796 h 2048796"/>
                  <a:gd name="connsiteX23" fmla="*/ 10790881 w 11544299"/>
                  <a:gd name="connsiteY23" fmla="*/ 2048796 h 2048796"/>
                  <a:gd name="connsiteX24" fmla="*/ 9952401 w 11544299"/>
                  <a:gd name="connsiteY24" fmla="*/ 2048796 h 2048796"/>
                  <a:gd name="connsiteX25" fmla="*/ 9575692 w 11544299"/>
                  <a:gd name="connsiteY25" fmla="*/ 2048796 h 2048796"/>
                  <a:gd name="connsiteX26" fmla="*/ 8852654 w 11544299"/>
                  <a:gd name="connsiteY26" fmla="*/ 2048796 h 2048796"/>
                  <a:gd name="connsiteX27" fmla="*/ 8475945 w 11544299"/>
                  <a:gd name="connsiteY27" fmla="*/ 2048796 h 2048796"/>
                  <a:gd name="connsiteX28" fmla="*/ 7868351 w 11544299"/>
                  <a:gd name="connsiteY28" fmla="*/ 2048796 h 2048796"/>
                  <a:gd name="connsiteX29" fmla="*/ 7607085 w 11544299"/>
                  <a:gd name="connsiteY29" fmla="*/ 2048796 h 2048796"/>
                  <a:gd name="connsiteX30" fmla="*/ 7114933 w 11544299"/>
                  <a:gd name="connsiteY30" fmla="*/ 2048796 h 2048796"/>
                  <a:gd name="connsiteX31" fmla="*/ 6276453 w 11544299"/>
                  <a:gd name="connsiteY31" fmla="*/ 2048796 h 2048796"/>
                  <a:gd name="connsiteX32" fmla="*/ 5668857 w 11544299"/>
                  <a:gd name="connsiteY32" fmla="*/ 2048796 h 2048796"/>
                  <a:gd name="connsiteX33" fmla="*/ 5061263 w 11544299"/>
                  <a:gd name="connsiteY33" fmla="*/ 2048796 h 2048796"/>
                  <a:gd name="connsiteX34" fmla="*/ 4338226 w 11544299"/>
                  <a:gd name="connsiteY34" fmla="*/ 2048796 h 2048796"/>
                  <a:gd name="connsiteX35" fmla="*/ 3846074 w 11544299"/>
                  <a:gd name="connsiteY35" fmla="*/ 2048796 h 2048796"/>
                  <a:gd name="connsiteX36" fmla="*/ 3238479 w 11544299"/>
                  <a:gd name="connsiteY36" fmla="*/ 2048796 h 2048796"/>
                  <a:gd name="connsiteX37" fmla="*/ 2399998 w 11544299"/>
                  <a:gd name="connsiteY37" fmla="*/ 2048796 h 2048796"/>
                  <a:gd name="connsiteX38" fmla="*/ 1561518 w 11544299"/>
                  <a:gd name="connsiteY38" fmla="*/ 2048796 h 2048796"/>
                  <a:gd name="connsiteX39" fmla="*/ 1184809 w 11544299"/>
                  <a:gd name="connsiteY39" fmla="*/ 2048796 h 2048796"/>
                  <a:gd name="connsiteX40" fmla="*/ 0 w 11544299"/>
                  <a:gd name="connsiteY40" fmla="*/ 2048796 h 2048796"/>
                  <a:gd name="connsiteX41" fmla="*/ 0 w 11544299"/>
                  <a:gd name="connsiteY41" fmla="*/ 1324888 h 2048796"/>
                  <a:gd name="connsiteX42" fmla="*/ 0 w 11544299"/>
                  <a:gd name="connsiteY42" fmla="*/ 641956 h 2048796"/>
                  <a:gd name="connsiteX43" fmla="*/ 0 w 11544299"/>
                  <a:gd name="connsiteY43" fmla="*/ 0 h 2048796"/>
                  <a:gd name="connsiteX0" fmla="*/ 0 w 11544299"/>
                  <a:gd name="connsiteY0" fmla="*/ 0 h 2048796"/>
                  <a:gd name="connsiteX1" fmla="*/ 838481 w 11544299"/>
                  <a:gd name="connsiteY1" fmla="*/ 0 h 2048796"/>
                  <a:gd name="connsiteX2" fmla="*/ 1561518 w 11544299"/>
                  <a:gd name="connsiteY2" fmla="*/ 0 h 2048796"/>
                  <a:gd name="connsiteX3" fmla="*/ 1938227 w 11544299"/>
                  <a:gd name="connsiteY3" fmla="*/ 0 h 2048796"/>
                  <a:gd name="connsiteX4" fmla="*/ 2661264 w 11544299"/>
                  <a:gd name="connsiteY4" fmla="*/ 0 h 2048796"/>
                  <a:gd name="connsiteX5" fmla="*/ 3153416 w 11544299"/>
                  <a:gd name="connsiteY5" fmla="*/ 0 h 2048796"/>
                  <a:gd name="connsiteX6" fmla="*/ 3876454 w 11544299"/>
                  <a:gd name="connsiteY6" fmla="*/ 0 h 2048796"/>
                  <a:gd name="connsiteX7" fmla="*/ 4137719 w 11544299"/>
                  <a:gd name="connsiteY7" fmla="*/ 0 h 2048796"/>
                  <a:gd name="connsiteX8" fmla="*/ 4745314 w 11544299"/>
                  <a:gd name="connsiteY8" fmla="*/ 0 h 2048796"/>
                  <a:gd name="connsiteX9" fmla="*/ 5468352 w 11544299"/>
                  <a:gd name="connsiteY9" fmla="*/ 0 h 2048796"/>
                  <a:gd name="connsiteX10" fmla="*/ 6075946 w 11544299"/>
                  <a:gd name="connsiteY10" fmla="*/ 0 h 2048796"/>
                  <a:gd name="connsiteX11" fmla="*/ 6337212 w 11544299"/>
                  <a:gd name="connsiteY11" fmla="*/ 0 h 2048796"/>
                  <a:gd name="connsiteX12" fmla="*/ 6598478 w 11544299"/>
                  <a:gd name="connsiteY12" fmla="*/ 0 h 2048796"/>
                  <a:gd name="connsiteX13" fmla="*/ 6859743 w 11544299"/>
                  <a:gd name="connsiteY13" fmla="*/ 0 h 2048796"/>
                  <a:gd name="connsiteX14" fmla="*/ 7698224 w 11544299"/>
                  <a:gd name="connsiteY14" fmla="*/ 0 h 2048796"/>
                  <a:gd name="connsiteX15" fmla="*/ 8536704 w 11544299"/>
                  <a:gd name="connsiteY15" fmla="*/ 0 h 2048796"/>
                  <a:gd name="connsiteX16" fmla="*/ 8913414 w 11544299"/>
                  <a:gd name="connsiteY16" fmla="*/ 0 h 2048796"/>
                  <a:gd name="connsiteX17" fmla="*/ 9751894 w 11544299"/>
                  <a:gd name="connsiteY17" fmla="*/ 0 h 2048796"/>
                  <a:gd name="connsiteX18" fmla="*/ 10590375 w 11544299"/>
                  <a:gd name="connsiteY18" fmla="*/ 0 h 2048796"/>
                  <a:gd name="connsiteX19" fmla="*/ 10851641 w 11544299"/>
                  <a:gd name="connsiteY19" fmla="*/ 0 h 2048796"/>
                  <a:gd name="connsiteX20" fmla="*/ 11544299 w 11544299"/>
                  <a:gd name="connsiteY20" fmla="*/ 0 h 2048796"/>
                  <a:gd name="connsiteX21" fmla="*/ 11544299 w 11544299"/>
                  <a:gd name="connsiteY21" fmla="*/ 682932 h 2048796"/>
                  <a:gd name="connsiteX22" fmla="*/ 11544299 w 11544299"/>
                  <a:gd name="connsiteY22" fmla="*/ 1304400 h 2048796"/>
                  <a:gd name="connsiteX23" fmla="*/ 11544299 w 11544299"/>
                  <a:gd name="connsiteY23" fmla="*/ 2048796 h 2048796"/>
                  <a:gd name="connsiteX24" fmla="*/ 10705817 w 11544299"/>
                  <a:gd name="connsiteY24" fmla="*/ 2048796 h 2048796"/>
                  <a:gd name="connsiteX25" fmla="*/ 10444552 w 11544299"/>
                  <a:gd name="connsiteY25" fmla="*/ 2048796 h 2048796"/>
                  <a:gd name="connsiteX26" fmla="*/ 9606071 w 11544299"/>
                  <a:gd name="connsiteY26" fmla="*/ 2048796 h 2048796"/>
                  <a:gd name="connsiteX27" fmla="*/ 9344805 w 11544299"/>
                  <a:gd name="connsiteY27" fmla="*/ 2048796 h 2048796"/>
                  <a:gd name="connsiteX28" fmla="*/ 8506325 w 11544299"/>
                  <a:gd name="connsiteY28" fmla="*/ 2048796 h 2048796"/>
                  <a:gd name="connsiteX29" fmla="*/ 8245059 w 11544299"/>
                  <a:gd name="connsiteY29" fmla="*/ 2048796 h 2048796"/>
                  <a:gd name="connsiteX30" fmla="*/ 7522021 w 11544299"/>
                  <a:gd name="connsiteY30" fmla="*/ 2048796 h 2048796"/>
                  <a:gd name="connsiteX31" fmla="*/ 7145313 w 11544299"/>
                  <a:gd name="connsiteY31" fmla="*/ 2048796 h 2048796"/>
                  <a:gd name="connsiteX32" fmla="*/ 6768605 w 11544299"/>
                  <a:gd name="connsiteY32" fmla="*/ 2048796 h 2048796"/>
                  <a:gd name="connsiteX33" fmla="*/ 6507339 w 11544299"/>
                  <a:gd name="connsiteY33" fmla="*/ 2048796 h 2048796"/>
                  <a:gd name="connsiteX34" fmla="*/ 6130630 w 11544299"/>
                  <a:gd name="connsiteY34" fmla="*/ 2048796 h 2048796"/>
                  <a:gd name="connsiteX35" fmla="*/ 5753921 w 11544299"/>
                  <a:gd name="connsiteY35" fmla="*/ 2048796 h 2048796"/>
                  <a:gd name="connsiteX36" fmla="*/ 5261770 w 11544299"/>
                  <a:gd name="connsiteY36" fmla="*/ 2048796 h 2048796"/>
                  <a:gd name="connsiteX37" fmla="*/ 4769618 w 11544299"/>
                  <a:gd name="connsiteY37" fmla="*/ 2048796 h 2048796"/>
                  <a:gd name="connsiteX38" fmla="*/ 4277466 w 11544299"/>
                  <a:gd name="connsiteY38" fmla="*/ 2048796 h 2048796"/>
                  <a:gd name="connsiteX39" fmla="*/ 3554428 w 11544299"/>
                  <a:gd name="connsiteY39" fmla="*/ 2048796 h 2048796"/>
                  <a:gd name="connsiteX40" fmla="*/ 3177720 w 11544299"/>
                  <a:gd name="connsiteY40" fmla="*/ 2048796 h 2048796"/>
                  <a:gd name="connsiteX41" fmla="*/ 2801011 w 11544299"/>
                  <a:gd name="connsiteY41" fmla="*/ 2048796 h 2048796"/>
                  <a:gd name="connsiteX42" fmla="*/ 2539746 w 11544299"/>
                  <a:gd name="connsiteY42" fmla="*/ 2048796 h 2048796"/>
                  <a:gd name="connsiteX43" fmla="*/ 1816708 w 11544299"/>
                  <a:gd name="connsiteY43" fmla="*/ 2048796 h 2048796"/>
                  <a:gd name="connsiteX44" fmla="*/ 1324556 w 11544299"/>
                  <a:gd name="connsiteY44" fmla="*/ 2048796 h 2048796"/>
                  <a:gd name="connsiteX45" fmla="*/ 601518 w 11544299"/>
                  <a:gd name="connsiteY45" fmla="*/ 2048796 h 2048796"/>
                  <a:gd name="connsiteX46" fmla="*/ 0 w 11544299"/>
                  <a:gd name="connsiteY46" fmla="*/ 2048796 h 2048796"/>
                  <a:gd name="connsiteX47" fmla="*/ 0 w 11544299"/>
                  <a:gd name="connsiteY47" fmla="*/ 1427327 h 2048796"/>
                  <a:gd name="connsiteX48" fmla="*/ 0 w 11544299"/>
                  <a:gd name="connsiteY48" fmla="*/ 785371 h 2048796"/>
                  <a:gd name="connsiteX49" fmla="*/ 0 w 11544299"/>
                  <a:gd name="connsiteY49" fmla="*/ 0 h 2048796"/>
                  <a:gd name="connsiteX0" fmla="*/ 0 w 11544299"/>
                  <a:gd name="connsiteY0" fmla="*/ 0 h 2048796"/>
                  <a:gd name="connsiteX1" fmla="*/ 607594 w 11544299"/>
                  <a:gd name="connsiteY1" fmla="*/ 0 h 2048796"/>
                  <a:gd name="connsiteX2" fmla="*/ 1330631 w 11544299"/>
                  <a:gd name="connsiteY2" fmla="*/ 0 h 2048796"/>
                  <a:gd name="connsiteX3" fmla="*/ 2169113 w 11544299"/>
                  <a:gd name="connsiteY3" fmla="*/ 0 h 2048796"/>
                  <a:gd name="connsiteX4" fmla="*/ 2892150 w 11544299"/>
                  <a:gd name="connsiteY4" fmla="*/ 0 h 2048796"/>
                  <a:gd name="connsiteX5" fmla="*/ 3730631 w 11544299"/>
                  <a:gd name="connsiteY5" fmla="*/ 0 h 2048796"/>
                  <a:gd name="connsiteX6" fmla="*/ 4569111 w 11544299"/>
                  <a:gd name="connsiteY6" fmla="*/ 0 h 2048796"/>
                  <a:gd name="connsiteX7" fmla="*/ 5292149 w 11544299"/>
                  <a:gd name="connsiteY7" fmla="*/ 0 h 2048796"/>
                  <a:gd name="connsiteX8" fmla="*/ 6015187 w 11544299"/>
                  <a:gd name="connsiteY8" fmla="*/ 0 h 2048796"/>
                  <a:gd name="connsiteX9" fmla="*/ 6507339 w 11544299"/>
                  <a:gd name="connsiteY9" fmla="*/ 0 h 2048796"/>
                  <a:gd name="connsiteX10" fmla="*/ 7114933 w 11544299"/>
                  <a:gd name="connsiteY10" fmla="*/ 0 h 2048796"/>
                  <a:gd name="connsiteX11" fmla="*/ 7491642 w 11544299"/>
                  <a:gd name="connsiteY11" fmla="*/ 0 h 2048796"/>
                  <a:gd name="connsiteX12" fmla="*/ 8330122 w 11544299"/>
                  <a:gd name="connsiteY12" fmla="*/ 0 h 2048796"/>
                  <a:gd name="connsiteX13" fmla="*/ 9168603 w 11544299"/>
                  <a:gd name="connsiteY13" fmla="*/ 0 h 2048796"/>
                  <a:gd name="connsiteX14" fmla="*/ 9545312 w 11544299"/>
                  <a:gd name="connsiteY14" fmla="*/ 0 h 2048796"/>
                  <a:gd name="connsiteX15" fmla="*/ 9922020 w 11544299"/>
                  <a:gd name="connsiteY15" fmla="*/ 0 h 2048796"/>
                  <a:gd name="connsiteX16" fmla="*/ 10183286 w 11544299"/>
                  <a:gd name="connsiteY16" fmla="*/ 0 h 2048796"/>
                  <a:gd name="connsiteX17" fmla="*/ 10906324 w 11544299"/>
                  <a:gd name="connsiteY17" fmla="*/ 0 h 2048796"/>
                  <a:gd name="connsiteX18" fmla="*/ 11544299 w 11544299"/>
                  <a:gd name="connsiteY18" fmla="*/ 0 h 2048796"/>
                  <a:gd name="connsiteX19" fmla="*/ 11544299 w 11544299"/>
                  <a:gd name="connsiteY19" fmla="*/ 662444 h 2048796"/>
                  <a:gd name="connsiteX20" fmla="*/ 11544299 w 11544299"/>
                  <a:gd name="connsiteY20" fmla="*/ 1283912 h 2048796"/>
                  <a:gd name="connsiteX21" fmla="*/ 11544299 w 11544299"/>
                  <a:gd name="connsiteY21" fmla="*/ 2048796 h 2048796"/>
                  <a:gd name="connsiteX22" fmla="*/ 11283032 w 11544299"/>
                  <a:gd name="connsiteY22" fmla="*/ 2048796 h 2048796"/>
                  <a:gd name="connsiteX23" fmla="*/ 10790881 w 11544299"/>
                  <a:gd name="connsiteY23" fmla="*/ 2048796 h 2048796"/>
                  <a:gd name="connsiteX24" fmla="*/ 9952401 w 11544299"/>
                  <a:gd name="connsiteY24" fmla="*/ 2048796 h 2048796"/>
                  <a:gd name="connsiteX25" fmla="*/ 9575692 w 11544299"/>
                  <a:gd name="connsiteY25" fmla="*/ 2048796 h 2048796"/>
                  <a:gd name="connsiteX26" fmla="*/ 8852654 w 11544299"/>
                  <a:gd name="connsiteY26" fmla="*/ 2048796 h 2048796"/>
                  <a:gd name="connsiteX27" fmla="*/ 8475945 w 11544299"/>
                  <a:gd name="connsiteY27" fmla="*/ 2048796 h 2048796"/>
                  <a:gd name="connsiteX28" fmla="*/ 7868351 w 11544299"/>
                  <a:gd name="connsiteY28" fmla="*/ 2048796 h 2048796"/>
                  <a:gd name="connsiteX29" fmla="*/ 7607085 w 11544299"/>
                  <a:gd name="connsiteY29" fmla="*/ 2048796 h 2048796"/>
                  <a:gd name="connsiteX30" fmla="*/ 7114933 w 11544299"/>
                  <a:gd name="connsiteY30" fmla="*/ 2048796 h 2048796"/>
                  <a:gd name="connsiteX31" fmla="*/ 6276453 w 11544299"/>
                  <a:gd name="connsiteY31" fmla="*/ 2048796 h 2048796"/>
                  <a:gd name="connsiteX32" fmla="*/ 5668857 w 11544299"/>
                  <a:gd name="connsiteY32" fmla="*/ 2048796 h 2048796"/>
                  <a:gd name="connsiteX33" fmla="*/ 5061263 w 11544299"/>
                  <a:gd name="connsiteY33" fmla="*/ 2048796 h 2048796"/>
                  <a:gd name="connsiteX34" fmla="*/ 4338226 w 11544299"/>
                  <a:gd name="connsiteY34" fmla="*/ 2048796 h 2048796"/>
                  <a:gd name="connsiteX35" fmla="*/ 3846074 w 11544299"/>
                  <a:gd name="connsiteY35" fmla="*/ 2048796 h 2048796"/>
                  <a:gd name="connsiteX36" fmla="*/ 3238479 w 11544299"/>
                  <a:gd name="connsiteY36" fmla="*/ 2048796 h 2048796"/>
                  <a:gd name="connsiteX37" fmla="*/ 2399998 w 11544299"/>
                  <a:gd name="connsiteY37" fmla="*/ 2048796 h 2048796"/>
                  <a:gd name="connsiteX38" fmla="*/ 1561518 w 11544299"/>
                  <a:gd name="connsiteY38" fmla="*/ 2048796 h 2048796"/>
                  <a:gd name="connsiteX39" fmla="*/ 1184809 w 11544299"/>
                  <a:gd name="connsiteY39" fmla="*/ 2048796 h 2048796"/>
                  <a:gd name="connsiteX40" fmla="*/ 0 w 11544299"/>
                  <a:gd name="connsiteY40" fmla="*/ 2048796 h 2048796"/>
                  <a:gd name="connsiteX41" fmla="*/ 0 w 11544299"/>
                  <a:gd name="connsiteY41" fmla="*/ 1324888 h 2048796"/>
                  <a:gd name="connsiteX42" fmla="*/ 0 w 11544299"/>
                  <a:gd name="connsiteY42" fmla="*/ 641956 h 2048796"/>
                  <a:gd name="connsiteX43" fmla="*/ 0 w 11544299"/>
                  <a:gd name="connsiteY43" fmla="*/ 0 h 204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544299" h="2048796" fill="none" extrusionOk="0">
                    <a:moveTo>
                      <a:pt x="0" y="0"/>
                    </a:moveTo>
                    <a:cubicBezTo>
                      <a:pt x="86594" y="-108685"/>
                      <a:pt x="381669" y="88636"/>
                      <a:pt x="607594" y="0"/>
                    </a:cubicBezTo>
                    <a:cubicBezTo>
                      <a:pt x="710956" y="-101689"/>
                      <a:pt x="1013565" y="92151"/>
                      <a:pt x="1330631" y="0"/>
                    </a:cubicBezTo>
                    <a:cubicBezTo>
                      <a:pt x="1546947" y="27992"/>
                      <a:pt x="1788940" y="99926"/>
                      <a:pt x="2169113" y="0"/>
                    </a:cubicBezTo>
                    <a:cubicBezTo>
                      <a:pt x="2584702" y="-87782"/>
                      <a:pt x="2693264" y="104974"/>
                      <a:pt x="2892150" y="0"/>
                    </a:cubicBezTo>
                    <a:cubicBezTo>
                      <a:pt x="3058742" y="-14700"/>
                      <a:pt x="3547467" y="81774"/>
                      <a:pt x="3730631" y="0"/>
                    </a:cubicBezTo>
                    <a:cubicBezTo>
                      <a:pt x="4023155" y="-190542"/>
                      <a:pt x="4303900" y="168884"/>
                      <a:pt x="4569111" y="0"/>
                    </a:cubicBezTo>
                    <a:cubicBezTo>
                      <a:pt x="4883540" y="-110817"/>
                      <a:pt x="4975988" y="117616"/>
                      <a:pt x="5292149" y="0"/>
                    </a:cubicBezTo>
                    <a:cubicBezTo>
                      <a:pt x="5618758" y="-106526"/>
                      <a:pt x="5662439" y="22253"/>
                      <a:pt x="6015187" y="0"/>
                    </a:cubicBezTo>
                    <a:cubicBezTo>
                      <a:pt x="6342370" y="-4679"/>
                      <a:pt x="6387672" y="8961"/>
                      <a:pt x="6507339" y="0"/>
                    </a:cubicBezTo>
                    <a:cubicBezTo>
                      <a:pt x="6687150" y="-18639"/>
                      <a:pt x="6786017" y="45892"/>
                      <a:pt x="7114933" y="0"/>
                    </a:cubicBezTo>
                    <a:cubicBezTo>
                      <a:pt x="7399965" y="-75874"/>
                      <a:pt x="7371954" y="-15824"/>
                      <a:pt x="7491642" y="0"/>
                    </a:cubicBezTo>
                    <a:cubicBezTo>
                      <a:pt x="7532153" y="9811"/>
                      <a:pt x="8152987" y="48201"/>
                      <a:pt x="8330122" y="0"/>
                    </a:cubicBezTo>
                    <a:cubicBezTo>
                      <a:pt x="8634025" y="27737"/>
                      <a:pt x="8820166" y="173872"/>
                      <a:pt x="9168603" y="0"/>
                    </a:cubicBezTo>
                    <a:cubicBezTo>
                      <a:pt x="9456237" y="-104591"/>
                      <a:pt x="9434968" y="11811"/>
                      <a:pt x="9545312" y="0"/>
                    </a:cubicBezTo>
                    <a:cubicBezTo>
                      <a:pt x="9680168" y="20117"/>
                      <a:pt x="9798229" y="50908"/>
                      <a:pt x="9922020" y="0"/>
                    </a:cubicBezTo>
                    <a:cubicBezTo>
                      <a:pt x="10011810" y="-57830"/>
                      <a:pt x="10135150" y="11743"/>
                      <a:pt x="10183286" y="0"/>
                    </a:cubicBezTo>
                    <a:cubicBezTo>
                      <a:pt x="10326498" y="-24873"/>
                      <a:pt x="10778622" y="19279"/>
                      <a:pt x="10906324" y="0"/>
                    </a:cubicBezTo>
                    <a:cubicBezTo>
                      <a:pt x="11111952" y="-102372"/>
                      <a:pt x="11231500" y="21724"/>
                      <a:pt x="11544299" y="0"/>
                    </a:cubicBezTo>
                    <a:cubicBezTo>
                      <a:pt x="11637030" y="205077"/>
                      <a:pt x="11484809" y="402323"/>
                      <a:pt x="11544299" y="662444"/>
                    </a:cubicBezTo>
                    <a:cubicBezTo>
                      <a:pt x="11572385" y="866664"/>
                      <a:pt x="11528046" y="1070948"/>
                      <a:pt x="11544299" y="1283912"/>
                    </a:cubicBezTo>
                    <a:cubicBezTo>
                      <a:pt x="11522502" y="1439905"/>
                      <a:pt x="11575750" y="1700945"/>
                      <a:pt x="11544299" y="2048796"/>
                    </a:cubicBezTo>
                    <a:cubicBezTo>
                      <a:pt x="11480904" y="2090379"/>
                      <a:pt x="11354173" y="2012695"/>
                      <a:pt x="11283032" y="2048796"/>
                    </a:cubicBezTo>
                    <a:cubicBezTo>
                      <a:pt x="11246803" y="2112060"/>
                      <a:pt x="10992121" y="1965759"/>
                      <a:pt x="10790881" y="2048796"/>
                    </a:cubicBezTo>
                    <a:cubicBezTo>
                      <a:pt x="10538811" y="2161775"/>
                      <a:pt x="10241193" y="1826230"/>
                      <a:pt x="9952401" y="2048796"/>
                    </a:cubicBezTo>
                    <a:cubicBezTo>
                      <a:pt x="9703042" y="2130014"/>
                      <a:pt x="9671709" y="1978866"/>
                      <a:pt x="9575692" y="2048796"/>
                    </a:cubicBezTo>
                    <a:cubicBezTo>
                      <a:pt x="9537482" y="2163141"/>
                      <a:pt x="9076831" y="1941655"/>
                      <a:pt x="8852654" y="2048796"/>
                    </a:cubicBezTo>
                    <a:cubicBezTo>
                      <a:pt x="8613898" y="2059220"/>
                      <a:pt x="8578195" y="1973649"/>
                      <a:pt x="8475945" y="2048796"/>
                    </a:cubicBezTo>
                    <a:cubicBezTo>
                      <a:pt x="8326532" y="2127036"/>
                      <a:pt x="8078166" y="2078807"/>
                      <a:pt x="7868351" y="2048796"/>
                    </a:cubicBezTo>
                    <a:cubicBezTo>
                      <a:pt x="7625435" y="2133298"/>
                      <a:pt x="7729324" y="1990973"/>
                      <a:pt x="7607085" y="2048796"/>
                    </a:cubicBezTo>
                    <a:cubicBezTo>
                      <a:pt x="7430374" y="2068561"/>
                      <a:pt x="7301853" y="1938458"/>
                      <a:pt x="7114933" y="2048796"/>
                    </a:cubicBezTo>
                    <a:cubicBezTo>
                      <a:pt x="6906193" y="2134477"/>
                      <a:pt x="6510996" y="2015026"/>
                      <a:pt x="6276453" y="2048796"/>
                    </a:cubicBezTo>
                    <a:cubicBezTo>
                      <a:pt x="6061391" y="2129820"/>
                      <a:pt x="5919316" y="2076645"/>
                      <a:pt x="5668857" y="2048796"/>
                    </a:cubicBezTo>
                    <a:cubicBezTo>
                      <a:pt x="5416891" y="2123442"/>
                      <a:pt x="5193393" y="1981634"/>
                      <a:pt x="5061263" y="2048796"/>
                    </a:cubicBezTo>
                    <a:cubicBezTo>
                      <a:pt x="4838677" y="1941413"/>
                      <a:pt x="4601390" y="1868999"/>
                      <a:pt x="4338226" y="2048796"/>
                    </a:cubicBezTo>
                    <a:cubicBezTo>
                      <a:pt x="3921815" y="2189107"/>
                      <a:pt x="3961794" y="2000196"/>
                      <a:pt x="3846074" y="2048796"/>
                    </a:cubicBezTo>
                    <a:cubicBezTo>
                      <a:pt x="3734499" y="2048360"/>
                      <a:pt x="3397718" y="1924670"/>
                      <a:pt x="3238479" y="2048796"/>
                    </a:cubicBezTo>
                    <a:cubicBezTo>
                      <a:pt x="3002333" y="2101438"/>
                      <a:pt x="2901900" y="1948282"/>
                      <a:pt x="2399998" y="2048796"/>
                    </a:cubicBezTo>
                    <a:cubicBezTo>
                      <a:pt x="2031654" y="2059890"/>
                      <a:pt x="1969459" y="1948304"/>
                      <a:pt x="1561518" y="2048796"/>
                    </a:cubicBezTo>
                    <a:cubicBezTo>
                      <a:pt x="1186919" y="2146900"/>
                      <a:pt x="1369192" y="2012189"/>
                      <a:pt x="1184809" y="2048796"/>
                    </a:cubicBezTo>
                    <a:cubicBezTo>
                      <a:pt x="917831" y="2054166"/>
                      <a:pt x="680968" y="1832841"/>
                      <a:pt x="0" y="2048796"/>
                    </a:cubicBezTo>
                    <a:cubicBezTo>
                      <a:pt x="-39098" y="1725861"/>
                      <a:pt x="13577" y="1635002"/>
                      <a:pt x="0" y="1324888"/>
                    </a:cubicBezTo>
                    <a:cubicBezTo>
                      <a:pt x="-75568" y="1124096"/>
                      <a:pt x="-18256" y="872051"/>
                      <a:pt x="0" y="641956"/>
                    </a:cubicBezTo>
                    <a:cubicBezTo>
                      <a:pt x="-79702" y="440996"/>
                      <a:pt x="111712" y="296668"/>
                      <a:pt x="0" y="0"/>
                    </a:cubicBezTo>
                    <a:close/>
                  </a:path>
                  <a:path w="11544299" h="2048796" stroke="0" extrusionOk="0">
                    <a:moveTo>
                      <a:pt x="0" y="0"/>
                    </a:moveTo>
                    <a:cubicBezTo>
                      <a:pt x="210561" y="33833"/>
                      <a:pt x="690978" y="45829"/>
                      <a:pt x="838481" y="0"/>
                    </a:cubicBezTo>
                    <a:cubicBezTo>
                      <a:pt x="1057708" y="37046"/>
                      <a:pt x="1302912" y="-56351"/>
                      <a:pt x="1561518" y="0"/>
                    </a:cubicBezTo>
                    <a:cubicBezTo>
                      <a:pt x="1771650" y="-22260"/>
                      <a:pt x="1792090" y="43390"/>
                      <a:pt x="1938227" y="0"/>
                    </a:cubicBezTo>
                    <a:cubicBezTo>
                      <a:pt x="2070824" y="43124"/>
                      <a:pt x="2355348" y="-7408"/>
                      <a:pt x="2661264" y="0"/>
                    </a:cubicBezTo>
                    <a:cubicBezTo>
                      <a:pt x="3058639" y="-68323"/>
                      <a:pt x="3036687" y="141914"/>
                      <a:pt x="3153416" y="0"/>
                    </a:cubicBezTo>
                    <a:cubicBezTo>
                      <a:pt x="3231589" y="-111575"/>
                      <a:pt x="3626614" y="83183"/>
                      <a:pt x="3876454" y="0"/>
                    </a:cubicBezTo>
                    <a:cubicBezTo>
                      <a:pt x="4097752" y="-13462"/>
                      <a:pt x="3990406" y="27873"/>
                      <a:pt x="4137719" y="0"/>
                    </a:cubicBezTo>
                    <a:cubicBezTo>
                      <a:pt x="4335029" y="-110776"/>
                      <a:pt x="4549484" y="158095"/>
                      <a:pt x="4745314" y="0"/>
                    </a:cubicBezTo>
                    <a:cubicBezTo>
                      <a:pt x="4931854" y="-57238"/>
                      <a:pt x="5185694" y="132340"/>
                      <a:pt x="5468352" y="0"/>
                    </a:cubicBezTo>
                    <a:cubicBezTo>
                      <a:pt x="5707040" y="-46932"/>
                      <a:pt x="5798300" y="27058"/>
                      <a:pt x="6075946" y="0"/>
                    </a:cubicBezTo>
                    <a:cubicBezTo>
                      <a:pt x="6353736" y="-45149"/>
                      <a:pt x="6215556" y="29218"/>
                      <a:pt x="6337212" y="0"/>
                    </a:cubicBezTo>
                    <a:cubicBezTo>
                      <a:pt x="6410775" y="-11697"/>
                      <a:pt x="6541788" y="-2807"/>
                      <a:pt x="6598478" y="0"/>
                    </a:cubicBezTo>
                    <a:cubicBezTo>
                      <a:pt x="6642419" y="-27175"/>
                      <a:pt x="6770978" y="23976"/>
                      <a:pt x="6859743" y="0"/>
                    </a:cubicBezTo>
                    <a:cubicBezTo>
                      <a:pt x="7004713" y="80170"/>
                      <a:pt x="7472329" y="41654"/>
                      <a:pt x="7698224" y="0"/>
                    </a:cubicBezTo>
                    <a:cubicBezTo>
                      <a:pt x="8077331" y="41400"/>
                      <a:pt x="8204532" y="23770"/>
                      <a:pt x="8536704" y="0"/>
                    </a:cubicBezTo>
                    <a:cubicBezTo>
                      <a:pt x="8915545" y="-102712"/>
                      <a:pt x="8766666" y="43145"/>
                      <a:pt x="8913414" y="0"/>
                    </a:cubicBezTo>
                    <a:cubicBezTo>
                      <a:pt x="8997161" y="-38386"/>
                      <a:pt x="9455639" y="-34119"/>
                      <a:pt x="9751894" y="0"/>
                    </a:cubicBezTo>
                    <a:cubicBezTo>
                      <a:pt x="10006706" y="-42524"/>
                      <a:pt x="10128430" y="116288"/>
                      <a:pt x="10590375" y="0"/>
                    </a:cubicBezTo>
                    <a:cubicBezTo>
                      <a:pt x="10984268" y="-75819"/>
                      <a:pt x="10686254" y="-13211"/>
                      <a:pt x="10851641" y="0"/>
                    </a:cubicBezTo>
                    <a:cubicBezTo>
                      <a:pt x="10845019" y="-85728"/>
                      <a:pt x="11284533" y="3915"/>
                      <a:pt x="11544299" y="0"/>
                    </a:cubicBezTo>
                    <a:cubicBezTo>
                      <a:pt x="11613817" y="300909"/>
                      <a:pt x="11551936" y="429629"/>
                      <a:pt x="11544299" y="682932"/>
                    </a:cubicBezTo>
                    <a:cubicBezTo>
                      <a:pt x="11533454" y="965894"/>
                      <a:pt x="11500934" y="1066684"/>
                      <a:pt x="11544299" y="1304400"/>
                    </a:cubicBezTo>
                    <a:cubicBezTo>
                      <a:pt x="11611310" y="1604414"/>
                      <a:pt x="11451667" y="1715239"/>
                      <a:pt x="11544299" y="2048796"/>
                    </a:cubicBezTo>
                    <a:cubicBezTo>
                      <a:pt x="11192117" y="2199571"/>
                      <a:pt x="11121102" y="1857564"/>
                      <a:pt x="10705817" y="2048796"/>
                    </a:cubicBezTo>
                    <a:cubicBezTo>
                      <a:pt x="10306960" y="2187585"/>
                      <a:pt x="10535332" y="2063775"/>
                      <a:pt x="10444552" y="2048796"/>
                    </a:cubicBezTo>
                    <a:cubicBezTo>
                      <a:pt x="10202577" y="2078087"/>
                      <a:pt x="9996826" y="2024181"/>
                      <a:pt x="9606071" y="2048796"/>
                    </a:cubicBezTo>
                    <a:cubicBezTo>
                      <a:pt x="9296026" y="2122652"/>
                      <a:pt x="9473802" y="2034893"/>
                      <a:pt x="9344805" y="2048796"/>
                    </a:cubicBezTo>
                    <a:cubicBezTo>
                      <a:pt x="9357418" y="2063604"/>
                      <a:pt x="8695215" y="2059413"/>
                      <a:pt x="8506325" y="2048796"/>
                    </a:cubicBezTo>
                    <a:cubicBezTo>
                      <a:pt x="8321682" y="2072588"/>
                      <a:pt x="8335839" y="2022337"/>
                      <a:pt x="8245059" y="2048796"/>
                    </a:cubicBezTo>
                    <a:cubicBezTo>
                      <a:pt x="8031706" y="2104410"/>
                      <a:pt x="7846593" y="2114971"/>
                      <a:pt x="7522021" y="2048796"/>
                    </a:cubicBezTo>
                    <a:cubicBezTo>
                      <a:pt x="7198604" y="2047578"/>
                      <a:pt x="7388153" y="1933584"/>
                      <a:pt x="7145313" y="2048796"/>
                    </a:cubicBezTo>
                    <a:cubicBezTo>
                      <a:pt x="7013095" y="2151114"/>
                      <a:pt x="6890613" y="2050779"/>
                      <a:pt x="6768605" y="2048796"/>
                    </a:cubicBezTo>
                    <a:cubicBezTo>
                      <a:pt x="6608722" y="2064515"/>
                      <a:pt x="6616404" y="2022014"/>
                      <a:pt x="6507339" y="2048796"/>
                    </a:cubicBezTo>
                    <a:cubicBezTo>
                      <a:pt x="6390785" y="2054964"/>
                      <a:pt x="6250609" y="2075390"/>
                      <a:pt x="6130630" y="2048796"/>
                    </a:cubicBezTo>
                    <a:cubicBezTo>
                      <a:pt x="5995141" y="2091524"/>
                      <a:pt x="5900129" y="1994116"/>
                      <a:pt x="5753921" y="2048796"/>
                    </a:cubicBezTo>
                    <a:cubicBezTo>
                      <a:pt x="5658632" y="2065175"/>
                      <a:pt x="5491347" y="1968719"/>
                      <a:pt x="5261770" y="2048796"/>
                    </a:cubicBezTo>
                    <a:cubicBezTo>
                      <a:pt x="5059956" y="2144796"/>
                      <a:pt x="5008643" y="1918292"/>
                      <a:pt x="4769618" y="2048796"/>
                    </a:cubicBezTo>
                    <a:cubicBezTo>
                      <a:pt x="4576434" y="2112302"/>
                      <a:pt x="4504770" y="1998754"/>
                      <a:pt x="4277466" y="2048796"/>
                    </a:cubicBezTo>
                    <a:cubicBezTo>
                      <a:pt x="4179402" y="1986088"/>
                      <a:pt x="3819200" y="1935060"/>
                      <a:pt x="3554428" y="2048796"/>
                    </a:cubicBezTo>
                    <a:cubicBezTo>
                      <a:pt x="3289506" y="2170177"/>
                      <a:pt x="3268652" y="2014900"/>
                      <a:pt x="3177720" y="2048796"/>
                    </a:cubicBezTo>
                    <a:cubicBezTo>
                      <a:pt x="3084916" y="2090943"/>
                      <a:pt x="2930006" y="2025982"/>
                      <a:pt x="2801011" y="2048796"/>
                    </a:cubicBezTo>
                    <a:cubicBezTo>
                      <a:pt x="2712593" y="2066697"/>
                      <a:pt x="2604862" y="2049828"/>
                      <a:pt x="2539746" y="2048796"/>
                    </a:cubicBezTo>
                    <a:cubicBezTo>
                      <a:pt x="2399399" y="2014209"/>
                      <a:pt x="2067573" y="1978845"/>
                      <a:pt x="1816708" y="2048796"/>
                    </a:cubicBezTo>
                    <a:cubicBezTo>
                      <a:pt x="1523221" y="2058144"/>
                      <a:pt x="1571999" y="2035788"/>
                      <a:pt x="1324556" y="2048796"/>
                    </a:cubicBezTo>
                    <a:cubicBezTo>
                      <a:pt x="1079378" y="2017044"/>
                      <a:pt x="924748" y="1961705"/>
                      <a:pt x="601518" y="2048796"/>
                    </a:cubicBezTo>
                    <a:cubicBezTo>
                      <a:pt x="383482" y="2145568"/>
                      <a:pt x="298678" y="2078715"/>
                      <a:pt x="0" y="2048796"/>
                    </a:cubicBezTo>
                    <a:cubicBezTo>
                      <a:pt x="-58649" y="1737309"/>
                      <a:pt x="41605" y="1580968"/>
                      <a:pt x="0" y="1427327"/>
                    </a:cubicBezTo>
                    <a:cubicBezTo>
                      <a:pt x="-85119" y="1214777"/>
                      <a:pt x="8077" y="955733"/>
                      <a:pt x="0" y="785371"/>
                    </a:cubicBezTo>
                    <a:cubicBezTo>
                      <a:pt x="-104954" y="714943"/>
                      <a:pt x="91843" y="447852"/>
                      <a:pt x="0" y="0"/>
                    </a:cubicBezTo>
                    <a:close/>
                  </a:path>
                  <a:path w="11544299" h="2048796" fill="none" stroke="0" extrusionOk="0">
                    <a:moveTo>
                      <a:pt x="0" y="0"/>
                    </a:moveTo>
                    <a:cubicBezTo>
                      <a:pt x="131355" y="-54643"/>
                      <a:pt x="428209" y="28874"/>
                      <a:pt x="607594" y="0"/>
                    </a:cubicBezTo>
                    <a:cubicBezTo>
                      <a:pt x="790953" y="-70171"/>
                      <a:pt x="961008" y="17683"/>
                      <a:pt x="1330631" y="0"/>
                    </a:cubicBezTo>
                    <a:cubicBezTo>
                      <a:pt x="1576682" y="5747"/>
                      <a:pt x="1753266" y="-7409"/>
                      <a:pt x="2169113" y="0"/>
                    </a:cubicBezTo>
                    <a:cubicBezTo>
                      <a:pt x="2548778" y="-25134"/>
                      <a:pt x="2682919" y="37858"/>
                      <a:pt x="2892150" y="0"/>
                    </a:cubicBezTo>
                    <a:cubicBezTo>
                      <a:pt x="3128568" y="19224"/>
                      <a:pt x="3426893" y="55557"/>
                      <a:pt x="3730631" y="0"/>
                    </a:cubicBezTo>
                    <a:cubicBezTo>
                      <a:pt x="4088101" y="-86430"/>
                      <a:pt x="4289749" y="111110"/>
                      <a:pt x="4569111" y="0"/>
                    </a:cubicBezTo>
                    <a:cubicBezTo>
                      <a:pt x="4954104" y="-206526"/>
                      <a:pt x="5004011" y="89980"/>
                      <a:pt x="5292149" y="0"/>
                    </a:cubicBezTo>
                    <a:cubicBezTo>
                      <a:pt x="5592459" y="-42080"/>
                      <a:pt x="5670615" y="-39466"/>
                      <a:pt x="6015187" y="0"/>
                    </a:cubicBezTo>
                    <a:cubicBezTo>
                      <a:pt x="6336555" y="-14200"/>
                      <a:pt x="6379591" y="25424"/>
                      <a:pt x="6507339" y="0"/>
                    </a:cubicBezTo>
                    <a:cubicBezTo>
                      <a:pt x="6698797" y="-16835"/>
                      <a:pt x="6823759" y="66514"/>
                      <a:pt x="7114933" y="0"/>
                    </a:cubicBezTo>
                    <a:cubicBezTo>
                      <a:pt x="7401449" y="-51305"/>
                      <a:pt x="7381000" y="56940"/>
                      <a:pt x="7491642" y="0"/>
                    </a:cubicBezTo>
                    <a:cubicBezTo>
                      <a:pt x="7661037" y="-32987"/>
                      <a:pt x="7917664" y="50656"/>
                      <a:pt x="8330122" y="0"/>
                    </a:cubicBezTo>
                    <a:cubicBezTo>
                      <a:pt x="8591081" y="-39089"/>
                      <a:pt x="8755569" y="65750"/>
                      <a:pt x="9168603" y="0"/>
                    </a:cubicBezTo>
                    <a:cubicBezTo>
                      <a:pt x="9479368" y="-43462"/>
                      <a:pt x="9410516" y="-5027"/>
                      <a:pt x="9545312" y="0"/>
                    </a:cubicBezTo>
                    <a:cubicBezTo>
                      <a:pt x="9709898" y="2224"/>
                      <a:pt x="9805156" y="71024"/>
                      <a:pt x="9922020" y="0"/>
                    </a:cubicBezTo>
                    <a:cubicBezTo>
                      <a:pt x="10029388" y="-57378"/>
                      <a:pt x="10115383" y="20324"/>
                      <a:pt x="10183286" y="0"/>
                    </a:cubicBezTo>
                    <a:cubicBezTo>
                      <a:pt x="10241836" y="363"/>
                      <a:pt x="10812805" y="57470"/>
                      <a:pt x="10906324" y="0"/>
                    </a:cubicBezTo>
                    <a:cubicBezTo>
                      <a:pt x="11081976" y="64600"/>
                      <a:pt x="11283099" y="74624"/>
                      <a:pt x="11544299" y="0"/>
                    </a:cubicBezTo>
                    <a:cubicBezTo>
                      <a:pt x="11606707" y="274949"/>
                      <a:pt x="11526450" y="378711"/>
                      <a:pt x="11544299" y="662444"/>
                    </a:cubicBezTo>
                    <a:cubicBezTo>
                      <a:pt x="11589879" y="953980"/>
                      <a:pt x="11562372" y="1100655"/>
                      <a:pt x="11544299" y="1283912"/>
                    </a:cubicBezTo>
                    <a:cubicBezTo>
                      <a:pt x="11545154" y="1482216"/>
                      <a:pt x="11454531" y="1625679"/>
                      <a:pt x="11544299" y="2048796"/>
                    </a:cubicBezTo>
                    <a:cubicBezTo>
                      <a:pt x="11474180" y="2088861"/>
                      <a:pt x="11334157" y="2013245"/>
                      <a:pt x="11283032" y="2048796"/>
                    </a:cubicBezTo>
                    <a:cubicBezTo>
                      <a:pt x="11225583" y="2047015"/>
                      <a:pt x="10882137" y="2004460"/>
                      <a:pt x="10790881" y="2048796"/>
                    </a:cubicBezTo>
                    <a:cubicBezTo>
                      <a:pt x="10731813" y="2126635"/>
                      <a:pt x="10306582" y="1869657"/>
                      <a:pt x="9952401" y="2048796"/>
                    </a:cubicBezTo>
                    <a:cubicBezTo>
                      <a:pt x="9677470" y="2162524"/>
                      <a:pt x="9682745" y="2018748"/>
                      <a:pt x="9575692" y="2048796"/>
                    </a:cubicBezTo>
                    <a:cubicBezTo>
                      <a:pt x="9475396" y="2063839"/>
                      <a:pt x="9162772" y="1997017"/>
                      <a:pt x="8852654" y="2048796"/>
                    </a:cubicBezTo>
                    <a:cubicBezTo>
                      <a:pt x="8634364" y="2101355"/>
                      <a:pt x="8561812" y="1955813"/>
                      <a:pt x="8475945" y="2048796"/>
                    </a:cubicBezTo>
                    <a:cubicBezTo>
                      <a:pt x="8360546" y="2061976"/>
                      <a:pt x="8069378" y="1961383"/>
                      <a:pt x="7868351" y="2048796"/>
                    </a:cubicBezTo>
                    <a:cubicBezTo>
                      <a:pt x="7598623" y="2073442"/>
                      <a:pt x="7720094" y="1981776"/>
                      <a:pt x="7607085" y="2048796"/>
                    </a:cubicBezTo>
                    <a:cubicBezTo>
                      <a:pt x="7485143" y="2084932"/>
                      <a:pt x="7289354" y="2005822"/>
                      <a:pt x="7114933" y="2048796"/>
                    </a:cubicBezTo>
                    <a:cubicBezTo>
                      <a:pt x="6858688" y="2115136"/>
                      <a:pt x="6500750" y="1959069"/>
                      <a:pt x="6276453" y="2048796"/>
                    </a:cubicBezTo>
                    <a:cubicBezTo>
                      <a:pt x="6109092" y="2118671"/>
                      <a:pt x="5882126" y="1980226"/>
                      <a:pt x="5668857" y="2048796"/>
                    </a:cubicBezTo>
                    <a:cubicBezTo>
                      <a:pt x="5454513" y="2066959"/>
                      <a:pt x="5241838" y="2058614"/>
                      <a:pt x="5061263" y="2048796"/>
                    </a:cubicBezTo>
                    <a:cubicBezTo>
                      <a:pt x="4849257" y="2033441"/>
                      <a:pt x="4659662" y="1997085"/>
                      <a:pt x="4338226" y="2048796"/>
                    </a:cubicBezTo>
                    <a:cubicBezTo>
                      <a:pt x="4007194" y="2210548"/>
                      <a:pt x="3924225" y="1988579"/>
                      <a:pt x="3846074" y="2048796"/>
                    </a:cubicBezTo>
                    <a:cubicBezTo>
                      <a:pt x="3763586" y="2135110"/>
                      <a:pt x="3501845" y="1977628"/>
                      <a:pt x="3238479" y="2048796"/>
                    </a:cubicBezTo>
                    <a:cubicBezTo>
                      <a:pt x="3040924" y="2157056"/>
                      <a:pt x="2835452" y="1969578"/>
                      <a:pt x="2399998" y="2048796"/>
                    </a:cubicBezTo>
                    <a:cubicBezTo>
                      <a:pt x="2029430" y="2081553"/>
                      <a:pt x="1939851" y="1969068"/>
                      <a:pt x="1561518" y="2048796"/>
                    </a:cubicBezTo>
                    <a:cubicBezTo>
                      <a:pt x="1167312" y="2116427"/>
                      <a:pt x="1310721" y="2026373"/>
                      <a:pt x="1184809" y="2048796"/>
                    </a:cubicBezTo>
                    <a:cubicBezTo>
                      <a:pt x="1078059" y="2124589"/>
                      <a:pt x="466618" y="1974597"/>
                      <a:pt x="0" y="2048796"/>
                    </a:cubicBezTo>
                    <a:cubicBezTo>
                      <a:pt x="-44551" y="1761455"/>
                      <a:pt x="-3884" y="1518981"/>
                      <a:pt x="0" y="1324888"/>
                    </a:cubicBezTo>
                    <a:cubicBezTo>
                      <a:pt x="-16989" y="1051972"/>
                      <a:pt x="-29250" y="837434"/>
                      <a:pt x="0" y="641956"/>
                    </a:cubicBezTo>
                    <a:cubicBezTo>
                      <a:pt x="-7629" y="386345"/>
                      <a:pt x="21619" y="288351"/>
                      <a:pt x="0" y="0"/>
                    </a:cubicBezTo>
                    <a:close/>
                  </a:path>
                  <a:path w="11544299" h="2048796" fill="none" stroke="0" extrusionOk="0">
                    <a:moveTo>
                      <a:pt x="0" y="0"/>
                    </a:moveTo>
                    <a:cubicBezTo>
                      <a:pt x="133639" y="-73113"/>
                      <a:pt x="414231" y="65132"/>
                      <a:pt x="607594" y="0"/>
                    </a:cubicBezTo>
                    <a:cubicBezTo>
                      <a:pt x="776538" y="-153522"/>
                      <a:pt x="985963" y="79194"/>
                      <a:pt x="1330631" y="0"/>
                    </a:cubicBezTo>
                    <a:cubicBezTo>
                      <a:pt x="1555449" y="29060"/>
                      <a:pt x="1824034" y="56221"/>
                      <a:pt x="2169113" y="0"/>
                    </a:cubicBezTo>
                    <a:cubicBezTo>
                      <a:pt x="2535199" y="-71327"/>
                      <a:pt x="2693683" y="69856"/>
                      <a:pt x="2892150" y="0"/>
                    </a:cubicBezTo>
                    <a:cubicBezTo>
                      <a:pt x="3080821" y="-13143"/>
                      <a:pt x="3535855" y="97843"/>
                      <a:pt x="3730631" y="0"/>
                    </a:cubicBezTo>
                    <a:cubicBezTo>
                      <a:pt x="4099092" y="-155271"/>
                      <a:pt x="4272805" y="192749"/>
                      <a:pt x="4569111" y="0"/>
                    </a:cubicBezTo>
                    <a:cubicBezTo>
                      <a:pt x="4859018" y="-165177"/>
                      <a:pt x="4953672" y="52255"/>
                      <a:pt x="5292149" y="0"/>
                    </a:cubicBezTo>
                    <a:cubicBezTo>
                      <a:pt x="5597781" y="-59729"/>
                      <a:pt x="5676772" y="-17972"/>
                      <a:pt x="6015187" y="0"/>
                    </a:cubicBezTo>
                    <a:cubicBezTo>
                      <a:pt x="6347544" y="-15741"/>
                      <a:pt x="6390915" y="30077"/>
                      <a:pt x="6507339" y="0"/>
                    </a:cubicBezTo>
                    <a:cubicBezTo>
                      <a:pt x="6698715" y="-22018"/>
                      <a:pt x="6841150" y="40578"/>
                      <a:pt x="7114933" y="0"/>
                    </a:cubicBezTo>
                    <a:cubicBezTo>
                      <a:pt x="7404632" y="-63865"/>
                      <a:pt x="7367904" y="13254"/>
                      <a:pt x="7491642" y="0"/>
                    </a:cubicBezTo>
                    <a:cubicBezTo>
                      <a:pt x="7576263" y="-2778"/>
                      <a:pt x="8095317" y="56066"/>
                      <a:pt x="8330122" y="0"/>
                    </a:cubicBezTo>
                    <a:cubicBezTo>
                      <a:pt x="8636356" y="-4825"/>
                      <a:pt x="8804352" y="83339"/>
                      <a:pt x="9168603" y="0"/>
                    </a:cubicBezTo>
                    <a:cubicBezTo>
                      <a:pt x="9467267" y="-79175"/>
                      <a:pt x="9422277" y="13712"/>
                      <a:pt x="9545312" y="0"/>
                    </a:cubicBezTo>
                    <a:cubicBezTo>
                      <a:pt x="9678714" y="-19290"/>
                      <a:pt x="9833975" y="73624"/>
                      <a:pt x="9922020" y="0"/>
                    </a:cubicBezTo>
                    <a:cubicBezTo>
                      <a:pt x="10029433" y="-60026"/>
                      <a:pt x="10138730" y="20621"/>
                      <a:pt x="10183286" y="0"/>
                    </a:cubicBezTo>
                    <a:cubicBezTo>
                      <a:pt x="10279237" y="-34400"/>
                      <a:pt x="10786604" y="59235"/>
                      <a:pt x="10906324" y="0"/>
                    </a:cubicBezTo>
                    <a:cubicBezTo>
                      <a:pt x="11087983" y="-19323"/>
                      <a:pt x="11239782" y="46560"/>
                      <a:pt x="11544299" y="0"/>
                    </a:cubicBezTo>
                    <a:cubicBezTo>
                      <a:pt x="11616418" y="235038"/>
                      <a:pt x="11504055" y="380207"/>
                      <a:pt x="11544299" y="662444"/>
                    </a:cubicBezTo>
                    <a:cubicBezTo>
                      <a:pt x="11627397" y="909322"/>
                      <a:pt x="11522977" y="1123603"/>
                      <a:pt x="11544299" y="1283912"/>
                    </a:cubicBezTo>
                    <a:cubicBezTo>
                      <a:pt x="11577572" y="1462256"/>
                      <a:pt x="11570741" y="1650047"/>
                      <a:pt x="11544299" y="2048796"/>
                    </a:cubicBezTo>
                    <a:cubicBezTo>
                      <a:pt x="11481860" y="2083454"/>
                      <a:pt x="11331470" y="2020431"/>
                      <a:pt x="11283032" y="2048796"/>
                    </a:cubicBezTo>
                    <a:cubicBezTo>
                      <a:pt x="11246904" y="2084478"/>
                      <a:pt x="10928843" y="1982041"/>
                      <a:pt x="10790881" y="2048796"/>
                    </a:cubicBezTo>
                    <a:cubicBezTo>
                      <a:pt x="10569139" y="2208743"/>
                      <a:pt x="10320981" y="1834302"/>
                      <a:pt x="9952401" y="2048796"/>
                    </a:cubicBezTo>
                    <a:cubicBezTo>
                      <a:pt x="9696135" y="2150220"/>
                      <a:pt x="9688270" y="1984147"/>
                      <a:pt x="9575692" y="2048796"/>
                    </a:cubicBezTo>
                    <a:cubicBezTo>
                      <a:pt x="9501731" y="2099793"/>
                      <a:pt x="9133909" y="1954054"/>
                      <a:pt x="8852654" y="2048796"/>
                    </a:cubicBezTo>
                    <a:cubicBezTo>
                      <a:pt x="8616288" y="2080154"/>
                      <a:pt x="8578745" y="1950961"/>
                      <a:pt x="8475945" y="2048796"/>
                    </a:cubicBezTo>
                    <a:cubicBezTo>
                      <a:pt x="8394622" y="2105716"/>
                      <a:pt x="8063996" y="1994231"/>
                      <a:pt x="7868351" y="2048796"/>
                    </a:cubicBezTo>
                    <a:cubicBezTo>
                      <a:pt x="7625331" y="2097808"/>
                      <a:pt x="7729086" y="1998333"/>
                      <a:pt x="7607085" y="2048796"/>
                    </a:cubicBezTo>
                    <a:cubicBezTo>
                      <a:pt x="7439786" y="2077721"/>
                      <a:pt x="7311207" y="1955304"/>
                      <a:pt x="7114933" y="2048796"/>
                    </a:cubicBezTo>
                    <a:cubicBezTo>
                      <a:pt x="6860958" y="2157573"/>
                      <a:pt x="6480291" y="1990188"/>
                      <a:pt x="6276453" y="2048796"/>
                    </a:cubicBezTo>
                    <a:cubicBezTo>
                      <a:pt x="6067640" y="2098447"/>
                      <a:pt x="5908402" y="2001253"/>
                      <a:pt x="5668857" y="2048796"/>
                    </a:cubicBezTo>
                    <a:cubicBezTo>
                      <a:pt x="5473290" y="2093641"/>
                      <a:pt x="5216269" y="2004042"/>
                      <a:pt x="5061263" y="2048796"/>
                    </a:cubicBezTo>
                    <a:cubicBezTo>
                      <a:pt x="4850944" y="2007405"/>
                      <a:pt x="4643824" y="1923118"/>
                      <a:pt x="4338226" y="2048796"/>
                    </a:cubicBezTo>
                    <a:cubicBezTo>
                      <a:pt x="3960550" y="2179884"/>
                      <a:pt x="3964656" y="2012564"/>
                      <a:pt x="3846074" y="2048796"/>
                    </a:cubicBezTo>
                    <a:cubicBezTo>
                      <a:pt x="3788341" y="2080553"/>
                      <a:pt x="3449226" y="1936490"/>
                      <a:pt x="3238479" y="2048796"/>
                    </a:cubicBezTo>
                    <a:cubicBezTo>
                      <a:pt x="3014309" y="2113437"/>
                      <a:pt x="2857200" y="1965222"/>
                      <a:pt x="2399998" y="2048796"/>
                    </a:cubicBezTo>
                    <a:cubicBezTo>
                      <a:pt x="2030538" y="2073957"/>
                      <a:pt x="1983592" y="1955135"/>
                      <a:pt x="1561518" y="2048796"/>
                    </a:cubicBezTo>
                    <a:cubicBezTo>
                      <a:pt x="1162594" y="2136713"/>
                      <a:pt x="1331412" y="1996982"/>
                      <a:pt x="1184809" y="2048796"/>
                    </a:cubicBezTo>
                    <a:cubicBezTo>
                      <a:pt x="1117946" y="2051967"/>
                      <a:pt x="502394" y="1821037"/>
                      <a:pt x="0" y="2048796"/>
                    </a:cubicBezTo>
                    <a:cubicBezTo>
                      <a:pt x="-66877" y="1753526"/>
                      <a:pt x="19831" y="1559306"/>
                      <a:pt x="0" y="1324888"/>
                    </a:cubicBezTo>
                    <a:cubicBezTo>
                      <a:pt x="-54845" y="1082972"/>
                      <a:pt x="-16648" y="857652"/>
                      <a:pt x="0" y="641956"/>
                    </a:cubicBezTo>
                    <a:cubicBezTo>
                      <a:pt x="-51874" y="396131"/>
                      <a:pt x="73324" y="291104"/>
                      <a:pt x="0" y="0"/>
                    </a:cubicBezTo>
                    <a:close/>
                  </a:path>
                </a:pathLst>
              </a:custGeom>
              <a:solidFill>
                <a:srgbClr val="C1E9FF"/>
              </a:solid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3403151469">
                      <a:custGeom>
                        <a:avLst/>
                        <a:gdLst>
                          <a:gd name="connsiteX0" fmla="*/ 0 w 11544299"/>
                          <a:gd name="connsiteY0" fmla="*/ 0 h 2048796"/>
                          <a:gd name="connsiteX1" fmla="*/ 607594 w 11544299"/>
                          <a:gd name="connsiteY1" fmla="*/ 0 h 2048796"/>
                          <a:gd name="connsiteX2" fmla="*/ 1330631 w 11544299"/>
                          <a:gd name="connsiteY2" fmla="*/ 0 h 2048796"/>
                          <a:gd name="connsiteX3" fmla="*/ 2169113 w 11544299"/>
                          <a:gd name="connsiteY3" fmla="*/ 0 h 2048796"/>
                          <a:gd name="connsiteX4" fmla="*/ 2892150 w 11544299"/>
                          <a:gd name="connsiteY4" fmla="*/ 0 h 2048796"/>
                          <a:gd name="connsiteX5" fmla="*/ 3730631 w 11544299"/>
                          <a:gd name="connsiteY5" fmla="*/ 0 h 2048796"/>
                          <a:gd name="connsiteX6" fmla="*/ 4569111 w 11544299"/>
                          <a:gd name="connsiteY6" fmla="*/ 0 h 2048796"/>
                          <a:gd name="connsiteX7" fmla="*/ 5292149 w 11544299"/>
                          <a:gd name="connsiteY7" fmla="*/ 0 h 2048796"/>
                          <a:gd name="connsiteX8" fmla="*/ 6015187 w 11544299"/>
                          <a:gd name="connsiteY8" fmla="*/ 0 h 2048796"/>
                          <a:gd name="connsiteX9" fmla="*/ 6507339 w 11544299"/>
                          <a:gd name="connsiteY9" fmla="*/ 0 h 2048796"/>
                          <a:gd name="connsiteX10" fmla="*/ 7114933 w 11544299"/>
                          <a:gd name="connsiteY10" fmla="*/ 0 h 2048796"/>
                          <a:gd name="connsiteX11" fmla="*/ 7491642 w 11544299"/>
                          <a:gd name="connsiteY11" fmla="*/ 0 h 2048796"/>
                          <a:gd name="connsiteX12" fmla="*/ 8330122 w 11544299"/>
                          <a:gd name="connsiteY12" fmla="*/ 0 h 2048796"/>
                          <a:gd name="connsiteX13" fmla="*/ 9168603 w 11544299"/>
                          <a:gd name="connsiteY13" fmla="*/ 0 h 2048796"/>
                          <a:gd name="connsiteX14" fmla="*/ 9545312 w 11544299"/>
                          <a:gd name="connsiteY14" fmla="*/ 0 h 2048796"/>
                          <a:gd name="connsiteX15" fmla="*/ 9922020 w 11544299"/>
                          <a:gd name="connsiteY15" fmla="*/ 0 h 2048796"/>
                          <a:gd name="connsiteX16" fmla="*/ 10183286 w 11544299"/>
                          <a:gd name="connsiteY16" fmla="*/ 0 h 2048796"/>
                          <a:gd name="connsiteX17" fmla="*/ 10906324 w 11544299"/>
                          <a:gd name="connsiteY17" fmla="*/ 0 h 2048796"/>
                          <a:gd name="connsiteX18" fmla="*/ 11544299 w 11544299"/>
                          <a:gd name="connsiteY18" fmla="*/ 0 h 2048796"/>
                          <a:gd name="connsiteX19" fmla="*/ 11544299 w 11544299"/>
                          <a:gd name="connsiteY19" fmla="*/ 662444 h 2048796"/>
                          <a:gd name="connsiteX20" fmla="*/ 11544299 w 11544299"/>
                          <a:gd name="connsiteY20" fmla="*/ 1283912 h 2048796"/>
                          <a:gd name="connsiteX21" fmla="*/ 11544299 w 11544299"/>
                          <a:gd name="connsiteY21" fmla="*/ 2048796 h 2048796"/>
                          <a:gd name="connsiteX22" fmla="*/ 11283032 w 11544299"/>
                          <a:gd name="connsiteY22" fmla="*/ 2048796 h 2048796"/>
                          <a:gd name="connsiteX23" fmla="*/ 10790881 w 11544299"/>
                          <a:gd name="connsiteY23" fmla="*/ 2048796 h 2048796"/>
                          <a:gd name="connsiteX24" fmla="*/ 9952401 w 11544299"/>
                          <a:gd name="connsiteY24" fmla="*/ 2048796 h 2048796"/>
                          <a:gd name="connsiteX25" fmla="*/ 9575692 w 11544299"/>
                          <a:gd name="connsiteY25" fmla="*/ 2048796 h 2048796"/>
                          <a:gd name="connsiteX26" fmla="*/ 8852654 w 11544299"/>
                          <a:gd name="connsiteY26" fmla="*/ 2048796 h 2048796"/>
                          <a:gd name="connsiteX27" fmla="*/ 8475945 w 11544299"/>
                          <a:gd name="connsiteY27" fmla="*/ 2048796 h 2048796"/>
                          <a:gd name="connsiteX28" fmla="*/ 7868351 w 11544299"/>
                          <a:gd name="connsiteY28" fmla="*/ 2048796 h 2048796"/>
                          <a:gd name="connsiteX29" fmla="*/ 7607085 w 11544299"/>
                          <a:gd name="connsiteY29" fmla="*/ 2048796 h 2048796"/>
                          <a:gd name="connsiteX30" fmla="*/ 7114933 w 11544299"/>
                          <a:gd name="connsiteY30" fmla="*/ 2048796 h 2048796"/>
                          <a:gd name="connsiteX31" fmla="*/ 6276453 w 11544299"/>
                          <a:gd name="connsiteY31" fmla="*/ 2048796 h 2048796"/>
                          <a:gd name="connsiteX32" fmla="*/ 5668857 w 11544299"/>
                          <a:gd name="connsiteY32" fmla="*/ 2048796 h 2048796"/>
                          <a:gd name="connsiteX33" fmla="*/ 5061263 w 11544299"/>
                          <a:gd name="connsiteY33" fmla="*/ 2048796 h 2048796"/>
                          <a:gd name="connsiteX34" fmla="*/ 4338226 w 11544299"/>
                          <a:gd name="connsiteY34" fmla="*/ 2048796 h 2048796"/>
                          <a:gd name="connsiteX35" fmla="*/ 3846074 w 11544299"/>
                          <a:gd name="connsiteY35" fmla="*/ 2048796 h 2048796"/>
                          <a:gd name="connsiteX36" fmla="*/ 3238479 w 11544299"/>
                          <a:gd name="connsiteY36" fmla="*/ 2048796 h 2048796"/>
                          <a:gd name="connsiteX37" fmla="*/ 2399998 w 11544299"/>
                          <a:gd name="connsiteY37" fmla="*/ 2048796 h 2048796"/>
                          <a:gd name="connsiteX38" fmla="*/ 1561518 w 11544299"/>
                          <a:gd name="connsiteY38" fmla="*/ 2048796 h 2048796"/>
                          <a:gd name="connsiteX39" fmla="*/ 1184809 w 11544299"/>
                          <a:gd name="connsiteY39" fmla="*/ 2048796 h 2048796"/>
                          <a:gd name="connsiteX40" fmla="*/ 0 w 11544299"/>
                          <a:gd name="connsiteY40" fmla="*/ 2048796 h 2048796"/>
                          <a:gd name="connsiteX41" fmla="*/ 0 w 11544299"/>
                          <a:gd name="connsiteY41" fmla="*/ 1324888 h 2048796"/>
                          <a:gd name="connsiteX42" fmla="*/ 0 w 11544299"/>
                          <a:gd name="connsiteY42" fmla="*/ 641956 h 2048796"/>
                          <a:gd name="connsiteX43" fmla="*/ 0 w 11544299"/>
                          <a:gd name="connsiteY43" fmla="*/ 0 h 2048796"/>
                          <a:gd name="connsiteX0" fmla="*/ 0 w 11544299"/>
                          <a:gd name="connsiteY0" fmla="*/ 0 h 2048796"/>
                          <a:gd name="connsiteX1" fmla="*/ 838481 w 11544299"/>
                          <a:gd name="connsiteY1" fmla="*/ 0 h 2048796"/>
                          <a:gd name="connsiteX2" fmla="*/ 1561518 w 11544299"/>
                          <a:gd name="connsiteY2" fmla="*/ 0 h 2048796"/>
                          <a:gd name="connsiteX3" fmla="*/ 1938227 w 11544299"/>
                          <a:gd name="connsiteY3" fmla="*/ 0 h 2048796"/>
                          <a:gd name="connsiteX4" fmla="*/ 2661264 w 11544299"/>
                          <a:gd name="connsiteY4" fmla="*/ 0 h 2048796"/>
                          <a:gd name="connsiteX5" fmla="*/ 3153416 w 11544299"/>
                          <a:gd name="connsiteY5" fmla="*/ 0 h 2048796"/>
                          <a:gd name="connsiteX6" fmla="*/ 3876454 w 11544299"/>
                          <a:gd name="connsiteY6" fmla="*/ 0 h 2048796"/>
                          <a:gd name="connsiteX7" fmla="*/ 4137719 w 11544299"/>
                          <a:gd name="connsiteY7" fmla="*/ 0 h 2048796"/>
                          <a:gd name="connsiteX8" fmla="*/ 4745314 w 11544299"/>
                          <a:gd name="connsiteY8" fmla="*/ 0 h 2048796"/>
                          <a:gd name="connsiteX9" fmla="*/ 5468352 w 11544299"/>
                          <a:gd name="connsiteY9" fmla="*/ 0 h 2048796"/>
                          <a:gd name="connsiteX10" fmla="*/ 6075946 w 11544299"/>
                          <a:gd name="connsiteY10" fmla="*/ 0 h 2048796"/>
                          <a:gd name="connsiteX11" fmla="*/ 6337212 w 11544299"/>
                          <a:gd name="connsiteY11" fmla="*/ 0 h 2048796"/>
                          <a:gd name="connsiteX12" fmla="*/ 6598478 w 11544299"/>
                          <a:gd name="connsiteY12" fmla="*/ 0 h 2048796"/>
                          <a:gd name="connsiteX13" fmla="*/ 6859743 w 11544299"/>
                          <a:gd name="connsiteY13" fmla="*/ 0 h 2048796"/>
                          <a:gd name="connsiteX14" fmla="*/ 7698224 w 11544299"/>
                          <a:gd name="connsiteY14" fmla="*/ 0 h 2048796"/>
                          <a:gd name="connsiteX15" fmla="*/ 8536704 w 11544299"/>
                          <a:gd name="connsiteY15" fmla="*/ 0 h 2048796"/>
                          <a:gd name="connsiteX16" fmla="*/ 8913414 w 11544299"/>
                          <a:gd name="connsiteY16" fmla="*/ 0 h 2048796"/>
                          <a:gd name="connsiteX17" fmla="*/ 9751894 w 11544299"/>
                          <a:gd name="connsiteY17" fmla="*/ 0 h 2048796"/>
                          <a:gd name="connsiteX18" fmla="*/ 10590375 w 11544299"/>
                          <a:gd name="connsiteY18" fmla="*/ 0 h 2048796"/>
                          <a:gd name="connsiteX19" fmla="*/ 10851641 w 11544299"/>
                          <a:gd name="connsiteY19" fmla="*/ 0 h 2048796"/>
                          <a:gd name="connsiteX20" fmla="*/ 11544299 w 11544299"/>
                          <a:gd name="connsiteY20" fmla="*/ 0 h 2048796"/>
                          <a:gd name="connsiteX21" fmla="*/ 11544299 w 11544299"/>
                          <a:gd name="connsiteY21" fmla="*/ 682932 h 2048796"/>
                          <a:gd name="connsiteX22" fmla="*/ 11544299 w 11544299"/>
                          <a:gd name="connsiteY22" fmla="*/ 1304400 h 2048796"/>
                          <a:gd name="connsiteX23" fmla="*/ 11544299 w 11544299"/>
                          <a:gd name="connsiteY23" fmla="*/ 2048796 h 2048796"/>
                          <a:gd name="connsiteX24" fmla="*/ 10705817 w 11544299"/>
                          <a:gd name="connsiteY24" fmla="*/ 2048796 h 2048796"/>
                          <a:gd name="connsiteX25" fmla="*/ 10444552 w 11544299"/>
                          <a:gd name="connsiteY25" fmla="*/ 2048796 h 2048796"/>
                          <a:gd name="connsiteX26" fmla="*/ 9606071 w 11544299"/>
                          <a:gd name="connsiteY26" fmla="*/ 2048796 h 2048796"/>
                          <a:gd name="connsiteX27" fmla="*/ 9344805 w 11544299"/>
                          <a:gd name="connsiteY27" fmla="*/ 2048796 h 2048796"/>
                          <a:gd name="connsiteX28" fmla="*/ 8506325 w 11544299"/>
                          <a:gd name="connsiteY28" fmla="*/ 2048796 h 2048796"/>
                          <a:gd name="connsiteX29" fmla="*/ 8245059 w 11544299"/>
                          <a:gd name="connsiteY29" fmla="*/ 2048796 h 2048796"/>
                          <a:gd name="connsiteX30" fmla="*/ 7522021 w 11544299"/>
                          <a:gd name="connsiteY30" fmla="*/ 2048796 h 2048796"/>
                          <a:gd name="connsiteX31" fmla="*/ 7145313 w 11544299"/>
                          <a:gd name="connsiteY31" fmla="*/ 2048796 h 2048796"/>
                          <a:gd name="connsiteX32" fmla="*/ 6768605 w 11544299"/>
                          <a:gd name="connsiteY32" fmla="*/ 2048796 h 2048796"/>
                          <a:gd name="connsiteX33" fmla="*/ 6507339 w 11544299"/>
                          <a:gd name="connsiteY33" fmla="*/ 2048796 h 2048796"/>
                          <a:gd name="connsiteX34" fmla="*/ 6130630 w 11544299"/>
                          <a:gd name="connsiteY34" fmla="*/ 2048796 h 2048796"/>
                          <a:gd name="connsiteX35" fmla="*/ 5753921 w 11544299"/>
                          <a:gd name="connsiteY35" fmla="*/ 2048796 h 2048796"/>
                          <a:gd name="connsiteX36" fmla="*/ 5261770 w 11544299"/>
                          <a:gd name="connsiteY36" fmla="*/ 2048796 h 2048796"/>
                          <a:gd name="connsiteX37" fmla="*/ 4769618 w 11544299"/>
                          <a:gd name="connsiteY37" fmla="*/ 2048796 h 2048796"/>
                          <a:gd name="connsiteX38" fmla="*/ 4277466 w 11544299"/>
                          <a:gd name="connsiteY38" fmla="*/ 2048796 h 2048796"/>
                          <a:gd name="connsiteX39" fmla="*/ 3554428 w 11544299"/>
                          <a:gd name="connsiteY39" fmla="*/ 2048796 h 2048796"/>
                          <a:gd name="connsiteX40" fmla="*/ 3177720 w 11544299"/>
                          <a:gd name="connsiteY40" fmla="*/ 2048796 h 2048796"/>
                          <a:gd name="connsiteX41" fmla="*/ 2801011 w 11544299"/>
                          <a:gd name="connsiteY41" fmla="*/ 2048796 h 2048796"/>
                          <a:gd name="connsiteX42" fmla="*/ 2539746 w 11544299"/>
                          <a:gd name="connsiteY42" fmla="*/ 2048796 h 2048796"/>
                          <a:gd name="connsiteX43" fmla="*/ 1816708 w 11544299"/>
                          <a:gd name="connsiteY43" fmla="*/ 2048796 h 2048796"/>
                          <a:gd name="connsiteX44" fmla="*/ 1324556 w 11544299"/>
                          <a:gd name="connsiteY44" fmla="*/ 2048796 h 2048796"/>
                          <a:gd name="connsiteX45" fmla="*/ 601518 w 11544299"/>
                          <a:gd name="connsiteY45" fmla="*/ 2048796 h 2048796"/>
                          <a:gd name="connsiteX46" fmla="*/ 0 w 11544299"/>
                          <a:gd name="connsiteY46" fmla="*/ 2048796 h 2048796"/>
                          <a:gd name="connsiteX47" fmla="*/ 0 w 11544299"/>
                          <a:gd name="connsiteY47" fmla="*/ 1427327 h 2048796"/>
                          <a:gd name="connsiteX48" fmla="*/ 0 w 11544299"/>
                          <a:gd name="connsiteY48" fmla="*/ 785371 h 2048796"/>
                          <a:gd name="connsiteX49" fmla="*/ 0 w 11544299"/>
                          <a:gd name="connsiteY49" fmla="*/ 0 h 2048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544299" h="2048796" fill="none" extrusionOk="0">
                            <a:moveTo>
                              <a:pt x="0" y="0"/>
                            </a:moveTo>
                            <a:cubicBezTo>
                              <a:pt x="153924" y="-103039"/>
                              <a:pt x="393161" y="69640"/>
                              <a:pt x="607594" y="0"/>
                            </a:cubicBezTo>
                            <a:cubicBezTo>
                              <a:pt x="764508" y="-75640"/>
                              <a:pt x="1021865" y="69192"/>
                              <a:pt x="1330631" y="0"/>
                            </a:cubicBezTo>
                            <a:cubicBezTo>
                              <a:pt x="1592584" y="-576"/>
                              <a:pt x="1787601" y="73495"/>
                              <a:pt x="2169113" y="0"/>
                            </a:cubicBezTo>
                            <a:cubicBezTo>
                              <a:pt x="2567323" y="-59141"/>
                              <a:pt x="2702671" y="69467"/>
                              <a:pt x="2892150" y="0"/>
                            </a:cubicBezTo>
                            <a:cubicBezTo>
                              <a:pt x="3069138" y="-34883"/>
                              <a:pt x="3505728" y="84556"/>
                              <a:pt x="3730631" y="0"/>
                            </a:cubicBezTo>
                            <a:cubicBezTo>
                              <a:pt x="4025182" y="-167153"/>
                              <a:pt x="4225824" y="131122"/>
                              <a:pt x="4569111" y="0"/>
                            </a:cubicBezTo>
                            <a:cubicBezTo>
                              <a:pt x="4894767" y="-113310"/>
                              <a:pt x="4997189" y="96120"/>
                              <a:pt x="5292149" y="0"/>
                            </a:cubicBezTo>
                            <a:cubicBezTo>
                              <a:pt x="5584369" y="-90356"/>
                              <a:pt x="5671376" y="19017"/>
                              <a:pt x="6015187" y="0"/>
                            </a:cubicBezTo>
                            <a:cubicBezTo>
                              <a:pt x="6342714" y="-9778"/>
                              <a:pt x="6383776" y="18837"/>
                              <a:pt x="6507339" y="0"/>
                            </a:cubicBezTo>
                            <a:cubicBezTo>
                              <a:pt x="6676714" y="-20706"/>
                              <a:pt x="6827008" y="61531"/>
                              <a:pt x="7114933" y="0"/>
                            </a:cubicBezTo>
                            <a:cubicBezTo>
                              <a:pt x="7397474" y="-66394"/>
                              <a:pt x="7365515" y="7335"/>
                              <a:pt x="7491642" y="0"/>
                            </a:cubicBezTo>
                            <a:cubicBezTo>
                              <a:pt x="7567226" y="-2950"/>
                              <a:pt x="8121075" y="62055"/>
                              <a:pt x="8330122" y="0"/>
                            </a:cubicBezTo>
                            <a:cubicBezTo>
                              <a:pt x="8623836" y="-7282"/>
                              <a:pt x="8832899" y="115158"/>
                              <a:pt x="9168603" y="0"/>
                            </a:cubicBezTo>
                            <a:cubicBezTo>
                              <a:pt x="9458694" y="-103531"/>
                              <a:pt x="9423077" y="11150"/>
                              <a:pt x="9545312" y="0"/>
                            </a:cubicBezTo>
                            <a:cubicBezTo>
                              <a:pt x="9697097" y="-4699"/>
                              <a:pt x="9814278" y="59107"/>
                              <a:pt x="9922020" y="0"/>
                            </a:cubicBezTo>
                            <a:cubicBezTo>
                              <a:pt x="10023563" y="-60588"/>
                              <a:pt x="10131439" y="12819"/>
                              <a:pt x="10183286" y="0"/>
                            </a:cubicBezTo>
                            <a:cubicBezTo>
                              <a:pt x="10290754" y="-20905"/>
                              <a:pt x="10763364" y="42905"/>
                              <a:pt x="10906324" y="0"/>
                            </a:cubicBezTo>
                            <a:cubicBezTo>
                              <a:pt x="11079513" y="-74480"/>
                              <a:pt x="11259248" y="40485"/>
                              <a:pt x="11544299" y="0"/>
                            </a:cubicBezTo>
                            <a:cubicBezTo>
                              <a:pt x="11616319" y="219213"/>
                              <a:pt x="11493013" y="383574"/>
                              <a:pt x="11544299" y="662444"/>
                            </a:cubicBezTo>
                            <a:cubicBezTo>
                              <a:pt x="11582929" y="913818"/>
                              <a:pt x="11531690" y="1076785"/>
                              <a:pt x="11544299" y="1283912"/>
                            </a:cubicBezTo>
                            <a:cubicBezTo>
                              <a:pt x="11545053" y="1473212"/>
                              <a:pt x="11537149" y="1689916"/>
                              <a:pt x="11544299" y="2048796"/>
                            </a:cubicBezTo>
                            <a:cubicBezTo>
                              <a:pt x="11485195" y="2075288"/>
                              <a:pt x="11344693" y="2020953"/>
                              <a:pt x="11283032" y="2048796"/>
                            </a:cubicBezTo>
                            <a:cubicBezTo>
                              <a:pt x="11244434" y="2107968"/>
                              <a:pt x="10947467" y="1984773"/>
                              <a:pt x="10790881" y="2048796"/>
                            </a:cubicBezTo>
                            <a:cubicBezTo>
                              <a:pt x="10591543" y="2135490"/>
                              <a:pt x="10235190" y="1854490"/>
                              <a:pt x="9952401" y="2048796"/>
                            </a:cubicBezTo>
                            <a:cubicBezTo>
                              <a:pt x="9697242" y="2140806"/>
                              <a:pt x="9669112" y="1983695"/>
                              <a:pt x="9575692" y="2048796"/>
                            </a:cubicBezTo>
                            <a:cubicBezTo>
                              <a:pt x="9512250" y="2120867"/>
                              <a:pt x="9089076" y="1968250"/>
                              <a:pt x="8852654" y="2048796"/>
                            </a:cubicBezTo>
                            <a:cubicBezTo>
                              <a:pt x="8607113" y="2075744"/>
                              <a:pt x="8580170" y="1976040"/>
                              <a:pt x="8475945" y="2048796"/>
                            </a:cubicBezTo>
                            <a:cubicBezTo>
                              <a:pt x="8344306" y="2115062"/>
                              <a:pt x="8086216" y="2040134"/>
                              <a:pt x="7868351" y="2048796"/>
                            </a:cubicBezTo>
                            <a:cubicBezTo>
                              <a:pt x="7635633" y="2107783"/>
                              <a:pt x="7728987" y="2004458"/>
                              <a:pt x="7607085" y="2048796"/>
                            </a:cubicBezTo>
                            <a:cubicBezTo>
                              <a:pt x="7436529" y="2069779"/>
                              <a:pt x="7318190" y="1961403"/>
                              <a:pt x="7114933" y="2048796"/>
                            </a:cubicBezTo>
                            <a:cubicBezTo>
                              <a:pt x="6898939" y="2121607"/>
                              <a:pt x="6474432" y="2009270"/>
                              <a:pt x="6276453" y="2048796"/>
                            </a:cubicBezTo>
                            <a:cubicBezTo>
                              <a:pt x="6067842" y="2123898"/>
                              <a:pt x="5891296" y="2036646"/>
                              <a:pt x="5668857" y="2048796"/>
                            </a:cubicBezTo>
                            <a:cubicBezTo>
                              <a:pt x="5443145" y="2107812"/>
                              <a:pt x="5199655" y="1999433"/>
                              <a:pt x="5061263" y="2048796"/>
                            </a:cubicBezTo>
                            <a:cubicBezTo>
                              <a:pt x="4877880" y="2010001"/>
                              <a:pt x="4639895" y="1892952"/>
                              <a:pt x="4338226" y="2048796"/>
                            </a:cubicBezTo>
                            <a:cubicBezTo>
                              <a:pt x="3957594" y="2176740"/>
                              <a:pt x="3956503" y="1981287"/>
                              <a:pt x="3846074" y="2048796"/>
                            </a:cubicBezTo>
                            <a:cubicBezTo>
                              <a:pt x="3736102" y="2087672"/>
                              <a:pt x="3408663" y="1936645"/>
                              <a:pt x="3238479" y="2048796"/>
                            </a:cubicBezTo>
                            <a:cubicBezTo>
                              <a:pt x="3019537" y="2113060"/>
                              <a:pt x="2850094" y="1980011"/>
                              <a:pt x="2399998" y="2048796"/>
                            </a:cubicBezTo>
                            <a:cubicBezTo>
                              <a:pt x="2012852" y="2077137"/>
                              <a:pt x="1967133" y="1959885"/>
                              <a:pt x="1561518" y="2048796"/>
                            </a:cubicBezTo>
                            <a:cubicBezTo>
                              <a:pt x="1174529" y="2134710"/>
                              <a:pt x="1350307" y="2016129"/>
                              <a:pt x="1184809" y="2048796"/>
                            </a:cubicBezTo>
                            <a:cubicBezTo>
                              <a:pt x="994196" y="2073124"/>
                              <a:pt x="590102" y="1889680"/>
                              <a:pt x="0" y="2048796"/>
                            </a:cubicBezTo>
                            <a:cubicBezTo>
                              <a:pt x="-39158" y="1731690"/>
                              <a:pt x="13024" y="1591316"/>
                              <a:pt x="0" y="1324888"/>
                            </a:cubicBezTo>
                            <a:cubicBezTo>
                              <a:pt x="-50885" y="1107680"/>
                              <a:pt x="-2329" y="860532"/>
                              <a:pt x="0" y="641956"/>
                            </a:cubicBezTo>
                            <a:cubicBezTo>
                              <a:pt x="-30867" y="432130"/>
                              <a:pt x="76965" y="306012"/>
                              <a:pt x="0" y="0"/>
                            </a:cubicBezTo>
                            <a:close/>
                          </a:path>
                          <a:path w="11544299" h="2048796" stroke="0" extrusionOk="0">
                            <a:moveTo>
                              <a:pt x="0" y="0"/>
                            </a:moveTo>
                            <a:cubicBezTo>
                              <a:pt x="204277" y="21468"/>
                              <a:pt x="658472" y="58986"/>
                              <a:pt x="838481" y="0"/>
                            </a:cubicBezTo>
                            <a:cubicBezTo>
                              <a:pt x="1046959" y="-4804"/>
                              <a:pt x="1327041" y="4960"/>
                              <a:pt x="1561518" y="0"/>
                            </a:cubicBezTo>
                            <a:cubicBezTo>
                              <a:pt x="1784757" y="-26862"/>
                              <a:pt x="1787386" y="34840"/>
                              <a:pt x="1938227" y="0"/>
                            </a:cubicBezTo>
                            <a:cubicBezTo>
                              <a:pt x="2080228" y="13046"/>
                              <a:pt x="2341904" y="14059"/>
                              <a:pt x="2661264" y="0"/>
                            </a:cubicBezTo>
                            <a:cubicBezTo>
                              <a:pt x="3018043" y="-61604"/>
                              <a:pt x="3037258" y="118661"/>
                              <a:pt x="3153416" y="0"/>
                            </a:cubicBezTo>
                            <a:cubicBezTo>
                              <a:pt x="3249038" y="-96069"/>
                              <a:pt x="3641971" y="55112"/>
                              <a:pt x="3876454" y="0"/>
                            </a:cubicBezTo>
                            <a:cubicBezTo>
                              <a:pt x="4094559" y="-11138"/>
                              <a:pt x="4000280" y="27714"/>
                              <a:pt x="4137719" y="0"/>
                            </a:cubicBezTo>
                            <a:cubicBezTo>
                              <a:pt x="4303795" y="-75965"/>
                              <a:pt x="4547414" y="110013"/>
                              <a:pt x="4745314" y="0"/>
                            </a:cubicBezTo>
                            <a:cubicBezTo>
                              <a:pt x="4936365" y="-69152"/>
                              <a:pt x="5232461" y="90978"/>
                              <a:pt x="5468352" y="0"/>
                            </a:cubicBezTo>
                            <a:cubicBezTo>
                              <a:pt x="5677457" y="-53231"/>
                              <a:pt x="5793986" y="28584"/>
                              <a:pt x="6075946" y="0"/>
                            </a:cubicBezTo>
                            <a:cubicBezTo>
                              <a:pt x="6371737" y="-36137"/>
                              <a:pt x="6240363" y="26686"/>
                              <a:pt x="6337212" y="0"/>
                            </a:cubicBezTo>
                            <a:cubicBezTo>
                              <a:pt x="6412009" y="-13582"/>
                              <a:pt x="6538796" y="-612"/>
                              <a:pt x="6598478" y="0"/>
                            </a:cubicBezTo>
                            <a:cubicBezTo>
                              <a:pt x="6660253" y="-19842"/>
                              <a:pt x="6763076" y="16773"/>
                              <a:pt x="6859743" y="0"/>
                            </a:cubicBezTo>
                            <a:cubicBezTo>
                              <a:pt x="6990352" y="45938"/>
                              <a:pt x="7419348" y="15993"/>
                              <a:pt x="7698224" y="0"/>
                            </a:cubicBezTo>
                            <a:cubicBezTo>
                              <a:pt x="8045984" y="22810"/>
                              <a:pt x="8189496" y="42453"/>
                              <a:pt x="8536704" y="0"/>
                            </a:cubicBezTo>
                            <a:cubicBezTo>
                              <a:pt x="8900006" y="-70728"/>
                              <a:pt x="8795770" y="32919"/>
                              <a:pt x="8913414" y="0"/>
                            </a:cubicBezTo>
                            <a:cubicBezTo>
                              <a:pt x="9012946" y="-33937"/>
                              <a:pt x="9472685" y="-22659"/>
                              <a:pt x="9751894" y="0"/>
                            </a:cubicBezTo>
                            <a:cubicBezTo>
                              <a:pt x="9997960" y="-31634"/>
                              <a:pt x="10140411" y="107933"/>
                              <a:pt x="10590375" y="0"/>
                            </a:cubicBezTo>
                            <a:cubicBezTo>
                              <a:pt x="11002243" y="-82076"/>
                              <a:pt x="10722027" y="-2681"/>
                              <a:pt x="10851641" y="0"/>
                            </a:cubicBezTo>
                            <a:cubicBezTo>
                              <a:pt x="10892221" y="-50595"/>
                              <a:pt x="11274789" y="26579"/>
                              <a:pt x="11544299" y="0"/>
                            </a:cubicBezTo>
                            <a:cubicBezTo>
                              <a:pt x="11608880" y="284820"/>
                              <a:pt x="11543907" y="400177"/>
                              <a:pt x="11544299" y="682932"/>
                            </a:cubicBezTo>
                            <a:cubicBezTo>
                              <a:pt x="11546441" y="981461"/>
                              <a:pt x="11504863" y="1053106"/>
                              <a:pt x="11544299" y="1304400"/>
                            </a:cubicBezTo>
                            <a:cubicBezTo>
                              <a:pt x="11602007" y="1591994"/>
                              <a:pt x="11458301" y="1727839"/>
                              <a:pt x="11544299" y="2048796"/>
                            </a:cubicBezTo>
                            <a:cubicBezTo>
                              <a:pt x="11154209" y="2191177"/>
                              <a:pt x="11091100" y="1899909"/>
                              <a:pt x="10705817" y="2048796"/>
                            </a:cubicBezTo>
                            <a:cubicBezTo>
                              <a:pt x="10333407" y="2176369"/>
                              <a:pt x="10546672" y="2046501"/>
                              <a:pt x="10444552" y="2048796"/>
                            </a:cubicBezTo>
                            <a:cubicBezTo>
                              <a:pt x="10260749" y="2071080"/>
                              <a:pt x="9946563" y="2020688"/>
                              <a:pt x="9606071" y="2048796"/>
                            </a:cubicBezTo>
                            <a:cubicBezTo>
                              <a:pt x="9298706" y="2104654"/>
                              <a:pt x="9466015" y="2033252"/>
                              <a:pt x="9344805" y="2048796"/>
                            </a:cubicBezTo>
                            <a:cubicBezTo>
                              <a:pt x="9299751" y="2066148"/>
                              <a:pt x="8699540" y="2049106"/>
                              <a:pt x="8506325" y="2048796"/>
                            </a:cubicBezTo>
                            <a:cubicBezTo>
                              <a:pt x="8314719" y="2063404"/>
                              <a:pt x="8352416" y="2018864"/>
                              <a:pt x="8245059" y="2048796"/>
                            </a:cubicBezTo>
                            <a:cubicBezTo>
                              <a:pt x="8093377" y="2089409"/>
                              <a:pt x="7853012" y="2049253"/>
                              <a:pt x="7522021" y="2048796"/>
                            </a:cubicBezTo>
                            <a:cubicBezTo>
                              <a:pt x="7187225" y="2100012"/>
                              <a:pt x="7356394" y="1958044"/>
                              <a:pt x="7145313" y="2048796"/>
                            </a:cubicBezTo>
                            <a:cubicBezTo>
                              <a:pt x="6990296" y="2130288"/>
                              <a:pt x="6894781" y="2045584"/>
                              <a:pt x="6768605" y="2048796"/>
                            </a:cubicBezTo>
                            <a:cubicBezTo>
                              <a:pt x="6623242" y="2064400"/>
                              <a:pt x="6612197" y="2017045"/>
                              <a:pt x="6507339" y="2048796"/>
                            </a:cubicBezTo>
                            <a:cubicBezTo>
                              <a:pt x="6392977" y="2058972"/>
                              <a:pt x="6273146" y="2048530"/>
                              <a:pt x="6130630" y="2048796"/>
                            </a:cubicBezTo>
                            <a:cubicBezTo>
                              <a:pt x="5982284" y="2082204"/>
                              <a:pt x="5897606" y="2000770"/>
                              <a:pt x="5753921" y="2048796"/>
                            </a:cubicBezTo>
                            <a:cubicBezTo>
                              <a:pt x="5634164" y="2073915"/>
                              <a:pt x="5489486" y="1972701"/>
                              <a:pt x="5261770" y="2048796"/>
                            </a:cubicBezTo>
                            <a:cubicBezTo>
                              <a:pt x="5054133" y="2134042"/>
                              <a:pt x="5005175" y="1967205"/>
                              <a:pt x="4769618" y="2048796"/>
                            </a:cubicBezTo>
                            <a:cubicBezTo>
                              <a:pt x="4573535" y="2112289"/>
                              <a:pt x="4499510" y="1998533"/>
                              <a:pt x="4277466" y="2048796"/>
                            </a:cubicBezTo>
                            <a:cubicBezTo>
                              <a:pt x="4130859" y="2053652"/>
                              <a:pt x="3811749" y="1939818"/>
                              <a:pt x="3554428" y="2048796"/>
                            </a:cubicBezTo>
                            <a:cubicBezTo>
                              <a:pt x="3301264" y="2158288"/>
                              <a:pt x="3279657" y="2023309"/>
                              <a:pt x="3177720" y="2048796"/>
                            </a:cubicBezTo>
                            <a:cubicBezTo>
                              <a:pt x="3073474" y="2073789"/>
                              <a:pt x="2914822" y="2023395"/>
                              <a:pt x="2801011" y="2048796"/>
                            </a:cubicBezTo>
                            <a:cubicBezTo>
                              <a:pt x="2700035" y="2072918"/>
                              <a:pt x="2608725" y="2042831"/>
                              <a:pt x="2539746" y="2048796"/>
                            </a:cubicBezTo>
                            <a:cubicBezTo>
                              <a:pt x="2410636" y="2022354"/>
                              <a:pt x="2100076" y="2020903"/>
                              <a:pt x="1816708" y="2048796"/>
                            </a:cubicBezTo>
                            <a:cubicBezTo>
                              <a:pt x="1520417" y="2056644"/>
                              <a:pt x="1563808" y="2039401"/>
                              <a:pt x="1324556" y="2048796"/>
                            </a:cubicBezTo>
                            <a:cubicBezTo>
                              <a:pt x="1088245" y="2043174"/>
                              <a:pt x="858179" y="1939436"/>
                              <a:pt x="601518" y="2048796"/>
                            </a:cubicBezTo>
                            <a:cubicBezTo>
                              <a:pt x="380408" y="2154773"/>
                              <a:pt x="276670" y="2042002"/>
                              <a:pt x="0" y="2048796"/>
                            </a:cubicBezTo>
                            <a:cubicBezTo>
                              <a:pt x="-43001" y="1739184"/>
                              <a:pt x="31431" y="1615214"/>
                              <a:pt x="0" y="1427327"/>
                            </a:cubicBezTo>
                            <a:cubicBezTo>
                              <a:pt x="-58229" y="1218086"/>
                              <a:pt x="25609" y="930585"/>
                              <a:pt x="0" y="785371"/>
                            </a:cubicBezTo>
                            <a:cubicBezTo>
                              <a:pt x="-55236" y="671491"/>
                              <a:pt x="63165" y="420862"/>
                              <a:pt x="0" y="0"/>
                            </a:cubicBezTo>
                            <a:close/>
                          </a:path>
                          <a:path w="11544299" h="2048796" fill="none" stroke="0" extrusionOk="0">
                            <a:moveTo>
                              <a:pt x="0" y="0"/>
                            </a:moveTo>
                            <a:cubicBezTo>
                              <a:pt x="160278" y="-67917"/>
                              <a:pt x="428115" y="47378"/>
                              <a:pt x="607594" y="0"/>
                            </a:cubicBezTo>
                            <a:cubicBezTo>
                              <a:pt x="817148" y="-87588"/>
                              <a:pt x="973864" y="36871"/>
                              <a:pt x="1330631" y="0"/>
                            </a:cubicBezTo>
                            <a:cubicBezTo>
                              <a:pt x="1582255" y="12563"/>
                              <a:pt x="1796005" y="29934"/>
                              <a:pt x="2169113" y="0"/>
                            </a:cubicBezTo>
                            <a:cubicBezTo>
                              <a:pt x="2541363" y="-39104"/>
                              <a:pt x="2660254" y="50276"/>
                              <a:pt x="2892150" y="0"/>
                            </a:cubicBezTo>
                            <a:cubicBezTo>
                              <a:pt x="3113468" y="21533"/>
                              <a:pt x="3469808" y="107484"/>
                              <a:pt x="3730631" y="0"/>
                            </a:cubicBezTo>
                            <a:cubicBezTo>
                              <a:pt x="4108673" y="-77305"/>
                              <a:pt x="4228155" y="150486"/>
                              <a:pt x="4569111" y="0"/>
                            </a:cubicBezTo>
                            <a:cubicBezTo>
                              <a:pt x="4897356" y="-171995"/>
                              <a:pt x="4966349" y="48385"/>
                              <a:pt x="5292149" y="0"/>
                            </a:cubicBezTo>
                            <a:cubicBezTo>
                              <a:pt x="5586330" y="-70747"/>
                              <a:pt x="5692506" y="-21609"/>
                              <a:pt x="6015187" y="0"/>
                            </a:cubicBezTo>
                            <a:cubicBezTo>
                              <a:pt x="6352383" y="-24858"/>
                              <a:pt x="6382627" y="33479"/>
                              <a:pt x="6507339" y="0"/>
                            </a:cubicBezTo>
                            <a:cubicBezTo>
                              <a:pt x="6688386" y="-32176"/>
                              <a:pt x="6847630" y="42259"/>
                              <a:pt x="7114933" y="0"/>
                            </a:cubicBezTo>
                            <a:cubicBezTo>
                              <a:pt x="7403115" y="-61612"/>
                              <a:pt x="7371344" y="48085"/>
                              <a:pt x="7491642" y="0"/>
                            </a:cubicBezTo>
                            <a:cubicBezTo>
                              <a:pt x="7650725" y="-22372"/>
                              <a:pt x="7986408" y="71422"/>
                              <a:pt x="8330122" y="0"/>
                            </a:cubicBezTo>
                            <a:cubicBezTo>
                              <a:pt x="8625295" y="-83621"/>
                              <a:pt x="8795535" y="37954"/>
                              <a:pt x="9168603" y="0"/>
                            </a:cubicBezTo>
                            <a:cubicBezTo>
                              <a:pt x="9501098" y="-78000"/>
                              <a:pt x="9384014" y="29671"/>
                              <a:pt x="9545312" y="0"/>
                            </a:cubicBezTo>
                            <a:cubicBezTo>
                              <a:pt x="9690629" y="-16976"/>
                              <a:pt x="9823838" y="65262"/>
                              <a:pt x="9922020" y="0"/>
                            </a:cubicBezTo>
                            <a:cubicBezTo>
                              <a:pt x="10033190" y="-60414"/>
                              <a:pt x="10122586" y="17869"/>
                              <a:pt x="10183286" y="0"/>
                            </a:cubicBezTo>
                            <a:cubicBezTo>
                              <a:pt x="10230422" y="-33950"/>
                              <a:pt x="10773430" y="68229"/>
                              <a:pt x="10906324" y="0"/>
                            </a:cubicBezTo>
                            <a:cubicBezTo>
                              <a:pt x="11067678" y="11524"/>
                              <a:pt x="11263886" y="59855"/>
                              <a:pt x="11544299" y="0"/>
                            </a:cubicBezTo>
                            <a:cubicBezTo>
                              <a:pt x="11584361" y="259467"/>
                              <a:pt x="11539461" y="360884"/>
                              <a:pt x="11544299" y="662444"/>
                            </a:cubicBezTo>
                            <a:cubicBezTo>
                              <a:pt x="11631774" y="947059"/>
                              <a:pt x="11530846" y="1099126"/>
                              <a:pt x="11544299" y="1283912"/>
                            </a:cubicBezTo>
                            <a:cubicBezTo>
                              <a:pt x="11565192" y="1483298"/>
                              <a:pt x="11493197" y="1668232"/>
                              <a:pt x="11544299" y="2048796"/>
                            </a:cubicBezTo>
                            <a:cubicBezTo>
                              <a:pt x="11482050" y="2079792"/>
                              <a:pt x="11331749" y="2023425"/>
                              <a:pt x="11283032" y="2048796"/>
                            </a:cubicBezTo>
                            <a:cubicBezTo>
                              <a:pt x="11227103" y="2050432"/>
                              <a:pt x="10911084" y="1990166"/>
                              <a:pt x="10790881" y="2048796"/>
                            </a:cubicBezTo>
                            <a:cubicBezTo>
                              <a:pt x="10633839" y="2167612"/>
                              <a:pt x="10294146" y="1920548"/>
                              <a:pt x="9952401" y="2048796"/>
                            </a:cubicBezTo>
                            <a:cubicBezTo>
                              <a:pt x="9685065" y="2179526"/>
                              <a:pt x="9683669" y="2007083"/>
                              <a:pt x="9575692" y="2048796"/>
                            </a:cubicBezTo>
                            <a:cubicBezTo>
                              <a:pt x="9474053" y="2050164"/>
                              <a:pt x="9142538" y="1992268"/>
                              <a:pt x="8852654" y="2048796"/>
                            </a:cubicBezTo>
                            <a:cubicBezTo>
                              <a:pt x="8626130" y="2106270"/>
                              <a:pt x="8592327" y="1972920"/>
                              <a:pt x="8475945" y="2048796"/>
                            </a:cubicBezTo>
                            <a:cubicBezTo>
                              <a:pt x="8387058" y="2100208"/>
                              <a:pt x="8074155" y="1975929"/>
                              <a:pt x="7868351" y="2048796"/>
                            </a:cubicBezTo>
                            <a:cubicBezTo>
                              <a:pt x="7621785" y="2062681"/>
                              <a:pt x="7728800" y="2008550"/>
                              <a:pt x="7607085" y="2048796"/>
                            </a:cubicBezTo>
                            <a:cubicBezTo>
                              <a:pt x="7500883" y="2116932"/>
                              <a:pt x="7325141" y="1978988"/>
                              <a:pt x="7114933" y="2048796"/>
                            </a:cubicBezTo>
                            <a:cubicBezTo>
                              <a:pt x="6877799" y="2117278"/>
                              <a:pt x="6460187" y="1973695"/>
                              <a:pt x="6276453" y="2048796"/>
                            </a:cubicBezTo>
                            <a:cubicBezTo>
                              <a:pt x="6102417" y="2084096"/>
                              <a:pt x="5887866" y="1966102"/>
                              <a:pt x="5668857" y="2048796"/>
                            </a:cubicBezTo>
                            <a:cubicBezTo>
                              <a:pt x="5476864" y="2088770"/>
                              <a:pt x="5211630" y="2024914"/>
                              <a:pt x="5061263" y="2048796"/>
                            </a:cubicBezTo>
                            <a:cubicBezTo>
                              <a:pt x="4890446" y="2071310"/>
                              <a:pt x="4699346" y="1946995"/>
                              <a:pt x="4338226" y="2048796"/>
                            </a:cubicBezTo>
                            <a:cubicBezTo>
                              <a:pt x="3991357" y="2181745"/>
                              <a:pt x="3959435" y="1993036"/>
                              <a:pt x="3846074" y="2048796"/>
                            </a:cubicBezTo>
                            <a:cubicBezTo>
                              <a:pt x="3746482" y="2121883"/>
                              <a:pt x="3490743" y="1975535"/>
                              <a:pt x="3238479" y="2048796"/>
                            </a:cubicBezTo>
                            <a:cubicBezTo>
                              <a:pt x="2995798" y="2124529"/>
                              <a:pt x="2826785" y="1945169"/>
                              <a:pt x="2399998" y="2048796"/>
                            </a:cubicBezTo>
                            <a:cubicBezTo>
                              <a:pt x="2032137" y="2078242"/>
                              <a:pt x="1966789" y="1976755"/>
                              <a:pt x="1561518" y="2048796"/>
                            </a:cubicBezTo>
                            <a:cubicBezTo>
                              <a:pt x="1126542" y="2125432"/>
                              <a:pt x="1315388" y="1986370"/>
                              <a:pt x="1184809" y="2048796"/>
                            </a:cubicBezTo>
                            <a:cubicBezTo>
                              <a:pt x="1158381" y="2057511"/>
                              <a:pt x="468151" y="1861967"/>
                              <a:pt x="0" y="2048796"/>
                            </a:cubicBezTo>
                            <a:cubicBezTo>
                              <a:pt x="-45850" y="1771240"/>
                              <a:pt x="22772" y="1520211"/>
                              <a:pt x="0" y="1324888"/>
                            </a:cubicBezTo>
                            <a:cubicBezTo>
                              <a:pt x="-16695" y="1057520"/>
                              <a:pt x="-53162" y="845658"/>
                              <a:pt x="0" y="641956"/>
                            </a:cubicBezTo>
                            <a:cubicBezTo>
                              <a:pt x="-5132" y="422848"/>
                              <a:pt x="37056" y="28097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  <a:tabLst>
                    <a:tab pos="132080" algn="l"/>
                  </a:tabLst>
                </a:pPr>
                <a:r>
                  <a:rPr lang="nl-NL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 các phân số sau đây thành các phân số có mẫu số là 10:</a:t>
                </a:r>
                <a:endPara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5A22DD-B15B-4578-8148-5023C270B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4329"/>
                <a:ext cx="11544299" cy="2048796"/>
              </a:xfrm>
              <a:custGeom>
                <a:avLst/>
                <a:gdLst>
                  <a:gd name="connsiteX0" fmla="*/ 0 w 10924058"/>
                  <a:gd name="connsiteY0" fmla="*/ 0 h 1371600"/>
                  <a:gd name="connsiteX1" fmla="*/ 574950 w 10924058"/>
                  <a:gd name="connsiteY1" fmla="*/ 0 h 1371600"/>
                  <a:gd name="connsiteX2" fmla="*/ 1259141 w 10924058"/>
                  <a:gd name="connsiteY2" fmla="*/ 0 h 1371600"/>
                  <a:gd name="connsiteX3" fmla="*/ 2052573 w 10924058"/>
                  <a:gd name="connsiteY3" fmla="*/ 0 h 1371600"/>
                  <a:gd name="connsiteX4" fmla="*/ 2736764 w 10924058"/>
                  <a:gd name="connsiteY4" fmla="*/ 0 h 1371600"/>
                  <a:gd name="connsiteX5" fmla="*/ 3530196 w 10924058"/>
                  <a:gd name="connsiteY5" fmla="*/ 0 h 1371600"/>
                  <a:gd name="connsiteX6" fmla="*/ 4323627 w 10924058"/>
                  <a:gd name="connsiteY6" fmla="*/ 0 h 1371600"/>
                  <a:gd name="connsiteX7" fmla="*/ 5007818 w 10924058"/>
                  <a:gd name="connsiteY7" fmla="*/ 0 h 1371600"/>
                  <a:gd name="connsiteX8" fmla="*/ 5692009 w 10924058"/>
                  <a:gd name="connsiteY8" fmla="*/ 0 h 1371600"/>
                  <a:gd name="connsiteX9" fmla="*/ 6157719 w 10924058"/>
                  <a:gd name="connsiteY9" fmla="*/ 0 h 1371600"/>
                  <a:gd name="connsiteX10" fmla="*/ 6732669 w 10924058"/>
                  <a:gd name="connsiteY10" fmla="*/ 0 h 1371600"/>
                  <a:gd name="connsiteX11" fmla="*/ 7089139 w 10924058"/>
                  <a:gd name="connsiteY11" fmla="*/ 0 h 1371600"/>
                  <a:gd name="connsiteX12" fmla="*/ 7882570 w 10924058"/>
                  <a:gd name="connsiteY12" fmla="*/ 0 h 1371600"/>
                  <a:gd name="connsiteX13" fmla="*/ 8676002 w 10924058"/>
                  <a:gd name="connsiteY13" fmla="*/ 0 h 1371600"/>
                  <a:gd name="connsiteX14" fmla="*/ 9032471 w 10924058"/>
                  <a:gd name="connsiteY14" fmla="*/ 0 h 1371600"/>
                  <a:gd name="connsiteX15" fmla="*/ 9388940 w 10924058"/>
                  <a:gd name="connsiteY15" fmla="*/ 0 h 1371600"/>
                  <a:gd name="connsiteX16" fmla="*/ 9636169 w 10924058"/>
                  <a:gd name="connsiteY16" fmla="*/ 0 h 1371600"/>
                  <a:gd name="connsiteX17" fmla="*/ 10320360 w 10924058"/>
                  <a:gd name="connsiteY17" fmla="*/ 0 h 1371600"/>
                  <a:gd name="connsiteX18" fmla="*/ 10924058 w 10924058"/>
                  <a:gd name="connsiteY18" fmla="*/ 0 h 1371600"/>
                  <a:gd name="connsiteX19" fmla="*/ 10924058 w 10924058"/>
                  <a:gd name="connsiteY19" fmla="*/ 443484 h 1371600"/>
                  <a:gd name="connsiteX20" fmla="*/ 10924058 w 10924058"/>
                  <a:gd name="connsiteY20" fmla="*/ 859536 h 1371600"/>
                  <a:gd name="connsiteX21" fmla="*/ 10924058 w 10924058"/>
                  <a:gd name="connsiteY21" fmla="*/ 1371600 h 1371600"/>
                  <a:gd name="connsiteX22" fmla="*/ 10676829 w 10924058"/>
                  <a:gd name="connsiteY22" fmla="*/ 1371600 h 1371600"/>
                  <a:gd name="connsiteX23" fmla="*/ 10211119 w 10924058"/>
                  <a:gd name="connsiteY23" fmla="*/ 1371600 h 1371600"/>
                  <a:gd name="connsiteX24" fmla="*/ 9417688 w 10924058"/>
                  <a:gd name="connsiteY24" fmla="*/ 1371600 h 1371600"/>
                  <a:gd name="connsiteX25" fmla="*/ 9061219 w 10924058"/>
                  <a:gd name="connsiteY25" fmla="*/ 1371600 h 1371600"/>
                  <a:gd name="connsiteX26" fmla="*/ 8377028 w 10924058"/>
                  <a:gd name="connsiteY26" fmla="*/ 1371600 h 1371600"/>
                  <a:gd name="connsiteX27" fmla="*/ 8020558 w 10924058"/>
                  <a:gd name="connsiteY27" fmla="*/ 1371600 h 1371600"/>
                  <a:gd name="connsiteX28" fmla="*/ 7445608 w 10924058"/>
                  <a:gd name="connsiteY28" fmla="*/ 1371600 h 1371600"/>
                  <a:gd name="connsiteX29" fmla="*/ 7198379 w 10924058"/>
                  <a:gd name="connsiteY29" fmla="*/ 1371600 h 1371600"/>
                  <a:gd name="connsiteX30" fmla="*/ 6732669 w 10924058"/>
                  <a:gd name="connsiteY30" fmla="*/ 1371600 h 1371600"/>
                  <a:gd name="connsiteX31" fmla="*/ 5939238 w 10924058"/>
                  <a:gd name="connsiteY31" fmla="*/ 1371600 h 1371600"/>
                  <a:gd name="connsiteX32" fmla="*/ 5364287 w 10924058"/>
                  <a:gd name="connsiteY32" fmla="*/ 1371600 h 1371600"/>
                  <a:gd name="connsiteX33" fmla="*/ 4789337 w 10924058"/>
                  <a:gd name="connsiteY33" fmla="*/ 1371600 h 1371600"/>
                  <a:gd name="connsiteX34" fmla="*/ 4105146 w 10924058"/>
                  <a:gd name="connsiteY34" fmla="*/ 1371600 h 1371600"/>
                  <a:gd name="connsiteX35" fmla="*/ 3639436 w 10924058"/>
                  <a:gd name="connsiteY35" fmla="*/ 1371600 h 1371600"/>
                  <a:gd name="connsiteX36" fmla="*/ 3064486 w 10924058"/>
                  <a:gd name="connsiteY36" fmla="*/ 1371600 h 1371600"/>
                  <a:gd name="connsiteX37" fmla="*/ 2271054 w 10924058"/>
                  <a:gd name="connsiteY37" fmla="*/ 1371600 h 1371600"/>
                  <a:gd name="connsiteX38" fmla="*/ 1477623 w 10924058"/>
                  <a:gd name="connsiteY38" fmla="*/ 1371600 h 1371600"/>
                  <a:gd name="connsiteX39" fmla="*/ 1121153 w 10924058"/>
                  <a:gd name="connsiteY39" fmla="*/ 1371600 h 1371600"/>
                  <a:gd name="connsiteX40" fmla="*/ 0 w 10924058"/>
                  <a:gd name="connsiteY40" fmla="*/ 1371600 h 1371600"/>
                  <a:gd name="connsiteX41" fmla="*/ 0 w 10924058"/>
                  <a:gd name="connsiteY41" fmla="*/ 886968 h 1371600"/>
                  <a:gd name="connsiteX42" fmla="*/ 0 w 10924058"/>
                  <a:gd name="connsiteY42" fmla="*/ 429768 h 1371600"/>
                  <a:gd name="connsiteX43" fmla="*/ 0 w 10924058"/>
                  <a:gd name="connsiteY43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0924058" h="1371600" fill="none" extrusionOk="0">
                    <a:moveTo>
                      <a:pt x="0" y="0"/>
                    </a:moveTo>
                    <a:cubicBezTo>
                      <a:pt x="172660" y="-67379"/>
                      <a:pt x="381760" y="35253"/>
                      <a:pt x="574950" y="0"/>
                    </a:cubicBezTo>
                    <a:cubicBezTo>
                      <a:pt x="768140" y="-35253"/>
                      <a:pt x="984346" y="12306"/>
                      <a:pt x="1259141" y="0"/>
                    </a:cubicBezTo>
                    <a:cubicBezTo>
                      <a:pt x="1533936" y="-12306"/>
                      <a:pt x="1689706" y="23329"/>
                      <a:pt x="2052573" y="0"/>
                    </a:cubicBezTo>
                    <a:cubicBezTo>
                      <a:pt x="2415440" y="-23329"/>
                      <a:pt x="2562797" y="32265"/>
                      <a:pt x="2736764" y="0"/>
                    </a:cubicBezTo>
                    <a:cubicBezTo>
                      <a:pt x="2910731" y="-32265"/>
                      <a:pt x="3245114" y="60016"/>
                      <a:pt x="3530196" y="0"/>
                    </a:cubicBezTo>
                    <a:cubicBezTo>
                      <a:pt x="3815278" y="-60016"/>
                      <a:pt x="3980149" y="81406"/>
                      <a:pt x="4323627" y="0"/>
                    </a:cubicBezTo>
                    <a:cubicBezTo>
                      <a:pt x="4667105" y="-81406"/>
                      <a:pt x="4736497" y="58760"/>
                      <a:pt x="5007818" y="0"/>
                    </a:cubicBezTo>
                    <a:cubicBezTo>
                      <a:pt x="5279139" y="-58760"/>
                      <a:pt x="5381860" y="8840"/>
                      <a:pt x="5692009" y="0"/>
                    </a:cubicBezTo>
                    <a:cubicBezTo>
                      <a:pt x="6002158" y="-8840"/>
                      <a:pt x="6037007" y="19405"/>
                      <a:pt x="6157719" y="0"/>
                    </a:cubicBezTo>
                    <a:cubicBezTo>
                      <a:pt x="6278431" y="-19405"/>
                      <a:pt x="6465943" y="42740"/>
                      <a:pt x="6732669" y="0"/>
                    </a:cubicBezTo>
                    <a:cubicBezTo>
                      <a:pt x="6999395" y="-42740"/>
                      <a:pt x="6965689" y="15341"/>
                      <a:pt x="7089139" y="0"/>
                    </a:cubicBezTo>
                    <a:cubicBezTo>
                      <a:pt x="7212589" y="-15341"/>
                      <a:pt x="7627011" y="59279"/>
                      <a:pt x="7882570" y="0"/>
                    </a:cubicBezTo>
                    <a:cubicBezTo>
                      <a:pt x="8138129" y="-59279"/>
                      <a:pt x="8364210" y="57924"/>
                      <a:pt x="8676002" y="0"/>
                    </a:cubicBezTo>
                    <a:cubicBezTo>
                      <a:pt x="8987794" y="-57924"/>
                      <a:pt x="8885850" y="6248"/>
                      <a:pt x="9032471" y="0"/>
                    </a:cubicBezTo>
                    <a:cubicBezTo>
                      <a:pt x="9179092" y="-6248"/>
                      <a:pt x="9290712" y="40917"/>
                      <a:pt x="9388940" y="0"/>
                    </a:cubicBezTo>
                    <a:cubicBezTo>
                      <a:pt x="9487168" y="-40917"/>
                      <a:pt x="9577002" y="10655"/>
                      <a:pt x="9636169" y="0"/>
                    </a:cubicBezTo>
                    <a:cubicBezTo>
                      <a:pt x="9695336" y="-10655"/>
                      <a:pt x="10177408" y="37128"/>
                      <a:pt x="10320360" y="0"/>
                    </a:cubicBezTo>
                    <a:cubicBezTo>
                      <a:pt x="10463312" y="-37128"/>
                      <a:pt x="10674257" y="36639"/>
                      <a:pt x="10924058" y="0"/>
                    </a:cubicBezTo>
                    <a:cubicBezTo>
                      <a:pt x="10961860" y="161411"/>
                      <a:pt x="10879603" y="250202"/>
                      <a:pt x="10924058" y="443484"/>
                    </a:cubicBezTo>
                    <a:cubicBezTo>
                      <a:pt x="10968513" y="636766"/>
                      <a:pt x="10914543" y="723609"/>
                      <a:pt x="10924058" y="859536"/>
                    </a:cubicBezTo>
                    <a:cubicBezTo>
                      <a:pt x="10933573" y="995463"/>
                      <a:pt x="10869837" y="1121750"/>
                      <a:pt x="10924058" y="1371600"/>
                    </a:cubicBezTo>
                    <a:cubicBezTo>
                      <a:pt x="10870965" y="1382283"/>
                      <a:pt x="10732077" y="1354871"/>
                      <a:pt x="10676829" y="1371600"/>
                    </a:cubicBezTo>
                    <a:cubicBezTo>
                      <a:pt x="10621581" y="1388329"/>
                      <a:pt x="10341556" y="1334082"/>
                      <a:pt x="10211119" y="1371600"/>
                    </a:cubicBezTo>
                    <a:cubicBezTo>
                      <a:pt x="10080682" y="1409118"/>
                      <a:pt x="9668372" y="1297846"/>
                      <a:pt x="9417688" y="1371600"/>
                    </a:cubicBezTo>
                    <a:cubicBezTo>
                      <a:pt x="9167004" y="1445354"/>
                      <a:pt x="9138042" y="1343252"/>
                      <a:pt x="9061219" y="1371600"/>
                    </a:cubicBezTo>
                    <a:cubicBezTo>
                      <a:pt x="8984396" y="1399948"/>
                      <a:pt x="8616317" y="1341602"/>
                      <a:pt x="8377028" y="1371600"/>
                    </a:cubicBezTo>
                    <a:cubicBezTo>
                      <a:pt x="8137739" y="1401598"/>
                      <a:pt x="8131717" y="1333627"/>
                      <a:pt x="8020558" y="1371600"/>
                    </a:cubicBezTo>
                    <a:cubicBezTo>
                      <a:pt x="7909399" y="1409573"/>
                      <a:pt x="7657180" y="1347408"/>
                      <a:pt x="7445608" y="1371600"/>
                    </a:cubicBezTo>
                    <a:cubicBezTo>
                      <a:pt x="7234036" y="1395792"/>
                      <a:pt x="7313409" y="1351060"/>
                      <a:pt x="7198379" y="1371600"/>
                    </a:cubicBezTo>
                    <a:cubicBezTo>
                      <a:pt x="7083349" y="1392140"/>
                      <a:pt x="6945525" y="1333482"/>
                      <a:pt x="6732669" y="1371600"/>
                    </a:cubicBezTo>
                    <a:cubicBezTo>
                      <a:pt x="6519813" y="1409718"/>
                      <a:pt x="6103863" y="1342609"/>
                      <a:pt x="5939238" y="1371600"/>
                    </a:cubicBezTo>
                    <a:cubicBezTo>
                      <a:pt x="5774613" y="1400591"/>
                      <a:pt x="5553763" y="1342245"/>
                      <a:pt x="5364287" y="1371600"/>
                    </a:cubicBezTo>
                    <a:cubicBezTo>
                      <a:pt x="5174811" y="1400955"/>
                      <a:pt x="4928469" y="1354993"/>
                      <a:pt x="4789337" y="1371600"/>
                    </a:cubicBezTo>
                    <a:cubicBezTo>
                      <a:pt x="4650205" y="1388207"/>
                      <a:pt x="4444576" y="1291020"/>
                      <a:pt x="4105146" y="1371600"/>
                    </a:cubicBezTo>
                    <a:cubicBezTo>
                      <a:pt x="3765716" y="1452180"/>
                      <a:pt x="3742132" y="1321855"/>
                      <a:pt x="3639436" y="1371600"/>
                    </a:cubicBezTo>
                    <a:cubicBezTo>
                      <a:pt x="3536740" y="1421345"/>
                      <a:pt x="3259314" y="1322674"/>
                      <a:pt x="3064486" y="1371600"/>
                    </a:cubicBezTo>
                    <a:cubicBezTo>
                      <a:pt x="2869658" y="1420526"/>
                      <a:pt x="2643267" y="1348819"/>
                      <a:pt x="2271054" y="1371600"/>
                    </a:cubicBezTo>
                    <a:cubicBezTo>
                      <a:pt x="1898841" y="1394381"/>
                      <a:pt x="1858061" y="1323996"/>
                      <a:pt x="1477623" y="1371600"/>
                    </a:cubicBezTo>
                    <a:cubicBezTo>
                      <a:pt x="1097185" y="1419204"/>
                      <a:pt x="1273404" y="1350374"/>
                      <a:pt x="1121153" y="1371600"/>
                    </a:cubicBezTo>
                    <a:cubicBezTo>
                      <a:pt x="968902" y="1392826"/>
                      <a:pt x="512884" y="1285219"/>
                      <a:pt x="0" y="1371600"/>
                    </a:cubicBezTo>
                    <a:cubicBezTo>
                      <a:pt x="-37393" y="1182446"/>
                      <a:pt x="12039" y="1049372"/>
                      <a:pt x="0" y="886968"/>
                    </a:cubicBezTo>
                    <a:cubicBezTo>
                      <a:pt x="-12039" y="724564"/>
                      <a:pt x="2554" y="573663"/>
                      <a:pt x="0" y="429768"/>
                    </a:cubicBezTo>
                    <a:cubicBezTo>
                      <a:pt x="-2554" y="285873"/>
                      <a:pt x="42824" y="210574"/>
                      <a:pt x="0" y="0"/>
                    </a:cubicBezTo>
                    <a:close/>
                  </a:path>
                  <a:path w="10924058" h="1371600" stroke="0" extrusionOk="0">
                    <a:moveTo>
                      <a:pt x="0" y="0"/>
                    </a:moveTo>
                    <a:cubicBezTo>
                      <a:pt x="174367" y="-11987"/>
                      <a:pt x="610620" y="43062"/>
                      <a:pt x="793432" y="0"/>
                    </a:cubicBezTo>
                    <a:cubicBezTo>
                      <a:pt x="976244" y="-43062"/>
                      <a:pt x="1264200" y="18524"/>
                      <a:pt x="1477623" y="0"/>
                    </a:cubicBezTo>
                    <a:cubicBezTo>
                      <a:pt x="1691046" y="-18524"/>
                      <a:pt x="1687655" y="18566"/>
                      <a:pt x="1834092" y="0"/>
                    </a:cubicBezTo>
                    <a:cubicBezTo>
                      <a:pt x="1980529" y="-18566"/>
                      <a:pt x="2188741" y="40297"/>
                      <a:pt x="2518283" y="0"/>
                    </a:cubicBezTo>
                    <a:cubicBezTo>
                      <a:pt x="2847825" y="-40297"/>
                      <a:pt x="2875004" y="52681"/>
                      <a:pt x="2983993" y="0"/>
                    </a:cubicBezTo>
                    <a:cubicBezTo>
                      <a:pt x="3092982" y="-52681"/>
                      <a:pt x="3473875" y="1235"/>
                      <a:pt x="3668184" y="0"/>
                    </a:cubicBezTo>
                    <a:cubicBezTo>
                      <a:pt x="3862493" y="-1235"/>
                      <a:pt x="3799429" y="18393"/>
                      <a:pt x="3915412" y="0"/>
                    </a:cubicBezTo>
                    <a:cubicBezTo>
                      <a:pt x="4031395" y="-18393"/>
                      <a:pt x="4302263" y="59961"/>
                      <a:pt x="4490363" y="0"/>
                    </a:cubicBezTo>
                    <a:cubicBezTo>
                      <a:pt x="4678463" y="-59961"/>
                      <a:pt x="4988805" y="37462"/>
                      <a:pt x="5174554" y="0"/>
                    </a:cubicBezTo>
                    <a:cubicBezTo>
                      <a:pt x="5360303" y="-37462"/>
                      <a:pt x="5466660" y="23149"/>
                      <a:pt x="5749504" y="0"/>
                    </a:cubicBezTo>
                    <a:cubicBezTo>
                      <a:pt x="6032348" y="-23149"/>
                      <a:pt x="5918751" y="16879"/>
                      <a:pt x="5996733" y="0"/>
                    </a:cubicBezTo>
                    <a:cubicBezTo>
                      <a:pt x="6074715" y="-16879"/>
                      <a:pt x="6169872" y="8735"/>
                      <a:pt x="6243962" y="0"/>
                    </a:cubicBezTo>
                    <a:cubicBezTo>
                      <a:pt x="6318052" y="-8735"/>
                      <a:pt x="6388022" y="3688"/>
                      <a:pt x="6491190" y="0"/>
                    </a:cubicBezTo>
                    <a:cubicBezTo>
                      <a:pt x="6594358" y="-3688"/>
                      <a:pt x="7002913" y="4602"/>
                      <a:pt x="7284622" y="0"/>
                    </a:cubicBezTo>
                    <a:cubicBezTo>
                      <a:pt x="7566331" y="-4602"/>
                      <a:pt x="7743870" y="33370"/>
                      <a:pt x="8078053" y="0"/>
                    </a:cubicBezTo>
                    <a:cubicBezTo>
                      <a:pt x="8412236" y="-33370"/>
                      <a:pt x="8329308" y="20520"/>
                      <a:pt x="8434523" y="0"/>
                    </a:cubicBezTo>
                    <a:cubicBezTo>
                      <a:pt x="8539738" y="-20520"/>
                      <a:pt x="9010906" y="7261"/>
                      <a:pt x="9227954" y="0"/>
                    </a:cubicBezTo>
                    <a:cubicBezTo>
                      <a:pt x="9445002" y="-7261"/>
                      <a:pt x="9629725" y="55420"/>
                      <a:pt x="10021386" y="0"/>
                    </a:cubicBezTo>
                    <a:cubicBezTo>
                      <a:pt x="10413047" y="-55420"/>
                      <a:pt x="10173294" y="3897"/>
                      <a:pt x="10268615" y="0"/>
                    </a:cubicBezTo>
                    <a:cubicBezTo>
                      <a:pt x="10363936" y="-3897"/>
                      <a:pt x="10644921" y="57463"/>
                      <a:pt x="10924058" y="0"/>
                    </a:cubicBezTo>
                    <a:cubicBezTo>
                      <a:pt x="10977597" y="173219"/>
                      <a:pt x="10918447" y="254306"/>
                      <a:pt x="10924058" y="457200"/>
                    </a:cubicBezTo>
                    <a:cubicBezTo>
                      <a:pt x="10929669" y="660094"/>
                      <a:pt x="10889093" y="699270"/>
                      <a:pt x="10924058" y="873252"/>
                    </a:cubicBezTo>
                    <a:cubicBezTo>
                      <a:pt x="10959023" y="1047234"/>
                      <a:pt x="10871120" y="1194948"/>
                      <a:pt x="10924058" y="1371600"/>
                    </a:cubicBezTo>
                    <a:cubicBezTo>
                      <a:pt x="10537530" y="1464194"/>
                      <a:pt x="10480013" y="1287098"/>
                      <a:pt x="10130626" y="1371600"/>
                    </a:cubicBezTo>
                    <a:cubicBezTo>
                      <a:pt x="9781239" y="1456102"/>
                      <a:pt x="9986877" y="1362685"/>
                      <a:pt x="9883398" y="1371600"/>
                    </a:cubicBezTo>
                    <a:cubicBezTo>
                      <a:pt x="9779919" y="1380515"/>
                      <a:pt x="9377269" y="1351068"/>
                      <a:pt x="9089966" y="1371600"/>
                    </a:cubicBezTo>
                    <a:cubicBezTo>
                      <a:pt x="8802663" y="1392132"/>
                      <a:pt x="8938244" y="1358333"/>
                      <a:pt x="8842737" y="1371600"/>
                    </a:cubicBezTo>
                    <a:cubicBezTo>
                      <a:pt x="8747230" y="1384867"/>
                      <a:pt x="8235411" y="1366293"/>
                      <a:pt x="8049306" y="1371600"/>
                    </a:cubicBezTo>
                    <a:cubicBezTo>
                      <a:pt x="7863201" y="1376907"/>
                      <a:pt x="7906470" y="1351146"/>
                      <a:pt x="7802077" y="1371600"/>
                    </a:cubicBezTo>
                    <a:cubicBezTo>
                      <a:pt x="7697684" y="1392054"/>
                      <a:pt x="7436833" y="1330339"/>
                      <a:pt x="7117886" y="1371600"/>
                    </a:cubicBezTo>
                    <a:cubicBezTo>
                      <a:pt x="6798939" y="1412861"/>
                      <a:pt x="6927169" y="1329364"/>
                      <a:pt x="6761417" y="1371600"/>
                    </a:cubicBezTo>
                    <a:cubicBezTo>
                      <a:pt x="6595665" y="1413836"/>
                      <a:pt x="6533698" y="1361203"/>
                      <a:pt x="6404948" y="1371600"/>
                    </a:cubicBezTo>
                    <a:cubicBezTo>
                      <a:pt x="6276198" y="1381997"/>
                      <a:pt x="6250807" y="1345216"/>
                      <a:pt x="6157719" y="1371600"/>
                    </a:cubicBezTo>
                    <a:cubicBezTo>
                      <a:pt x="6064631" y="1397984"/>
                      <a:pt x="5954558" y="1355865"/>
                      <a:pt x="5801250" y="1371600"/>
                    </a:cubicBezTo>
                    <a:cubicBezTo>
                      <a:pt x="5647942" y="1387335"/>
                      <a:pt x="5574786" y="1350567"/>
                      <a:pt x="5444780" y="1371600"/>
                    </a:cubicBezTo>
                    <a:cubicBezTo>
                      <a:pt x="5314774" y="1392633"/>
                      <a:pt x="5187923" y="1330693"/>
                      <a:pt x="4979071" y="1371600"/>
                    </a:cubicBezTo>
                    <a:cubicBezTo>
                      <a:pt x="4770219" y="1412507"/>
                      <a:pt x="4735037" y="1329207"/>
                      <a:pt x="4513361" y="1371600"/>
                    </a:cubicBezTo>
                    <a:cubicBezTo>
                      <a:pt x="4291685" y="1413993"/>
                      <a:pt x="4218439" y="1336782"/>
                      <a:pt x="4047651" y="1371600"/>
                    </a:cubicBezTo>
                    <a:cubicBezTo>
                      <a:pt x="3876863" y="1406418"/>
                      <a:pt x="3594975" y="1304056"/>
                      <a:pt x="3363460" y="1371600"/>
                    </a:cubicBezTo>
                    <a:cubicBezTo>
                      <a:pt x="3131945" y="1439144"/>
                      <a:pt x="3107272" y="1356603"/>
                      <a:pt x="3006991" y="1371600"/>
                    </a:cubicBezTo>
                    <a:cubicBezTo>
                      <a:pt x="2906710" y="1386597"/>
                      <a:pt x="2750996" y="1353725"/>
                      <a:pt x="2650521" y="1371600"/>
                    </a:cubicBezTo>
                    <a:cubicBezTo>
                      <a:pt x="2550046" y="1389475"/>
                      <a:pt x="2472737" y="1362263"/>
                      <a:pt x="2403293" y="1371600"/>
                    </a:cubicBezTo>
                    <a:cubicBezTo>
                      <a:pt x="2333849" y="1380937"/>
                      <a:pt x="2003616" y="1367913"/>
                      <a:pt x="1719102" y="1371600"/>
                    </a:cubicBezTo>
                    <a:cubicBezTo>
                      <a:pt x="1434588" y="1375287"/>
                      <a:pt x="1473175" y="1367375"/>
                      <a:pt x="1253392" y="1371600"/>
                    </a:cubicBezTo>
                    <a:cubicBezTo>
                      <a:pt x="1033609" y="1375825"/>
                      <a:pt x="782774" y="1291453"/>
                      <a:pt x="569201" y="1371600"/>
                    </a:cubicBezTo>
                    <a:cubicBezTo>
                      <a:pt x="355628" y="1451747"/>
                      <a:pt x="250791" y="1354052"/>
                      <a:pt x="0" y="1371600"/>
                    </a:cubicBezTo>
                    <a:cubicBezTo>
                      <a:pt x="-15127" y="1166493"/>
                      <a:pt x="24846" y="1092994"/>
                      <a:pt x="0" y="955548"/>
                    </a:cubicBezTo>
                    <a:cubicBezTo>
                      <a:pt x="-24846" y="818102"/>
                      <a:pt x="33422" y="613672"/>
                      <a:pt x="0" y="525780"/>
                    </a:cubicBezTo>
                    <a:cubicBezTo>
                      <a:pt x="-33422" y="437888"/>
                      <a:pt x="189" y="242080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3403151469">
                      <a:custGeom>
                        <a:avLst/>
                        <a:gdLst>
                          <a:gd name="connsiteX0" fmla="*/ 0 w 11544299"/>
                          <a:gd name="connsiteY0" fmla="*/ 0 h 2048796"/>
                          <a:gd name="connsiteX1" fmla="*/ 607594 w 11544299"/>
                          <a:gd name="connsiteY1" fmla="*/ 0 h 2048796"/>
                          <a:gd name="connsiteX2" fmla="*/ 1330631 w 11544299"/>
                          <a:gd name="connsiteY2" fmla="*/ 0 h 2048796"/>
                          <a:gd name="connsiteX3" fmla="*/ 2169113 w 11544299"/>
                          <a:gd name="connsiteY3" fmla="*/ 0 h 2048796"/>
                          <a:gd name="connsiteX4" fmla="*/ 2892150 w 11544299"/>
                          <a:gd name="connsiteY4" fmla="*/ 0 h 2048796"/>
                          <a:gd name="connsiteX5" fmla="*/ 3730631 w 11544299"/>
                          <a:gd name="connsiteY5" fmla="*/ 0 h 2048796"/>
                          <a:gd name="connsiteX6" fmla="*/ 4569111 w 11544299"/>
                          <a:gd name="connsiteY6" fmla="*/ 0 h 2048796"/>
                          <a:gd name="connsiteX7" fmla="*/ 5292149 w 11544299"/>
                          <a:gd name="connsiteY7" fmla="*/ 0 h 2048796"/>
                          <a:gd name="connsiteX8" fmla="*/ 6015187 w 11544299"/>
                          <a:gd name="connsiteY8" fmla="*/ 0 h 2048796"/>
                          <a:gd name="connsiteX9" fmla="*/ 6507339 w 11544299"/>
                          <a:gd name="connsiteY9" fmla="*/ 0 h 2048796"/>
                          <a:gd name="connsiteX10" fmla="*/ 7114933 w 11544299"/>
                          <a:gd name="connsiteY10" fmla="*/ 0 h 2048796"/>
                          <a:gd name="connsiteX11" fmla="*/ 7491642 w 11544299"/>
                          <a:gd name="connsiteY11" fmla="*/ 0 h 2048796"/>
                          <a:gd name="connsiteX12" fmla="*/ 8330122 w 11544299"/>
                          <a:gd name="connsiteY12" fmla="*/ 0 h 2048796"/>
                          <a:gd name="connsiteX13" fmla="*/ 9168603 w 11544299"/>
                          <a:gd name="connsiteY13" fmla="*/ 0 h 2048796"/>
                          <a:gd name="connsiteX14" fmla="*/ 9545312 w 11544299"/>
                          <a:gd name="connsiteY14" fmla="*/ 0 h 2048796"/>
                          <a:gd name="connsiteX15" fmla="*/ 9922020 w 11544299"/>
                          <a:gd name="connsiteY15" fmla="*/ 0 h 2048796"/>
                          <a:gd name="connsiteX16" fmla="*/ 10183286 w 11544299"/>
                          <a:gd name="connsiteY16" fmla="*/ 0 h 2048796"/>
                          <a:gd name="connsiteX17" fmla="*/ 10906324 w 11544299"/>
                          <a:gd name="connsiteY17" fmla="*/ 0 h 2048796"/>
                          <a:gd name="connsiteX18" fmla="*/ 11544299 w 11544299"/>
                          <a:gd name="connsiteY18" fmla="*/ 0 h 2048796"/>
                          <a:gd name="connsiteX19" fmla="*/ 11544299 w 11544299"/>
                          <a:gd name="connsiteY19" fmla="*/ 662444 h 2048796"/>
                          <a:gd name="connsiteX20" fmla="*/ 11544299 w 11544299"/>
                          <a:gd name="connsiteY20" fmla="*/ 1283912 h 2048796"/>
                          <a:gd name="connsiteX21" fmla="*/ 11544299 w 11544299"/>
                          <a:gd name="connsiteY21" fmla="*/ 2048796 h 2048796"/>
                          <a:gd name="connsiteX22" fmla="*/ 11283032 w 11544299"/>
                          <a:gd name="connsiteY22" fmla="*/ 2048796 h 2048796"/>
                          <a:gd name="connsiteX23" fmla="*/ 10790881 w 11544299"/>
                          <a:gd name="connsiteY23" fmla="*/ 2048796 h 2048796"/>
                          <a:gd name="connsiteX24" fmla="*/ 9952401 w 11544299"/>
                          <a:gd name="connsiteY24" fmla="*/ 2048796 h 2048796"/>
                          <a:gd name="connsiteX25" fmla="*/ 9575692 w 11544299"/>
                          <a:gd name="connsiteY25" fmla="*/ 2048796 h 2048796"/>
                          <a:gd name="connsiteX26" fmla="*/ 8852654 w 11544299"/>
                          <a:gd name="connsiteY26" fmla="*/ 2048796 h 2048796"/>
                          <a:gd name="connsiteX27" fmla="*/ 8475945 w 11544299"/>
                          <a:gd name="connsiteY27" fmla="*/ 2048796 h 2048796"/>
                          <a:gd name="connsiteX28" fmla="*/ 7868351 w 11544299"/>
                          <a:gd name="connsiteY28" fmla="*/ 2048796 h 2048796"/>
                          <a:gd name="connsiteX29" fmla="*/ 7607085 w 11544299"/>
                          <a:gd name="connsiteY29" fmla="*/ 2048796 h 2048796"/>
                          <a:gd name="connsiteX30" fmla="*/ 7114933 w 11544299"/>
                          <a:gd name="connsiteY30" fmla="*/ 2048796 h 2048796"/>
                          <a:gd name="connsiteX31" fmla="*/ 6276453 w 11544299"/>
                          <a:gd name="connsiteY31" fmla="*/ 2048796 h 2048796"/>
                          <a:gd name="connsiteX32" fmla="*/ 5668857 w 11544299"/>
                          <a:gd name="connsiteY32" fmla="*/ 2048796 h 2048796"/>
                          <a:gd name="connsiteX33" fmla="*/ 5061263 w 11544299"/>
                          <a:gd name="connsiteY33" fmla="*/ 2048796 h 2048796"/>
                          <a:gd name="connsiteX34" fmla="*/ 4338226 w 11544299"/>
                          <a:gd name="connsiteY34" fmla="*/ 2048796 h 2048796"/>
                          <a:gd name="connsiteX35" fmla="*/ 3846074 w 11544299"/>
                          <a:gd name="connsiteY35" fmla="*/ 2048796 h 2048796"/>
                          <a:gd name="connsiteX36" fmla="*/ 3238479 w 11544299"/>
                          <a:gd name="connsiteY36" fmla="*/ 2048796 h 2048796"/>
                          <a:gd name="connsiteX37" fmla="*/ 2399998 w 11544299"/>
                          <a:gd name="connsiteY37" fmla="*/ 2048796 h 2048796"/>
                          <a:gd name="connsiteX38" fmla="*/ 1561518 w 11544299"/>
                          <a:gd name="connsiteY38" fmla="*/ 2048796 h 2048796"/>
                          <a:gd name="connsiteX39" fmla="*/ 1184809 w 11544299"/>
                          <a:gd name="connsiteY39" fmla="*/ 2048796 h 2048796"/>
                          <a:gd name="connsiteX40" fmla="*/ 0 w 11544299"/>
                          <a:gd name="connsiteY40" fmla="*/ 2048796 h 2048796"/>
                          <a:gd name="connsiteX41" fmla="*/ 0 w 11544299"/>
                          <a:gd name="connsiteY41" fmla="*/ 1324888 h 2048796"/>
                          <a:gd name="connsiteX42" fmla="*/ 0 w 11544299"/>
                          <a:gd name="connsiteY42" fmla="*/ 641956 h 2048796"/>
                          <a:gd name="connsiteX43" fmla="*/ 0 w 11544299"/>
                          <a:gd name="connsiteY43" fmla="*/ 0 h 2048796"/>
                          <a:gd name="connsiteX0" fmla="*/ 0 w 11544299"/>
                          <a:gd name="connsiteY0" fmla="*/ 0 h 2048796"/>
                          <a:gd name="connsiteX1" fmla="*/ 838481 w 11544299"/>
                          <a:gd name="connsiteY1" fmla="*/ 0 h 2048796"/>
                          <a:gd name="connsiteX2" fmla="*/ 1561518 w 11544299"/>
                          <a:gd name="connsiteY2" fmla="*/ 0 h 2048796"/>
                          <a:gd name="connsiteX3" fmla="*/ 1938227 w 11544299"/>
                          <a:gd name="connsiteY3" fmla="*/ 0 h 2048796"/>
                          <a:gd name="connsiteX4" fmla="*/ 2661264 w 11544299"/>
                          <a:gd name="connsiteY4" fmla="*/ 0 h 2048796"/>
                          <a:gd name="connsiteX5" fmla="*/ 3153416 w 11544299"/>
                          <a:gd name="connsiteY5" fmla="*/ 0 h 2048796"/>
                          <a:gd name="connsiteX6" fmla="*/ 3876454 w 11544299"/>
                          <a:gd name="connsiteY6" fmla="*/ 0 h 2048796"/>
                          <a:gd name="connsiteX7" fmla="*/ 4137719 w 11544299"/>
                          <a:gd name="connsiteY7" fmla="*/ 0 h 2048796"/>
                          <a:gd name="connsiteX8" fmla="*/ 4745314 w 11544299"/>
                          <a:gd name="connsiteY8" fmla="*/ 0 h 2048796"/>
                          <a:gd name="connsiteX9" fmla="*/ 5468352 w 11544299"/>
                          <a:gd name="connsiteY9" fmla="*/ 0 h 2048796"/>
                          <a:gd name="connsiteX10" fmla="*/ 6075946 w 11544299"/>
                          <a:gd name="connsiteY10" fmla="*/ 0 h 2048796"/>
                          <a:gd name="connsiteX11" fmla="*/ 6337212 w 11544299"/>
                          <a:gd name="connsiteY11" fmla="*/ 0 h 2048796"/>
                          <a:gd name="connsiteX12" fmla="*/ 6598478 w 11544299"/>
                          <a:gd name="connsiteY12" fmla="*/ 0 h 2048796"/>
                          <a:gd name="connsiteX13" fmla="*/ 6859743 w 11544299"/>
                          <a:gd name="connsiteY13" fmla="*/ 0 h 2048796"/>
                          <a:gd name="connsiteX14" fmla="*/ 7698224 w 11544299"/>
                          <a:gd name="connsiteY14" fmla="*/ 0 h 2048796"/>
                          <a:gd name="connsiteX15" fmla="*/ 8536704 w 11544299"/>
                          <a:gd name="connsiteY15" fmla="*/ 0 h 2048796"/>
                          <a:gd name="connsiteX16" fmla="*/ 8913414 w 11544299"/>
                          <a:gd name="connsiteY16" fmla="*/ 0 h 2048796"/>
                          <a:gd name="connsiteX17" fmla="*/ 9751894 w 11544299"/>
                          <a:gd name="connsiteY17" fmla="*/ 0 h 2048796"/>
                          <a:gd name="connsiteX18" fmla="*/ 10590375 w 11544299"/>
                          <a:gd name="connsiteY18" fmla="*/ 0 h 2048796"/>
                          <a:gd name="connsiteX19" fmla="*/ 10851641 w 11544299"/>
                          <a:gd name="connsiteY19" fmla="*/ 0 h 2048796"/>
                          <a:gd name="connsiteX20" fmla="*/ 11544299 w 11544299"/>
                          <a:gd name="connsiteY20" fmla="*/ 0 h 2048796"/>
                          <a:gd name="connsiteX21" fmla="*/ 11544299 w 11544299"/>
                          <a:gd name="connsiteY21" fmla="*/ 682932 h 2048796"/>
                          <a:gd name="connsiteX22" fmla="*/ 11544299 w 11544299"/>
                          <a:gd name="connsiteY22" fmla="*/ 1304400 h 2048796"/>
                          <a:gd name="connsiteX23" fmla="*/ 11544299 w 11544299"/>
                          <a:gd name="connsiteY23" fmla="*/ 2048796 h 2048796"/>
                          <a:gd name="connsiteX24" fmla="*/ 10705817 w 11544299"/>
                          <a:gd name="connsiteY24" fmla="*/ 2048796 h 2048796"/>
                          <a:gd name="connsiteX25" fmla="*/ 10444552 w 11544299"/>
                          <a:gd name="connsiteY25" fmla="*/ 2048796 h 2048796"/>
                          <a:gd name="connsiteX26" fmla="*/ 9606071 w 11544299"/>
                          <a:gd name="connsiteY26" fmla="*/ 2048796 h 2048796"/>
                          <a:gd name="connsiteX27" fmla="*/ 9344805 w 11544299"/>
                          <a:gd name="connsiteY27" fmla="*/ 2048796 h 2048796"/>
                          <a:gd name="connsiteX28" fmla="*/ 8506325 w 11544299"/>
                          <a:gd name="connsiteY28" fmla="*/ 2048796 h 2048796"/>
                          <a:gd name="connsiteX29" fmla="*/ 8245059 w 11544299"/>
                          <a:gd name="connsiteY29" fmla="*/ 2048796 h 2048796"/>
                          <a:gd name="connsiteX30" fmla="*/ 7522021 w 11544299"/>
                          <a:gd name="connsiteY30" fmla="*/ 2048796 h 2048796"/>
                          <a:gd name="connsiteX31" fmla="*/ 7145313 w 11544299"/>
                          <a:gd name="connsiteY31" fmla="*/ 2048796 h 2048796"/>
                          <a:gd name="connsiteX32" fmla="*/ 6768605 w 11544299"/>
                          <a:gd name="connsiteY32" fmla="*/ 2048796 h 2048796"/>
                          <a:gd name="connsiteX33" fmla="*/ 6507339 w 11544299"/>
                          <a:gd name="connsiteY33" fmla="*/ 2048796 h 2048796"/>
                          <a:gd name="connsiteX34" fmla="*/ 6130630 w 11544299"/>
                          <a:gd name="connsiteY34" fmla="*/ 2048796 h 2048796"/>
                          <a:gd name="connsiteX35" fmla="*/ 5753921 w 11544299"/>
                          <a:gd name="connsiteY35" fmla="*/ 2048796 h 2048796"/>
                          <a:gd name="connsiteX36" fmla="*/ 5261770 w 11544299"/>
                          <a:gd name="connsiteY36" fmla="*/ 2048796 h 2048796"/>
                          <a:gd name="connsiteX37" fmla="*/ 4769618 w 11544299"/>
                          <a:gd name="connsiteY37" fmla="*/ 2048796 h 2048796"/>
                          <a:gd name="connsiteX38" fmla="*/ 4277466 w 11544299"/>
                          <a:gd name="connsiteY38" fmla="*/ 2048796 h 2048796"/>
                          <a:gd name="connsiteX39" fmla="*/ 3554428 w 11544299"/>
                          <a:gd name="connsiteY39" fmla="*/ 2048796 h 2048796"/>
                          <a:gd name="connsiteX40" fmla="*/ 3177720 w 11544299"/>
                          <a:gd name="connsiteY40" fmla="*/ 2048796 h 2048796"/>
                          <a:gd name="connsiteX41" fmla="*/ 2801011 w 11544299"/>
                          <a:gd name="connsiteY41" fmla="*/ 2048796 h 2048796"/>
                          <a:gd name="connsiteX42" fmla="*/ 2539746 w 11544299"/>
                          <a:gd name="connsiteY42" fmla="*/ 2048796 h 2048796"/>
                          <a:gd name="connsiteX43" fmla="*/ 1816708 w 11544299"/>
                          <a:gd name="connsiteY43" fmla="*/ 2048796 h 2048796"/>
                          <a:gd name="connsiteX44" fmla="*/ 1324556 w 11544299"/>
                          <a:gd name="connsiteY44" fmla="*/ 2048796 h 2048796"/>
                          <a:gd name="connsiteX45" fmla="*/ 601518 w 11544299"/>
                          <a:gd name="connsiteY45" fmla="*/ 2048796 h 2048796"/>
                          <a:gd name="connsiteX46" fmla="*/ 0 w 11544299"/>
                          <a:gd name="connsiteY46" fmla="*/ 2048796 h 2048796"/>
                          <a:gd name="connsiteX47" fmla="*/ 0 w 11544299"/>
                          <a:gd name="connsiteY47" fmla="*/ 1427327 h 2048796"/>
                          <a:gd name="connsiteX48" fmla="*/ 0 w 11544299"/>
                          <a:gd name="connsiteY48" fmla="*/ 785371 h 2048796"/>
                          <a:gd name="connsiteX49" fmla="*/ 0 w 11544299"/>
                          <a:gd name="connsiteY49" fmla="*/ 0 h 2048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544299" h="2048796" fill="none" extrusionOk="0">
                            <a:moveTo>
                              <a:pt x="0" y="0"/>
                            </a:moveTo>
                            <a:cubicBezTo>
                              <a:pt x="153924" y="-103039"/>
                              <a:pt x="393161" y="69640"/>
                              <a:pt x="607594" y="0"/>
                            </a:cubicBezTo>
                            <a:cubicBezTo>
                              <a:pt x="764508" y="-75640"/>
                              <a:pt x="1021865" y="69192"/>
                              <a:pt x="1330631" y="0"/>
                            </a:cubicBezTo>
                            <a:cubicBezTo>
                              <a:pt x="1592584" y="-576"/>
                              <a:pt x="1787601" y="73495"/>
                              <a:pt x="2169113" y="0"/>
                            </a:cubicBezTo>
                            <a:cubicBezTo>
                              <a:pt x="2567323" y="-59141"/>
                              <a:pt x="2702671" y="69467"/>
                              <a:pt x="2892150" y="0"/>
                            </a:cubicBezTo>
                            <a:cubicBezTo>
                              <a:pt x="3069138" y="-34883"/>
                              <a:pt x="3505728" y="84556"/>
                              <a:pt x="3730631" y="0"/>
                            </a:cubicBezTo>
                            <a:cubicBezTo>
                              <a:pt x="4025182" y="-167153"/>
                              <a:pt x="4225824" y="131122"/>
                              <a:pt x="4569111" y="0"/>
                            </a:cubicBezTo>
                            <a:cubicBezTo>
                              <a:pt x="4894767" y="-113310"/>
                              <a:pt x="4997189" y="96120"/>
                              <a:pt x="5292149" y="0"/>
                            </a:cubicBezTo>
                            <a:cubicBezTo>
                              <a:pt x="5584369" y="-90356"/>
                              <a:pt x="5671376" y="19017"/>
                              <a:pt x="6015187" y="0"/>
                            </a:cubicBezTo>
                            <a:cubicBezTo>
                              <a:pt x="6342714" y="-9778"/>
                              <a:pt x="6383776" y="18837"/>
                              <a:pt x="6507339" y="0"/>
                            </a:cubicBezTo>
                            <a:cubicBezTo>
                              <a:pt x="6676714" y="-20706"/>
                              <a:pt x="6827008" y="61531"/>
                              <a:pt x="7114933" y="0"/>
                            </a:cubicBezTo>
                            <a:cubicBezTo>
                              <a:pt x="7397474" y="-66394"/>
                              <a:pt x="7365515" y="7335"/>
                              <a:pt x="7491642" y="0"/>
                            </a:cubicBezTo>
                            <a:cubicBezTo>
                              <a:pt x="7567226" y="-2950"/>
                              <a:pt x="8121075" y="62055"/>
                              <a:pt x="8330122" y="0"/>
                            </a:cubicBezTo>
                            <a:cubicBezTo>
                              <a:pt x="8623836" y="-7282"/>
                              <a:pt x="8832899" y="115158"/>
                              <a:pt x="9168603" y="0"/>
                            </a:cubicBezTo>
                            <a:cubicBezTo>
                              <a:pt x="9458694" y="-103531"/>
                              <a:pt x="9423077" y="11150"/>
                              <a:pt x="9545312" y="0"/>
                            </a:cubicBezTo>
                            <a:cubicBezTo>
                              <a:pt x="9697097" y="-4699"/>
                              <a:pt x="9814278" y="59107"/>
                              <a:pt x="9922020" y="0"/>
                            </a:cubicBezTo>
                            <a:cubicBezTo>
                              <a:pt x="10023563" y="-60588"/>
                              <a:pt x="10131439" y="12819"/>
                              <a:pt x="10183286" y="0"/>
                            </a:cubicBezTo>
                            <a:cubicBezTo>
                              <a:pt x="10290754" y="-20905"/>
                              <a:pt x="10763364" y="42905"/>
                              <a:pt x="10906324" y="0"/>
                            </a:cubicBezTo>
                            <a:cubicBezTo>
                              <a:pt x="11079513" y="-74480"/>
                              <a:pt x="11259248" y="40485"/>
                              <a:pt x="11544299" y="0"/>
                            </a:cubicBezTo>
                            <a:cubicBezTo>
                              <a:pt x="11616319" y="219213"/>
                              <a:pt x="11493013" y="383574"/>
                              <a:pt x="11544299" y="662444"/>
                            </a:cubicBezTo>
                            <a:cubicBezTo>
                              <a:pt x="11582929" y="913818"/>
                              <a:pt x="11531690" y="1076785"/>
                              <a:pt x="11544299" y="1283912"/>
                            </a:cubicBezTo>
                            <a:cubicBezTo>
                              <a:pt x="11545053" y="1473212"/>
                              <a:pt x="11537149" y="1689916"/>
                              <a:pt x="11544299" y="2048796"/>
                            </a:cubicBezTo>
                            <a:cubicBezTo>
                              <a:pt x="11485195" y="2075288"/>
                              <a:pt x="11344693" y="2020953"/>
                              <a:pt x="11283032" y="2048796"/>
                            </a:cubicBezTo>
                            <a:cubicBezTo>
                              <a:pt x="11244434" y="2107968"/>
                              <a:pt x="10947467" y="1984773"/>
                              <a:pt x="10790881" y="2048796"/>
                            </a:cubicBezTo>
                            <a:cubicBezTo>
                              <a:pt x="10591543" y="2135490"/>
                              <a:pt x="10235190" y="1854490"/>
                              <a:pt x="9952401" y="2048796"/>
                            </a:cubicBezTo>
                            <a:cubicBezTo>
                              <a:pt x="9697242" y="2140806"/>
                              <a:pt x="9669112" y="1983695"/>
                              <a:pt x="9575692" y="2048796"/>
                            </a:cubicBezTo>
                            <a:cubicBezTo>
                              <a:pt x="9512250" y="2120867"/>
                              <a:pt x="9089076" y="1968250"/>
                              <a:pt x="8852654" y="2048796"/>
                            </a:cubicBezTo>
                            <a:cubicBezTo>
                              <a:pt x="8607113" y="2075744"/>
                              <a:pt x="8580170" y="1976040"/>
                              <a:pt x="8475945" y="2048796"/>
                            </a:cubicBezTo>
                            <a:cubicBezTo>
                              <a:pt x="8344306" y="2115062"/>
                              <a:pt x="8086216" y="2040134"/>
                              <a:pt x="7868351" y="2048796"/>
                            </a:cubicBezTo>
                            <a:cubicBezTo>
                              <a:pt x="7635633" y="2107783"/>
                              <a:pt x="7728987" y="2004458"/>
                              <a:pt x="7607085" y="2048796"/>
                            </a:cubicBezTo>
                            <a:cubicBezTo>
                              <a:pt x="7436529" y="2069779"/>
                              <a:pt x="7318190" y="1961403"/>
                              <a:pt x="7114933" y="2048796"/>
                            </a:cubicBezTo>
                            <a:cubicBezTo>
                              <a:pt x="6898939" y="2121607"/>
                              <a:pt x="6474432" y="2009270"/>
                              <a:pt x="6276453" y="2048796"/>
                            </a:cubicBezTo>
                            <a:cubicBezTo>
                              <a:pt x="6067842" y="2123898"/>
                              <a:pt x="5891296" y="2036646"/>
                              <a:pt x="5668857" y="2048796"/>
                            </a:cubicBezTo>
                            <a:cubicBezTo>
                              <a:pt x="5443145" y="2107812"/>
                              <a:pt x="5199655" y="1999433"/>
                              <a:pt x="5061263" y="2048796"/>
                            </a:cubicBezTo>
                            <a:cubicBezTo>
                              <a:pt x="4877880" y="2010001"/>
                              <a:pt x="4639895" y="1892952"/>
                              <a:pt x="4338226" y="2048796"/>
                            </a:cubicBezTo>
                            <a:cubicBezTo>
                              <a:pt x="3957594" y="2176740"/>
                              <a:pt x="3956503" y="1981287"/>
                              <a:pt x="3846074" y="2048796"/>
                            </a:cubicBezTo>
                            <a:cubicBezTo>
                              <a:pt x="3736102" y="2087672"/>
                              <a:pt x="3408663" y="1936645"/>
                              <a:pt x="3238479" y="2048796"/>
                            </a:cubicBezTo>
                            <a:cubicBezTo>
                              <a:pt x="3019537" y="2113060"/>
                              <a:pt x="2850094" y="1980011"/>
                              <a:pt x="2399998" y="2048796"/>
                            </a:cubicBezTo>
                            <a:cubicBezTo>
                              <a:pt x="2012852" y="2077137"/>
                              <a:pt x="1967133" y="1959885"/>
                              <a:pt x="1561518" y="2048796"/>
                            </a:cubicBezTo>
                            <a:cubicBezTo>
                              <a:pt x="1174529" y="2134710"/>
                              <a:pt x="1350307" y="2016129"/>
                              <a:pt x="1184809" y="2048796"/>
                            </a:cubicBezTo>
                            <a:cubicBezTo>
                              <a:pt x="994196" y="2073124"/>
                              <a:pt x="590102" y="1889680"/>
                              <a:pt x="0" y="2048796"/>
                            </a:cubicBezTo>
                            <a:cubicBezTo>
                              <a:pt x="-39158" y="1731690"/>
                              <a:pt x="13024" y="1591316"/>
                              <a:pt x="0" y="1324888"/>
                            </a:cubicBezTo>
                            <a:cubicBezTo>
                              <a:pt x="-50885" y="1107680"/>
                              <a:pt x="-2329" y="860532"/>
                              <a:pt x="0" y="641956"/>
                            </a:cubicBezTo>
                            <a:cubicBezTo>
                              <a:pt x="-30867" y="432130"/>
                              <a:pt x="76965" y="306012"/>
                              <a:pt x="0" y="0"/>
                            </a:cubicBezTo>
                            <a:close/>
                          </a:path>
                          <a:path w="11544299" h="2048796" stroke="0" extrusionOk="0">
                            <a:moveTo>
                              <a:pt x="0" y="0"/>
                            </a:moveTo>
                            <a:cubicBezTo>
                              <a:pt x="204277" y="21468"/>
                              <a:pt x="658472" y="58986"/>
                              <a:pt x="838481" y="0"/>
                            </a:cubicBezTo>
                            <a:cubicBezTo>
                              <a:pt x="1046959" y="-4804"/>
                              <a:pt x="1327041" y="4960"/>
                              <a:pt x="1561518" y="0"/>
                            </a:cubicBezTo>
                            <a:cubicBezTo>
                              <a:pt x="1784757" y="-26862"/>
                              <a:pt x="1787386" y="34840"/>
                              <a:pt x="1938227" y="0"/>
                            </a:cubicBezTo>
                            <a:cubicBezTo>
                              <a:pt x="2080228" y="13046"/>
                              <a:pt x="2341904" y="14059"/>
                              <a:pt x="2661264" y="0"/>
                            </a:cubicBezTo>
                            <a:cubicBezTo>
                              <a:pt x="3018043" y="-61604"/>
                              <a:pt x="3037258" y="118661"/>
                              <a:pt x="3153416" y="0"/>
                            </a:cubicBezTo>
                            <a:cubicBezTo>
                              <a:pt x="3249038" y="-96069"/>
                              <a:pt x="3641971" y="55112"/>
                              <a:pt x="3876454" y="0"/>
                            </a:cubicBezTo>
                            <a:cubicBezTo>
                              <a:pt x="4094559" y="-11138"/>
                              <a:pt x="4000280" y="27714"/>
                              <a:pt x="4137719" y="0"/>
                            </a:cubicBezTo>
                            <a:cubicBezTo>
                              <a:pt x="4303795" y="-75965"/>
                              <a:pt x="4547414" y="110013"/>
                              <a:pt x="4745314" y="0"/>
                            </a:cubicBezTo>
                            <a:cubicBezTo>
                              <a:pt x="4936365" y="-69152"/>
                              <a:pt x="5232461" y="90978"/>
                              <a:pt x="5468352" y="0"/>
                            </a:cubicBezTo>
                            <a:cubicBezTo>
                              <a:pt x="5677457" y="-53231"/>
                              <a:pt x="5793986" y="28584"/>
                              <a:pt x="6075946" y="0"/>
                            </a:cubicBezTo>
                            <a:cubicBezTo>
                              <a:pt x="6371737" y="-36137"/>
                              <a:pt x="6240363" y="26686"/>
                              <a:pt x="6337212" y="0"/>
                            </a:cubicBezTo>
                            <a:cubicBezTo>
                              <a:pt x="6412009" y="-13582"/>
                              <a:pt x="6538796" y="-612"/>
                              <a:pt x="6598478" y="0"/>
                            </a:cubicBezTo>
                            <a:cubicBezTo>
                              <a:pt x="6660253" y="-19842"/>
                              <a:pt x="6763076" y="16773"/>
                              <a:pt x="6859743" y="0"/>
                            </a:cubicBezTo>
                            <a:cubicBezTo>
                              <a:pt x="6990352" y="45938"/>
                              <a:pt x="7419348" y="15993"/>
                              <a:pt x="7698224" y="0"/>
                            </a:cubicBezTo>
                            <a:cubicBezTo>
                              <a:pt x="8045984" y="22810"/>
                              <a:pt x="8189496" y="42453"/>
                              <a:pt x="8536704" y="0"/>
                            </a:cubicBezTo>
                            <a:cubicBezTo>
                              <a:pt x="8900006" y="-70728"/>
                              <a:pt x="8795770" y="32919"/>
                              <a:pt x="8913414" y="0"/>
                            </a:cubicBezTo>
                            <a:cubicBezTo>
                              <a:pt x="9012946" y="-33937"/>
                              <a:pt x="9472685" y="-22659"/>
                              <a:pt x="9751894" y="0"/>
                            </a:cubicBezTo>
                            <a:cubicBezTo>
                              <a:pt x="9997960" y="-31634"/>
                              <a:pt x="10140411" y="107933"/>
                              <a:pt x="10590375" y="0"/>
                            </a:cubicBezTo>
                            <a:cubicBezTo>
                              <a:pt x="11002243" y="-82076"/>
                              <a:pt x="10722027" y="-2681"/>
                              <a:pt x="10851641" y="0"/>
                            </a:cubicBezTo>
                            <a:cubicBezTo>
                              <a:pt x="10892221" y="-50595"/>
                              <a:pt x="11274789" y="26579"/>
                              <a:pt x="11544299" y="0"/>
                            </a:cubicBezTo>
                            <a:cubicBezTo>
                              <a:pt x="11608880" y="284820"/>
                              <a:pt x="11543907" y="400177"/>
                              <a:pt x="11544299" y="682932"/>
                            </a:cubicBezTo>
                            <a:cubicBezTo>
                              <a:pt x="11546441" y="981461"/>
                              <a:pt x="11504863" y="1053106"/>
                              <a:pt x="11544299" y="1304400"/>
                            </a:cubicBezTo>
                            <a:cubicBezTo>
                              <a:pt x="11602007" y="1591994"/>
                              <a:pt x="11458301" y="1727839"/>
                              <a:pt x="11544299" y="2048796"/>
                            </a:cubicBezTo>
                            <a:cubicBezTo>
                              <a:pt x="11154209" y="2191177"/>
                              <a:pt x="11091100" y="1899909"/>
                              <a:pt x="10705817" y="2048796"/>
                            </a:cubicBezTo>
                            <a:cubicBezTo>
                              <a:pt x="10333407" y="2176369"/>
                              <a:pt x="10546672" y="2046501"/>
                              <a:pt x="10444552" y="2048796"/>
                            </a:cubicBezTo>
                            <a:cubicBezTo>
                              <a:pt x="10260749" y="2071080"/>
                              <a:pt x="9946563" y="2020688"/>
                              <a:pt x="9606071" y="2048796"/>
                            </a:cubicBezTo>
                            <a:cubicBezTo>
                              <a:pt x="9298706" y="2104654"/>
                              <a:pt x="9466015" y="2033252"/>
                              <a:pt x="9344805" y="2048796"/>
                            </a:cubicBezTo>
                            <a:cubicBezTo>
                              <a:pt x="9299751" y="2066148"/>
                              <a:pt x="8699540" y="2049106"/>
                              <a:pt x="8506325" y="2048796"/>
                            </a:cubicBezTo>
                            <a:cubicBezTo>
                              <a:pt x="8314719" y="2063404"/>
                              <a:pt x="8352416" y="2018864"/>
                              <a:pt x="8245059" y="2048796"/>
                            </a:cubicBezTo>
                            <a:cubicBezTo>
                              <a:pt x="8093377" y="2089409"/>
                              <a:pt x="7853012" y="2049253"/>
                              <a:pt x="7522021" y="2048796"/>
                            </a:cubicBezTo>
                            <a:cubicBezTo>
                              <a:pt x="7187225" y="2100012"/>
                              <a:pt x="7356394" y="1958044"/>
                              <a:pt x="7145313" y="2048796"/>
                            </a:cubicBezTo>
                            <a:cubicBezTo>
                              <a:pt x="6990296" y="2130288"/>
                              <a:pt x="6894781" y="2045584"/>
                              <a:pt x="6768605" y="2048796"/>
                            </a:cubicBezTo>
                            <a:cubicBezTo>
                              <a:pt x="6623242" y="2064400"/>
                              <a:pt x="6612197" y="2017045"/>
                              <a:pt x="6507339" y="2048796"/>
                            </a:cubicBezTo>
                            <a:cubicBezTo>
                              <a:pt x="6392977" y="2058972"/>
                              <a:pt x="6273146" y="2048530"/>
                              <a:pt x="6130630" y="2048796"/>
                            </a:cubicBezTo>
                            <a:cubicBezTo>
                              <a:pt x="5982284" y="2082204"/>
                              <a:pt x="5897606" y="2000770"/>
                              <a:pt x="5753921" y="2048796"/>
                            </a:cubicBezTo>
                            <a:cubicBezTo>
                              <a:pt x="5634164" y="2073915"/>
                              <a:pt x="5489486" y="1972701"/>
                              <a:pt x="5261770" y="2048796"/>
                            </a:cubicBezTo>
                            <a:cubicBezTo>
                              <a:pt x="5054133" y="2134042"/>
                              <a:pt x="5005175" y="1967205"/>
                              <a:pt x="4769618" y="2048796"/>
                            </a:cubicBezTo>
                            <a:cubicBezTo>
                              <a:pt x="4573535" y="2112289"/>
                              <a:pt x="4499510" y="1998533"/>
                              <a:pt x="4277466" y="2048796"/>
                            </a:cubicBezTo>
                            <a:cubicBezTo>
                              <a:pt x="4130859" y="2053652"/>
                              <a:pt x="3811749" y="1939818"/>
                              <a:pt x="3554428" y="2048796"/>
                            </a:cubicBezTo>
                            <a:cubicBezTo>
                              <a:pt x="3301264" y="2158288"/>
                              <a:pt x="3279657" y="2023309"/>
                              <a:pt x="3177720" y="2048796"/>
                            </a:cubicBezTo>
                            <a:cubicBezTo>
                              <a:pt x="3073474" y="2073789"/>
                              <a:pt x="2914822" y="2023395"/>
                              <a:pt x="2801011" y="2048796"/>
                            </a:cubicBezTo>
                            <a:cubicBezTo>
                              <a:pt x="2700035" y="2072918"/>
                              <a:pt x="2608725" y="2042831"/>
                              <a:pt x="2539746" y="2048796"/>
                            </a:cubicBezTo>
                            <a:cubicBezTo>
                              <a:pt x="2410636" y="2022354"/>
                              <a:pt x="2100076" y="2020903"/>
                              <a:pt x="1816708" y="2048796"/>
                            </a:cubicBezTo>
                            <a:cubicBezTo>
                              <a:pt x="1520417" y="2056644"/>
                              <a:pt x="1563808" y="2039401"/>
                              <a:pt x="1324556" y="2048796"/>
                            </a:cubicBezTo>
                            <a:cubicBezTo>
                              <a:pt x="1088245" y="2043174"/>
                              <a:pt x="858179" y="1939436"/>
                              <a:pt x="601518" y="2048796"/>
                            </a:cubicBezTo>
                            <a:cubicBezTo>
                              <a:pt x="380408" y="2154773"/>
                              <a:pt x="276670" y="2042002"/>
                              <a:pt x="0" y="2048796"/>
                            </a:cubicBezTo>
                            <a:cubicBezTo>
                              <a:pt x="-43001" y="1739184"/>
                              <a:pt x="31431" y="1615214"/>
                              <a:pt x="0" y="1427327"/>
                            </a:cubicBezTo>
                            <a:cubicBezTo>
                              <a:pt x="-58229" y="1218086"/>
                              <a:pt x="25609" y="930585"/>
                              <a:pt x="0" y="785371"/>
                            </a:cubicBezTo>
                            <a:cubicBezTo>
                              <a:pt x="-55236" y="671491"/>
                              <a:pt x="63165" y="420862"/>
                              <a:pt x="0" y="0"/>
                            </a:cubicBezTo>
                            <a:close/>
                          </a:path>
                          <a:path w="11544299" h="2048796" fill="none" stroke="0" extrusionOk="0">
                            <a:moveTo>
                              <a:pt x="0" y="0"/>
                            </a:moveTo>
                            <a:cubicBezTo>
                              <a:pt x="160278" y="-67917"/>
                              <a:pt x="428115" y="47378"/>
                              <a:pt x="607594" y="0"/>
                            </a:cubicBezTo>
                            <a:cubicBezTo>
                              <a:pt x="817148" y="-87588"/>
                              <a:pt x="973864" y="36871"/>
                              <a:pt x="1330631" y="0"/>
                            </a:cubicBezTo>
                            <a:cubicBezTo>
                              <a:pt x="1582255" y="12563"/>
                              <a:pt x="1796005" y="29934"/>
                              <a:pt x="2169113" y="0"/>
                            </a:cubicBezTo>
                            <a:cubicBezTo>
                              <a:pt x="2541363" y="-39104"/>
                              <a:pt x="2660254" y="50276"/>
                              <a:pt x="2892150" y="0"/>
                            </a:cubicBezTo>
                            <a:cubicBezTo>
                              <a:pt x="3113468" y="21533"/>
                              <a:pt x="3469808" y="107484"/>
                              <a:pt x="3730631" y="0"/>
                            </a:cubicBezTo>
                            <a:cubicBezTo>
                              <a:pt x="4108673" y="-77305"/>
                              <a:pt x="4228155" y="150486"/>
                              <a:pt x="4569111" y="0"/>
                            </a:cubicBezTo>
                            <a:cubicBezTo>
                              <a:pt x="4897356" y="-171995"/>
                              <a:pt x="4966349" y="48385"/>
                              <a:pt x="5292149" y="0"/>
                            </a:cubicBezTo>
                            <a:cubicBezTo>
                              <a:pt x="5586330" y="-70747"/>
                              <a:pt x="5692506" y="-21609"/>
                              <a:pt x="6015187" y="0"/>
                            </a:cubicBezTo>
                            <a:cubicBezTo>
                              <a:pt x="6352383" y="-24858"/>
                              <a:pt x="6382627" y="33479"/>
                              <a:pt x="6507339" y="0"/>
                            </a:cubicBezTo>
                            <a:cubicBezTo>
                              <a:pt x="6688386" y="-32176"/>
                              <a:pt x="6847630" y="42259"/>
                              <a:pt x="7114933" y="0"/>
                            </a:cubicBezTo>
                            <a:cubicBezTo>
                              <a:pt x="7403115" y="-61612"/>
                              <a:pt x="7371344" y="48085"/>
                              <a:pt x="7491642" y="0"/>
                            </a:cubicBezTo>
                            <a:cubicBezTo>
                              <a:pt x="7650725" y="-22372"/>
                              <a:pt x="7986408" y="71422"/>
                              <a:pt x="8330122" y="0"/>
                            </a:cubicBezTo>
                            <a:cubicBezTo>
                              <a:pt x="8625295" y="-83621"/>
                              <a:pt x="8795535" y="37954"/>
                              <a:pt x="9168603" y="0"/>
                            </a:cubicBezTo>
                            <a:cubicBezTo>
                              <a:pt x="9501098" y="-78000"/>
                              <a:pt x="9384014" y="29671"/>
                              <a:pt x="9545312" y="0"/>
                            </a:cubicBezTo>
                            <a:cubicBezTo>
                              <a:pt x="9690629" y="-16976"/>
                              <a:pt x="9823838" y="65262"/>
                              <a:pt x="9922020" y="0"/>
                            </a:cubicBezTo>
                            <a:cubicBezTo>
                              <a:pt x="10033190" y="-60414"/>
                              <a:pt x="10122586" y="17869"/>
                              <a:pt x="10183286" y="0"/>
                            </a:cubicBezTo>
                            <a:cubicBezTo>
                              <a:pt x="10230422" y="-33950"/>
                              <a:pt x="10773430" y="68229"/>
                              <a:pt x="10906324" y="0"/>
                            </a:cubicBezTo>
                            <a:cubicBezTo>
                              <a:pt x="11067678" y="11524"/>
                              <a:pt x="11263886" y="59855"/>
                              <a:pt x="11544299" y="0"/>
                            </a:cubicBezTo>
                            <a:cubicBezTo>
                              <a:pt x="11584361" y="259467"/>
                              <a:pt x="11539461" y="360884"/>
                              <a:pt x="11544299" y="662444"/>
                            </a:cubicBezTo>
                            <a:cubicBezTo>
                              <a:pt x="11631774" y="947059"/>
                              <a:pt x="11530846" y="1099126"/>
                              <a:pt x="11544299" y="1283912"/>
                            </a:cubicBezTo>
                            <a:cubicBezTo>
                              <a:pt x="11565192" y="1483298"/>
                              <a:pt x="11493197" y="1668232"/>
                              <a:pt x="11544299" y="2048796"/>
                            </a:cubicBezTo>
                            <a:cubicBezTo>
                              <a:pt x="11482050" y="2079792"/>
                              <a:pt x="11331749" y="2023425"/>
                              <a:pt x="11283032" y="2048796"/>
                            </a:cubicBezTo>
                            <a:cubicBezTo>
                              <a:pt x="11227103" y="2050432"/>
                              <a:pt x="10911084" y="1990166"/>
                              <a:pt x="10790881" y="2048796"/>
                            </a:cubicBezTo>
                            <a:cubicBezTo>
                              <a:pt x="10633839" y="2167612"/>
                              <a:pt x="10294146" y="1920548"/>
                              <a:pt x="9952401" y="2048796"/>
                            </a:cubicBezTo>
                            <a:cubicBezTo>
                              <a:pt x="9685065" y="2179526"/>
                              <a:pt x="9683669" y="2007083"/>
                              <a:pt x="9575692" y="2048796"/>
                            </a:cubicBezTo>
                            <a:cubicBezTo>
                              <a:pt x="9474053" y="2050164"/>
                              <a:pt x="9142538" y="1992268"/>
                              <a:pt x="8852654" y="2048796"/>
                            </a:cubicBezTo>
                            <a:cubicBezTo>
                              <a:pt x="8626130" y="2106270"/>
                              <a:pt x="8592327" y="1972920"/>
                              <a:pt x="8475945" y="2048796"/>
                            </a:cubicBezTo>
                            <a:cubicBezTo>
                              <a:pt x="8387058" y="2100208"/>
                              <a:pt x="8074155" y="1975929"/>
                              <a:pt x="7868351" y="2048796"/>
                            </a:cubicBezTo>
                            <a:cubicBezTo>
                              <a:pt x="7621785" y="2062681"/>
                              <a:pt x="7728800" y="2008550"/>
                              <a:pt x="7607085" y="2048796"/>
                            </a:cubicBezTo>
                            <a:cubicBezTo>
                              <a:pt x="7500883" y="2116932"/>
                              <a:pt x="7325141" y="1978988"/>
                              <a:pt x="7114933" y="2048796"/>
                            </a:cubicBezTo>
                            <a:cubicBezTo>
                              <a:pt x="6877799" y="2117278"/>
                              <a:pt x="6460187" y="1973695"/>
                              <a:pt x="6276453" y="2048796"/>
                            </a:cubicBezTo>
                            <a:cubicBezTo>
                              <a:pt x="6102417" y="2084096"/>
                              <a:pt x="5887866" y="1966102"/>
                              <a:pt x="5668857" y="2048796"/>
                            </a:cubicBezTo>
                            <a:cubicBezTo>
                              <a:pt x="5476864" y="2088770"/>
                              <a:pt x="5211630" y="2024914"/>
                              <a:pt x="5061263" y="2048796"/>
                            </a:cubicBezTo>
                            <a:cubicBezTo>
                              <a:pt x="4890446" y="2071310"/>
                              <a:pt x="4699346" y="1946995"/>
                              <a:pt x="4338226" y="2048796"/>
                            </a:cubicBezTo>
                            <a:cubicBezTo>
                              <a:pt x="3991357" y="2181745"/>
                              <a:pt x="3959435" y="1993036"/>
                              <a:pt x="3846074" y="2048796"/>
                            </a:cubicBezTo>
                            <a:cubicBezTo>
                              <a:pt x="3746482" y="2121883"/>
                              <a:pt x="3490743" y="1975535"/>
                              <a:pt x="3238479" y="2048796"/>
                            </a:cubicBezTo>
                            <a:cubicBezTo>
                              <a:pt x="2995798" y="2124529"/>
                              <a:pt x="2826785" y="1945169"/>
                              <a:pt x="2399998" y="2048796"/>
                            </a:cubicBezTo>
                            <a:cubicBezTo>
                              <a:pt x="2032137" y="2078242"/>
                              <a:pt x="1966789" y="1976755"/>
                              <a:pt x="1561518" y="2048796"/>
                            </a:cubicBezTo>
                            <a:cubicBezTo>
                              <a:pt x="1126542" y="2125432"/>
                              <a:pt x="1315388" y="1986370"/>
                              <a:pt x="1184809" y="2048796"/>
                            </a:cubicBezTo>
                            <a:cubicBezTo>
                              <a:pt x="1158381" y="2057511"/>
                              <a:pt x="468151" y="1861967"/>
                              <a:pt x="0" y="2048796"/>
                            </a:cubicBezTo>
                            <a:cubicBezTo>
                              <a:pt x="-45850" y="1771240"/>
                              <a:pt x="22772" y="1520211"/>
                              <a:pt x="0" y="1324888"/>
                            </a:cubicBezTo>
                            <a:cubicBezTo>
                              <a:pt x="-16695" y="1057520"/>
                              <a:pt x="-53162" y="845658"/>
                              <a:pt x="0" y="641956"/>
                            </a:cubicBezTo>
                            <a:cubicBezTo>
                              <a:pt x="-5132" y="422848"/>
                              <a:pt x="37056" y="28097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00285" y="81042"/>
            <a:ext cx="573924" cy="735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82764-F080-BA3D-DAE9-820C1B6C5AF9}"/>
                  </a:ext>
                </a:extLst>
              </p:cNvPr>
              <p:cNvSpPr txBox="1"/>
              <p:nvPr/>
            </p:nvSpPr>
            <p:spPr>
              <a:xfrm>
                <a:off x="4648200" y="2828925"/>
                <a:ext cx="6191250" cy="1423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6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6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82764-F080-BA3D-DAE9-820C1B6C5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828925"/>
                <a:ext cx="6191250" cy="14235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vi-VN" sz="6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  <m:r>
                            <a:rPr kumimoji="0" lang="en-US" sz="6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6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vi-VN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 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  <m:r>
                            <a:rPr kumimoji="0" 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5EA698-8EBB-0574-F920-A80E58A47E0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74707" y="1385274"/>
            <a:ext cx="1956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91C39-3F74-7916-555D-0B2B2E69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1604" y="704850"/>
            <a:ext cx="11755965" cy="1608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67805-BECB-DCBE-A64D-0956CD5FB695}"/>
              </a:ext>
            </a:extLst>
          </p:cNvPr>
          <p:cNvSpPr txBox="1"/>
          <p:nvPr/>
        </p:nvSpPr>
        <p:spPr>
          <a:xfrm>
            <a:off x="1200150" y="2255520"/>
            <a:ext cx="100469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cách quy đồng mẫu số hai phân số ( trường hợp đơn giản).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quy đồng mẫu số hai phân số.</a:t>
            </a:r>
          </a:p>
        </p:txBody>
      </p:sp>
    </p:spTree>
    <p:extLst>
      <p:ext uri="{BB962C8B-B14F-4D97-AF65-F5344CB8AC3E}">
        <p14:creationId xmlns:p14="http://schemas.microsoft.com/office/powerpoint/2010/main" val="267588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FD7E1-1D7B-95C0-36B7-F940899F9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825" y="549042"/>
            <a:ext cx="10548937" cy="3732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4900739-6D36-443A-2B6E-C0C0BC4C8AA3}"/>
                  </a:ext>
                </a:extLst>
              </p:cNvPr>
              <p:cNvSpPr/>
              <p:nvPr/>
            </p:nvSpPr>
            <p:spPr>
              <a:xfrm>
                <a:off x="1714500" y="4619625"/>
                <a:ext cx="9115425" cy="1504950"/>
              </a:xfrm>
              <a:prstGeom prst="roundRect">
                <a:avLst/>
              </a:prstGeom>
              <a:solidFill>
                <a:srgbClr val="F5F54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Em hãy tìm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nhưng có cùng mẫu số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4900739-6D36-443A-2B6E-C0C0BC4C8A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4619625"/>
                <a:ext cx="9115425" cy="1504950"/>
              </a:xfrm>
              <a:prstGeom prst="roundRect">
                <a:avLst/>
              </a:prstGeom>
              <a:blipFill>
                <a:blip r:embed="rId9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</TotalTime>
  <Words>509</Words>
  <Application>Microsoft Office PowerPoint</Application>
  <PresentationFormat>Widescreen</PresentationFormat>
  <Paragraphs>54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Cambria</vt:lpstr>
      <vt:lpstr>Cambria Math</vt:lpstr>
      <vt:lpstr>Times New Roman</vt:lpstr>
      <vt:lpstr>UTM Showcard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21</cp:revision>
  <dcterms:created xsi:type="dcterms:W3CDTF">2023-12-28T05:14:21Z</dcterms:created>
  <dcterms:modified xsi:type="dcterms:W3CDTF">2024-01-11T14:42:47Z</dcterms:modified>
  <cp:category>9Slide.vn</cp:category>
</cp:coreProperties>
</file>