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0" r:id="rId2"/>
    <p:sldMasterId id="2147483742" r:id="rId3"/>
  </p:sldMasterIdLst>
  <p:notesMasterIdLst>
    <p:notesMasterId r:id="rId41"/>
  </p:notesMasterIdLst>
  <p:sldIdLst>
    <p:sldId id="293" r:id="rId4"/>
    <p:sldId id="310" r:id="rId5"/>
    <p:sldId id="291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260" r:id="rId16"/>
    <p:sldId id="280" r:id="rId17"/>
    <p:sldId id="299" r:id="rId18"/>
    <p:sldId id="275" r:id="rId19"/>
    <p:sldId id="269" r:id="rId20"/>
    <p:sldId id="281" r:id="rId21"/>
    <p:sldId id="272" r:id="rId22"/>
    <p:sldId id="323" r:id="rId23"/>
    <p:sldId id="320" r:id="rId24"/>
    <p:sldId id="321" r:id="rId25"/>
    <p:sldId id="324" r:id="rId26"/>
    <p:sldId id="322" r:id="rId27"/>
    <p:sldId id="308" r:id="rId28"/>
    <p:sldId id="292" r:id="rId29"/>
    <p:sldId id="300" r:id="rId30"/>
    <p:sldId id="306" r:id="rId31"/>
    <p:sldId id="279" r:id="rId32"/>
    <p:sldId id="266" r:id="rId33"/>
    <p:sldId id="268" r:id="rId34"/>
    <p:sldId id="325" r:id="rId35"/>
    <p:sldId id="326" r:id="rId36"/>
    <p:sldId id="327" r:id="rId37"/>
    <p:sldId id="328" r:id="rId38"/>
    <p:sldId id="329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3752"/>
    <a:srgbClr val="FF8C52"/>
    <a:srgbClr val="FFF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81349" autoAdjust="0"/>
  </p:normalViewPr>
  <p:slideViewPr>
    <p:cSldViewPr snapToGrid="0">
      <p:cViewPr>
        <p:scale>
          <a:sx n="10" d="100"/>
          <a:sy n="10" d="100"/>
        </p:scale>
        <p:origin x="3030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10E3A-0FC9-46C7-975F-1D876FB84F31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28516-66A7-4D59-908E-A8434960F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91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442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6320de4b7d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6320de4b7d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117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6320de4b7d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6320de4b7d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390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6320de4b7d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6320de4b7d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189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400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g6320de4b7d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4" name="Google Shape;1904;g6320de4b7d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088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931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3953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72c827f12c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72c827f12c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647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6320de4b7d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6320de4b7d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683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831def491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831def491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43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073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6320de4b7d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6320de4b7d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75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831def491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831def491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389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831def491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831def491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5843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6320de4b7d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6320de4b7d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380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831def491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831def491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8215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719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677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908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660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076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4125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640c982ce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640c982ce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129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6320de4b7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6320de4b7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0718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5446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5997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6320de4b7d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6320de4b7d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9275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6320de4b7d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6320de4b7d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9215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6320de4b7d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6320de4b7d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0797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g6320de4b7d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7" name="Google Shape;2007;g6320de4b7d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692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6408f5a9af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657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7266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61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6320de4b7d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6320de4b7d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4193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6320de4b7d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6320de4b7d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910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6320de4b7d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6320de4b7d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99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520467" y="4101401"/>
            <a:ext cx="9480000" cy="4124033"/>
            <a:chOff x="257575" y="1301825"/>
            <a:chExt cx="7110000" cy="3093025"/>
          </a:xfrm>
        </p:grpSpPr>
        <p:sp>
          <p:nvSpPr>
            <p:cNvPr id="10" name="Google Shape;10;p2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40850" y="3491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3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0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583400" y="348985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-645733" y="-1951766"/>
            <a:ext cx="9479967" cy="4124033"/>
            <a:chOff x="238125" y="1301825"/>
            <a:chExt cx="7109975" cy="3093025"/>
          </a:xfrm>
        </p:grpSpPr>
        <p:sp>
          <p:nvSpPr>
            <p:cNvPr id="38" name="Google Shape;38;p2"/>
            <p:cNvSpPr/>
            <p:nvPr/>
          </p:nvSpPr>
          <p:spPr>
            <a:xfrm>
              <a:off x="238125" y="1314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2" y="35674"/>
                  </a:lnTo>
                  <a:lnTo>
                    <a:pt x="31366" y="26349"/>
                  </a:lnTo>
                  <a:lnTo>
                    <a:pt x="30884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64825" y="204300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080675" y="1313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 rot="780">
            <a:off x="1689300" y="2286700"/>
            <a:ext cx="8813600" cy="16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1327">
            <a:off x="4023200" y="3815767"/>
            <a:ext cx="41456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3733">
                <a:latin typeface="Nunito"/>
                <a:ea typeface="Nunito"/>
                <a:cs typeface="Nunito"/>
                <a:sym typeface="Nuni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3733">
                <a:latin typeface="Nunito"/>
                <a:ea typeface="Nunito"/>
                <a:cs typeface="Nunito"/>
                <a:sym typeface="Nuni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3733">
                <a:latin typeface="Nunito"/>
                <a:ea typeface="Nunito"/>
                <a:cs typeface="Nunito"/>
                <a:sym typeface="Nuni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3733">
                <a:latin typeface="Nunito"/>
                <a:ea typeface="Nunito"/>
                <a:cs typeface="Nunito"/>
                <a:sym typeface="Nuni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3733">
                <a:latin typeface="Nunito"/>
                <a:ea typeface="Nunito"/>
                <a:cs typeface="Nunito"/>
                <a:sym typeface="Nuni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3733">
                <a:latin typeface="Nunito"/>
                <a:ea typeface="Nunito"/>
                <a:cs typeface="Nunito"/>
                <a:sym typeface="Nuni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3733">
                <a:latin typeface="Nunito"/>
                <a:ea typeface="Nunito"/>
                <a:cs typeface="Nunito"/>
                <a:sym typeface="Nuni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37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83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"/>
          <p:cNvSpPr txBox="1">
            <a:spLocks noGrp="1"/>
          </p:cNvSpPr>
          <p:nvPr>
            <p:ph type="title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317" name="Google Shape;317;p14"/>
          <p:cNvGrpSpPr/>
          <p:nvPr/>
        </p:nvGrpSpPr>
        <p:grpSpPr>
          <a:xfrm rot="10800000">
            <a:off x="9598418" y="5459433"/>
            <a:ext cx="2168967" cy="2162867"/>
            <a:chOff x="4452075" y="1303525"/>
            <a:chExt cx="1626725" cy="1622150"/>
          </a:xfrm>
        </p:grpSpPr>
        <p:sp>
          <p:nvSpPr>
            <p:cNvPr id="318" name="Google Shape;318;p14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14"/>
          <p:cNvGrpSpPr/>
          <p:nvPr/>
        </p:nvGrpSpPr>
        <p:grpSpPr>
          <a:xfrm flipH="1">
            <a:off x="-927700" y="-1006234"/>
            <a:ext cx="3873600" cy="3135067"/>
            <a:chOff x="7171875" y="-754675"/>
            <a:chExt cx="2905200" cy="2351300"/>
          </a:xfrm>
        </p:grpSpPr>
        <p:sp>
          <p:nvSpPr>
            <p:cNvPr id="322" name="Google Shape;322;p14"/>
            <p:cNvSpPr/>
            <p:nvPr/>
          </p:nvSpPr>
          <p:spPr>
            <a:xfrm>
              <a:off x="7171875" y="-7512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857025" y="-7546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450350" y="-232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8876500" y="7047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9292900" y="-249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81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5"/>
          <p:cNvSpPr txBox="1">
            <a:spLocks noGrp="1"/>
          </p:cNvSpPr>
          <p:nvPr>
            <p:ph type="title" hasCustomPrompt="1"/>
          </p:nvPr>
        </p:nvSpPr>
        <p:spPr>
          <a:xfrm flipH="1">
            <a:off x="4827385" y="4679868"/>
            <a:ext cx="161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5"/>
          <p:cNvSpPr txBox="1">
            <a:spLocks noGrp="1"/>
          </p:cNvSpPr>
          <p:nvPr>
            <p:ph type="subTitle" idx="1"/>
          </p:nvPr>
        </p:nvSpPr>
        <p:spPr>
          <a:xfrm flipH="1">
            <a:off x="7128233" y="2743451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5"/>
          <p:cNvSpPr txBox="1">
            <a:spLocks noGrp="1"/>
          </p:cNvSpPr>
          <p:nvPr>
            <p:ph type="subTitle" idx="2"/>
          </p:nvPr>
        </p:nvSpPr>
        <p:spPr>
          <a:xfrm>
            <a:off x="8047900" y="4273635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5"/>
          <p:cNvSpPr txBox="1">
            <a:spLocks noGrp="1"/>
          </p:cNvSpPr>
          <p:nvPr>
            <p:ph type="subTitle" idx="3"/>
          </p:nvPr>
        </p:nvSpPr>
        <p:spPr>
          <a:xfrm flipH="1">
            <a:off x="898133" y="4197156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5"/>
          <p:cNvSpPr txBox="1">
            <a:spLocks noGrp="1"/>
          </p:cNvSpPr>
          <p:nvPr>
            <p:ph type="subTitle" idx="4"/>
          </p:nvPr>
        </p:nvSpPr>
        <p:spPr>
          <a:xfrm flipH="1">
            <a:off x="7128233" y="1966751"/>
            <a:ext cx="3512000" cy="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32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333" name="Google Shape;333;p15"/>
          <p:cNvSpPr txBox="1">
            <a:spLocks noGrp="1"/>
          </p:cNvSpPr>
          <p:nvPr>
            <p:ph type="subTitle" idx="5"/>
          </p:nvPr>
        </p:nvSpPr>
        <p:spPr>
          <a:xfrm>
            <a:off x="8047900" y="3471535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32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334" name="Google Shape;334;p15"/>
          <p:cNvSpPr txBox="1">
            <a:spLocks noGrp="1"/>
          </p:cNvSpPr>
          <p:nvPr>
            <p:ph type="subTitle" idx="6"/>
          </p:nvPr>
        </p:nvSpPr>
        <p:spPr>
          <a:xfrm flipH="1">
            <a:off x="536933" y="3548056"/>
            <a:ext cx="35744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32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title" idx="7" hasCustomPrompt="1"/>
          </p:nvPr>
        </p:nvSpPr>
        <p:spPr>
          <a:xfrm>
            <a:off x="4751385" y="3060508"/>
            <a:ext cx="17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64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6" name="Google Shape;336;p15"/>
          <p:cNvSpPr txBox="1">
            <a:spLocks noGrp="1"/>
          </p:cNvSpPr>
          <p:nvPr>
            <p:ph type="title" idx="8" hasCustomPrompt="1"/>
          </p:nvPr>
        </p:nvSpPr>
        <p:spPr>
          <a:xfrm>
            <a:off x="4751385" y="1453975"/>
            <a:ext cx="17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6400">
                <a:solidFill>
                  <a:schemeClr val="accent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7" name="Google Shape;337;p15"/>
          <p:cNvSpPr txBox="1">
            <a:spLocks noGrp="1"/>
          </p:cNvSpPr>
          <p:nvPr>
            <p:ph type="title" idx="9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338" name="Google Shape;338;p15"/>
          <p:cNvGrpSpPr/>
          <p:nvPr/>
        </p:nvGrpSpPr>
        <p:grpSpPr>
          <a:xfrm flipH="1">
            <a:off x="-629847" y="4391964"/>
            <a:ext cx="3046499" cy="3492077"/>
            <a:chOff x="5314125" y="2029825"/>
            <a:chExt cx="2053450" cy="2353575"/>
          </a:xfrm>
        </p:grpSpPr>
        <p:sp>
          <p:nvSpPr>
            <p:cNvPr id="339" name="Google Shape;339;p15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5740850" y="3491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3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0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6583400" y="348985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15"/>
          <p:cNvGrpSpPr/>
          <p:nvPr/>
        </p:nvGrpSpPr>
        <p:grpSpPr>
          <a:xfrm>
            <a:off x="9926276" y="-2381797"/>
            <a:ext cx="3024048" cy="3466345"/>
            <a:chOff x="5314125" y="2029825"/>
            <a:chExt cx="2053450" cy="2353575"/>
          </a:xfrm>
        </p:grpSpPr>
        <p:sp>
          <p:nvSpPr>
            <p:cNvPr id="345" name="Google Shape;345;p15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5740850" y="3491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3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0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6583400" y="348985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15"/>
          <p:cNvGrpSpPr/>
          <p:nvPr/>
        </p:nvGrpSpPr>
        <p:grpSpPr>
          <a:xfrm>
            <a:off x="-1811151" y="1167931"/>
            <a:ext cx="3049883" cy="2436675"/>
            <a:chOff x="3450663" y="-567051"/>
            <a:chExt cx="1890580" cy="1510461"/>
          </a:xfrm>
        </p:grpSpPr>
        <p:sp>
          <p:nvSpPr>
            <p:cNvPr id="351" name="Google Shape;351;p15"/>
            <p:cNvSpPr/>
            <p:nvPr/>
          </p:nvSpPr>
          <p:spPr>
            <a:xfrm>
              <a:off x="3829202" y="-565448"/>
              <a:ext cx="728891" cy="828975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4612376" y="-567051"/>
              <a:ext cx="728867" cy="828440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3450663" y="114435"/>
              <a:ext cx="728891" cy="828975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4233837" y="112831"/>
              <a:ext cx="728867" cy="828975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986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"/>
          <p:cNvSpPr txBox="1">
            <a:spLocks noGrp="1"/>
          </p:cNvSpPr>
          <p:nvPr>
            <p:ph type="ctrTitle"/>
          </p:nvPr>
        </p:nvSpPr>
        <p:spPr>
          <a:xfrm flipH="1">
            <a:off x="1397749" y="4190259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7" name="Google Shape;357;p16"/>
          <p:cNvSpPr txBox="1">
            <a:spLocks noGrp="1"/>
          </p:cNvSpPr>
          <p:nvPr>
            <p:ph type="subTitle" idx="1"/>
          </p:nvPr>
        </p:nvSpPr>
        <p:spPr>
          <a:xfrm flipH="1">
            <a:off x="1102549" y="3009584"/>
            <a:ext cx="2671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58" name="Google Shape;358;p16"/>
          <p:cNvSpPr txBox="1">
            <a:spLocks noGrp="1"/>
          </p:cNvSpPr>
          <p:nvPr>
            <p:ph type="ctrTitle" idx="2"/>
          </p:nvPr>
        </p:nvSpPr>
        <p:spPr>
          <a:xfrm flipH="1">
            <a:off x="5060869" y="4190259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9" name="Google Shape;359;p16"/>
          <p:cNvSpPr txBox="1">
            <a:spLocks noGrp="1"/>
          </p:cNvSpPr>
          <p:nvPr>
            <p:ph type="subTitle" idx="3"/>
          </p:nvPr>
        </p:nvSpPr>
        <p:spPr>
          <a:xfrm flipH="1">
            <a:off x="4680469" y="3009584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60" name="Google Shape;360;p16"/>
          <p:cNvSpPr txBox="1">
            <a:spLocks noGrp="1"/>
          </p:cNvSpPr>
          <p:nvPr>
            <p:ph type="ctrTitle" idx="4"/>
          </p:nvPr>
        </p:nvSpPr>
        <p:spPr>
          <a:xfrm flipH="1">
            <a:off x="8730369" y="4190259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16"/>
          <p:cNvSpPr txBox="1">
            <a:spLocks noGrp="1"/>
          </p:cNvSpPr>
          <p:nvPr>
            <p:ph type="subTitle" idx="5"/>
          </p:nvPr>
        </p:nvSpPr>
        <p:spPr>
          <a:xfrm flipH="1">
            <a:off x="8349969" y="3009584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62" name="Google Shape;362;p16"/>
          <p:cNvSpPr txBox="1">
            <a:spLocks noGrp="1"/>
          </p:cNvSpPr>
          <p:nvPr>
            <p:ph type="title" idx="6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363" name="Google Shape;363;p16"/>
          <p:cNvGrpSpPr/>
          <p:nvPr/>
        </p:nvGrpSpPr>
        <p:grpSpPr>
          <a:xfrm>
            <a:off x="-1036451" y="5257331"/>
            <a:ext cx="3049883" cy="2436675"/>
            <a:chOff x="3450663" y="-567051"/>
            <a:chExt cx="1890580" cy="1510461"/>
          </a:xfrm>
        </p:grpSpPr>
        <p:sp>
          <p:nvSpPr>
            <p:cNvPr id="364" name="Google Shape;364;p16"/>
            <p:cNvSpPr/>
            <p:nvPr/>
          </p:nvSpPr>
          <p:spPr>
            <a:xfrm>
              <a:off x="3829202" y="-565448"/>
              <a:ext cx="728891" cy="828975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4612376" y="-567051"/>
              <a:ext cx="728867" cy="828440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3450663" y="114435"/>
              <a:ext cx="728891" cy="828975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4233837" y="112831"/>
              <a:ext cx="728867" cy="828975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8" name="Google Shape;368;p16"/>
          <p:cNvGrpSpPr/>
          <p:nvPr/>
        </p:nvGrpSpPr>
        <p:grpSpPr>
          <a:xfrm>
            <a:off x="9562500" y="-1001634"/>
            <a:ext cx="1626000" cy="2162067"/>
            <a:chOff x="7171875" y="-751225"/>
            <a:chExt cx="1219500" cy="1621550"/>
          </a:xfrm>
        </p:grpSpPr>
        <p:sp>
          <p:nvSpPr>
            <p:cNvPr id="369" name="Google Shape;369;p16"/>
            <p:cNvSpPr/>
            <p:nvPr/>
          </p:nvSpPr>
          <p:spPr>
            <a:xfrm>
              <a:off x="7171875" y="-7512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7607200" y="-2150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7"/>
          <p:cNvSpPr txBox="1">
            <a:spLocks noGrp="1"/>
          </p:cNvSpPr>
          <p:nvPr>
            <p:ph type="subTitle" idx="1"/>
          </p:nvPr>
        </p:nvSpPr>
        <p:spPr>
          <a:xfrm flipH="1">
            <a:off x="8462167" y="2840536"/>
            <a:ext cx="1890000" cy="11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2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373" name="Google Shape;373;p17"/>
          <p:cNvSpPr txBox="1">
            <a:spLocks noGrp="1"/>
          </p:cNvSpPr>
          <p:nvPr>
            <p:ph type="subTitle" idx="2"/>
          </p:nvPr>
        </p:nvSpPr>
        <p:spPr>
          <a:xfrm flipH="1">
            <a:off x="1496633" y="2840536"/>
            <a:ext cx="2610800" cy="11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2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374" name="Google Shape;374;p17"/>
          <p:cNvSpPr txBox="1">
            <a:spLocks noGrp="1"/>
          </p:cNvSpPr>
          <p:nvPr>
            <p:ph type="subTitle" idx="3"/>
          </p:nvPr>
        </p:nvSpPr>
        <p:spPr>
          <a:xfrm flipH="1">
            <a:off x="1496633" y="4585735"/>
            <a:ext cx="2610800" cy="1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75" name="Google Shape;375;p17"/>
          <p:cNvSpPr txBox="1">
            <a:spLocks noGrp="1"/>
          </p:cNvSpPr>
          <p:nvPr>
            <p:ph type="subTitle" idx="4"/>
          </p:nvPr>
        </p:nvSpPr>
        <p:spPr>
          <a:xfrm flipH="1">
            <a:off x="8101767" y="4585735"/>
            <a:ext cx="2610800" cy="1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76" name="Google Shape;376;p17"/>
          <p:cNvSpPr txBox="1">
            <a:spLocks noGrp="1"/>
          </p:cNvSpPr>
          <p:nvPr>
            <p:ph type="subTitle" idx="5"/>
          </p:nvPr>
        </p:nvSpPr>
        <p:spPr>
          <a:xfrm flipH="1">
            <a:off x="4790700" y="2840536"/>
            <a:ext cx="2610800" cy="11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2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377" name="Google Shape;377;p17"/>
          <p:cNvSpPr txBox="1">
            <a:spLocks noGrp="1"/>
          </p:cNvSpPr>
          <p:nvPr>
            <p:ph type="subTitle" idx="6"/>
          </p:nvPr>
        </p:nvSpPr>
        <p:spPr>
          <a:xfrm flipH="1">
            <a:off x="4790700" y="4585731"/>
            <a:ext cx="2610800" cy="1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78" name="Google Shape;378;p17"/>
          <p:cNvSpPr txBox="1">
            <a:spLocks noGrp="1"/>
          </p:cNvSpPr>
          <p:nvPr>
            <p:ph type="title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379" name="Google Shape;379;p17"/>
          <p:cNvGrpSpPr/>
          <p:nvPr/>
        </p:nvGrpSpPr>
        <p:grpSpPr>
          <a:xfrm>
            <a:off x="10583967" y="-928782"/>
            <a:ext cx="3293133" cy="4111833"/>
            <a:chOff x="4035675" y="1303525"/>
            <a:chExt cx="2469850" cy="3083875"/>
          </a:xfrm>
        </p:grpSpPr>
        <p:sp>
          <p:nvSpPr>
            <p:cNvPr id="380" name="Google Shape;380;p17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7"/>
            <p:cNvSpPr/>
            <p:nvPr/>
          </p:nvSpPr>
          <p:spPr>
            <a:xfrm>
              <a:off x="4878813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7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7" name="Google Shape;387;p17"/>
          <p:cNvGrpSpPr/>
          <p:nvPr/>
        </p:nvGrpSpPr>
        <p:grpSpPr>
          <a:xfrm flipH="1">
            <a:off x="-2160900" y="3983118"/>
            <a:ext cx="3293133" cy="3138100"/>
            <a:chOff x="-354000" y="2968288"/>
            <a:chExt cx="2469850" cy="2353575"/>
          </a:xfrm>
        </p:grpSpPr>
        <p:sp>
          <p:nvSpPr>
            <p:cNvPr id="388" name="Google Shape;388;p17"/>
            <p:cNvSpPr/>
            <p:nvPr/>
          </p:nvSpPr>
          <p:spPr>
            <a:xfrm>
              <a:off x="53250" y="2970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7"/>
            <p:cNvSpPr/>
            <p:nvPr/>
          </p:nvSpPr>
          <p:spPr>
            <a:xfrm>
              <a:off x="896375" y="2968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-354000" y="370146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7"/>
            <p:cNvSpPr/>
            <p:nvPr/>
          </p:nvSpPr>
          <p:spPr>
            <a:xfrm>
              <a:off x="72725" y="443003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7"/>
            <p:cNvSpPr/>
            <p:nvPr/>
          </p:nvSpPr>
          <p:spPr>
            <a:xfrm>
              <a:off x="489125" y="369973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7"/>
            <p:cNvSpPr/>
            <p:nvPr/>
          </p:nvSpPr>
          <p:spPr>
            <a:xfrm>
              <a:off x="915275" y="4428313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7"/>
            <p:cNvSpPr/>
            <p:nvPr/>
          </p:nvSpPr>
          <p:spPr>
            <a:xfrm>
              <a:off x="1331700" y="3698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5091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 hasCustomPrompt="1"/>
          </p:nvPr>
        </p:nvSpPr>
        <p:spPr>
          <a:xfrm>
            <a:off x="3038000" y="2473408"/>
            <a:ext cx="61160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45" name="Google Shape;445;p20"/>
          <p:cNvSpPr txBox="1">
            <a:spLocks noGrp="1"/>
          </p:cNvSpPr>
          <p:nvPr>
            <p:ph type="subTitle" idx="1"/>
          </p:nvPr>
        </p:nvSpPr>
        <p:spPr>
          <a:xfrm flipH="1">
            <a:off x="3666200" y="3491703"/>
            <a:ext cx="4859600" cy="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46" name="Google Shape;446;p20"/>
          <p:cNvSpPr txBox="1">
            <a:spLocks noGrp="1"/>
          </p:cNvSpPr>
          <p:nvPr>
            <p:ph type="title" idx="2" hasCustomPrompt="1"/>
          </p:nvPr>
        </p:nvSpPr>
        <p:spPr>
          <a:xfrm>
            <a:off x="3038000" y="596220"/>
            <a:ext cx="61160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47" name="Google Shape;447;p20"/>
          <p:cNvSpPr txBox="1">
            <a:spLocks noGrp="1"/>
          </p:cNvSpPr>
          <p:nvPr>
            <p:ph type="subTitle" idx="3"/>
          </p:nvPr>
        </p:nvSpPr>
        <p:spPr>
          <a:xfrm flipH="1">
            <a:off x="3666200" y="1607813"/>
            <a:ext cx="48596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48" name="Google Shape;448;p20"/>
          <p:cNvSpPr txBox="1">
            <a:spLocks noGrp="1"/>
          </p:cNvSpPr>
          <p:nvPr>
            <p:ph type="title" idx="4" hasCustomPrompt="1"/>
          </p:nvPr>
        </p:nvSpPr>
        <p:spPr>
          <a:xfrm>
            <a:off x="3038000" y="4384872"/>
            <a:ext cx="61160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49" name="Google Shape;449;p20"/>
          <p:cNvSpPr txBox="1">
            <a:spLocks noGrp="1"/>
          </p:cNvSpPr>
          <p:nvPr>
            <p:ph type="subTitle" idx="5"/>
          </p:nvPr>
        </p:nvSpPr>
        <p:spPr>
          <a:xfrm flipH="1">
            <a:off x="3994200" y="5399773"/>
            <a:ext cx="4203600" cy="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450" name="Google Shape;450;p20"/>
          <p:cNvGrpSpPr/>
          <p:nvPr/>
        </p:nvGrpSpPr>
        <p:grpSpPr>
          <a:xfrm flipH="1">
            <a:off x="-654533" y="4471967"/>
            <a:ext cx="4416567" cy="3142700"/>
            <a:chOff x="2785850" y="1303525"/>
            <a:chExt cx="3312425" cy="2357025"/>
          </a:xfrm>
        </p:grpSpPr>
        <p:sp>
          <p:nvSpPr>
            <p:cNvPr id="451" name="Google Shape;451;p20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20"/>
          <p:cNvGrpSpPr/>
          <p:nvPr/>
        </p:nvGrpSpPr>
        <p:grpSpPr>
          <a:xfrm>
            <a:off x="7848034" y="-931050"/>
            <a:ext cx="3861367" cy="2162067"/>
            <a:chOff x="4452075" y="1301825"/>
            <a:chExt cx="2896025" cy="1621550"/>
          </a:xfrm>
        </p:grpSpPr>
        <p:sp>
          <p:nvSpPr>
            <p:cNvPr id="459" name="Google Shape;459;p20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4" name="Google Shape;464;p20"/>
          <p:cNvGrpSpPr/>
          <p:nvPr/>
        </p:nvGrpSpPr>
        <p:grpSpPr>
          <a:xfrm>
            <a:off x="568167" y="-928782"/>
            <a:ext cx="2168967" cy="3135833"/>
            <a:chOff x="4878800" y="1303525"/>
            <a:chExt cx="1626725" cy="2351875"/>
          </a:xfrm>
        </p:grpSpPr>
        <p:sp>
          <p:nvSpPr>
            <p:cNvPr id="465" name="Google Shape;465;p20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20"/>
          <p:cNvGrpSpPr/>
          <p:nvPr/>
        </p:nvGrpSpPr>
        <p:grpSpPr>
          <a:xfrm flipH="1">
            <a:off x="9866000" y="3983118"/>
            <a:ext cx="3293133" cy="3138100"/>
            <a:chOff x="-354000" y="2968288"/>
            <a:chExt cx="2469850" cy="2353575"/>
          </a:xfrm>
        </p:grpSpPr>
        <p:sp>
          <p:nvSpPr>
            <p:cNvPr id="470" name="Google Shape;470;p20"/>
            <p:cNvSpPr/>
            <p:nvPr/>
          </p:nvSpPr>
          <p:spPr>
            <a:xfrm>
              <a:off x="53250" y="2970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896375" y="2968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-354000" y="370146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72725" y="443003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489125" y="369973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915275" y="4428313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1331700" y="3698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178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3"/>
          <p:cNvGrpSpPr/>
          <p:nvPr/>
        </p:nvGrpSpPr>
        <p:grpSpPr>
          <a:xfrm>
            <a:off x="7080601" y="-931049"/>
            <a:ext cx="9479967" cy="4124033"/>
            <a:chOff x="238125" y="1301825"/>
            <a:chExt cx="7109975" cy="3093025"/>
          </a:xfrm>
        </p:grpSpPr>
        <p:sp>
          <p:nvSpPr>
            <p:cNvPr id="598" name="Google Shape;598;p23"/>
            <p:cNvSpPr/>
            <p:nvPr/>
          </p:nvSpPr>
          <p:spPr>
            <a:xfrm>
              <a:off x="238125" y="1314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2" y="35674"/>
                  </a:lnTo>
                  <a:lnTo>
                    <a:pt x="31366" y="26349"/>
                  </a:lnTo>
                  <a:lnTo>
                    <a:pt x="30884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1080675" y="1313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624;p23"/>
          <p:cNvGrpSpPr/>
          <p:nvPr/>
        </p:nvGrpSpPr>
        <p:grpSpPr>
          <a:xfrm>
            <a:off x="7123401" y="2981718"/>
            <a:ext cx="9479967" cy="4124033"/>
            <a:chOff x="238125" y="1301825"/>
            <a:chExt cx="7109975" cy="3093025"/>
          </a:xfrm>
        </p:grpSpPr>
        <p:sp>
          <p:nvSpPr>
            <p:cNvPr id="625" name="Google Shape;625;p23"/>
            <p:cNvSpPr/>
            <p:nvPr/>
          </p:nvSpPr>
          <p:spPr>
            <a:xfrm>
              <a:off x="238125" y="1314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2" y="35674"/>
                  </a:lnTo>
                  <a:lnTo>
                    <a:pt x="31366" y="26349"/>
                  </a:lnTo>
                  <a:lnTo>
                    <a:pt x="30884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664825" y="204300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1080675" y="1313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3"/>
          <p:cNvGrpSpPr/>
          <p:nvPr/>
        </p:nvGrpSpPr>
        <p:grpSpPr>
          <a:xfrm>
            <a:off x="-475721" y="4713429"/>
            <a:ext cx="1530333" cy="1980723"/>
            <a:chOff x="683750" y="2772725"/>
            <a:chExt cx="1200575" cy="1622125"/>
          </a:xfrm>
        </p:grpSpPr>
        <p:sp>
          <p:nvSpPr>
            <p:cNvPr id="652" name="Google Shape;652;p23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4" name="Google Shape;654;p23"/>
          <p:cNvSpPr txBox="1">
            <a:spLocks noGrp="1"/>
          </p:cNvSpPr>
          <p:nvPr>
            <p:ph type="ctrTitle"/>
          </p:nvPr>
        </p:nvSpPr>
        <p:spPr>
          <a:xfrm flipH="1">
            <a:off x="1456833" y="3039333"/>
            <a:ext cx="49816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655" name="Google Shape;655;p23"/>
          <p:cNvSpPr txBox="1">
            <a:spLocks noGrp="1"/>
          </p:cNvSpPr>
          <p:nvPr>
            <p:ph type="subTitle" idx="1"/>
          </p:nvPr>
        </p:nvSpPr>
        <p:spPr>
          <a:xfrm flipH="1">
            <a:off x="1456833" y="1043267"/>
            <a:ext cx="4981600" cy="17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403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1">
  <p:cSld name="Technology design 1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4"/>
          <p:cNvSpPr txBox="1">
            <a:spLocks noGrp="1"/>
          </p:cNvSpPr>
          <p:nvPr>
            <p:ph type="subTitle" idx="1"/>
          </p:nvPr>
        </p:nvSpPr>
        <p:spPr>
          <a:xfrm flipH="1">
            <a:off x="7645101" y="3250215"/>
            <a:ext cx="2781600" cy="14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659" name="Google Shape;659;p24"/>
          <p:cNvGrpSpPr/>
          <p:nvPr/>
        </p:nvGrpSpPr>
        <p:grpSpPr>
          <a:xfrm>
            <a:off x="-1849333" y="-928782"/>
            <a:ext cx="3293133" cy="4111833"/>
            <a:chOff x="4035675" y="1303525"/>
            <a:chExt cx="2469850" cy="3083875"/>
          </a:xfrm>
        </p:grpSpPr>
        <p:sp>
          <p:nvSpPr>
            <p:cNvPr id="660" name="Google Shape;660;p24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>
              <a:off x="4878813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4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7" name="Google Shape;667;p24"/>
          <p:cNvGrpSpPr/>
          <p:nvPr/>
        </p:nvGrpSpPr>
        <p:grpSpPr>
          <a:xfrm>
            <a:off x="6891500" y="5072067"/>
            <a:ext cx="6083000" cy="2174300"/>
            <a:chOff x="2785850" y="2029825"/>
            <a:chExt cx="4562250" cy="1630725"/>
          </a:xfrm>
        </p:grpSpPr>
        <p:sp>
          <p:nvSpPr>
            <p:cNvPr id="668" name="Google Shape;668;p24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4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14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2">
  <p:cSld name="Technology design 2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5"/>
          <p:cNvSpPr txBox="1">
            <a:spLocks noGrp="1"/>
          </p:cNvSpPr>
          <p:nvPr>
            <p:ph type="subTitle" idx="1"/>
          </p:nvPr>
        </p:nvSpPr>
        <p:spPr>
          <a:xfrm flipH="1">
            <a:off x="1778467" y="3100417"/>
            <a:ext cx="3526000" cy="14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5"/>
          <p:cNvSpPr txBox="1">
            <a:spLocks noGrp="1"/>
          </p:cNvSpPr>
          <p:nvPr>
            <p:ph type="title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679" name="Google Shape;679;p25"/>
          <p:cNvGrpSpPr/>
          <p:nvPr/>
        </p:nvGrpSpPr>
        <p:grpSpPr>
          <a:xfrm flipH="1">
            <a:off x="-1147600" y="5072068"/>
            <a:ext cx="2711967" cy="2167433"/>
            <a:chOff x="5314125" y="2029825"/>
            <a:chExt cx="2033975" cy="1625575"/>
          </a:xfrm>
        </p:grpSpPr>
        <p:sp>
          <p:nvSpPr>
            <p:cNvPr id="680" name="Google Shape;680;p25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4" name="Google Shape;684;p25"/>
          <p:cNvGrpSpPr/>
          <p:nvPr/>
        </p:nvGrpSpPr>
        <p:grpSpPr>
          <a:xfrm flipH="1">
            <a:off x="9637400" y="-1007982"/>
            <a:ext cx="3293133" cy="3138100"/>
            <a:chOff x="-354000" y="2968288"/>
            <a:chExt cx="2469850" cy="2353575"/>
          </a:xfrm>
        </p:grpSpPr>
        <p:sp>
          <p:nvSpPr>
            <p:cNvPr id="685" name="Google Shape;685;p25"/>
            <p:cNvSpPr/>
            <p:nvPr/>
          </p:nvSpPr>
          <p:spPr>
            <a:xfrm>
              <a:off x="53250" y="2970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896375" y="2968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-354000" y="370146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72725" y="443003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489125" y="369973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915275" y="4428313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1331700" y="3698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099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6"/>
          <p:cNvSpPr txBox="1">
            <a:spLocks noGrp="1"/>
          </p:cNvSpPr>
          <p:nvPr>
            <p:ph type="body" idx="1"/>
          </p:nvPr>
        </p:nvSpPr>
        <p:spPr>
          <a:xfrm>
            <a:off x="994167" y="1797033"/>
            <a:ext cx="8132800" cy="4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SemiBold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694" name="Google Shape;694;p26"/>
          <p:cNvSpPr txBox="1">
            <a:spLocks noGrp="1"/>
          </p:cNvSpPr>
          <p:nvPr>
            <p:ph type="title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695" name="Google Shape;695;p26"/>
          <p:cNvGrpSpPr/>
          <p:nvPr/>
        </p:nvGrpSpPr>
        <p:grpSpPr>
          <a:xfrm flipH="1">
            <a:off x="-699100" y="-1006234"/>
            <a:ext cx="3873600" cy="3135067"/>
            <a:chOff x="7171875" y="-754675"/>
            <a:chExt cx="2905200" cy="2351300"/>
          </a:xfrm>
        </p:grpSpPr>
        <p:sp>
          <p:nvSpPr>
            <p:cNvPr id="696" name="Google Shape;696;p26"/>
            <p:cNvSpPr/>
            <p:nvPr/>
          </p:nvSpPr>
          <p:spPr>
            <a:xfrm>
              <a:off x="7171875" y="-7512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6"/>
            <p:cNvSpPr/>
            <p:nvPr/>
          </p:nvSpPr>
          <p:spPr>
            <a:xfrm>
              <a:off x="8857025" y="-7546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6"/>
            <p:cNvSpPr/>
            <p:nvPr/>
          </p:nvSpPr>
          <p:spPr>
            <a:xfrm>
              <a:off x="8450350" y="-232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6"/>
            <p:cNvSpPr/>
            <p:nvPr/>
          </p:nvSpPr>
          <p:spPr>
            <a:xfrm>
              <a:off x="8876500" y="7047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6"/>
            <p:cNvSpPr/>
            <p:nvPr/>
          </p:nvSpPr>
          <p:spPr>
            <a:xfrm>
              <a:off x="9292900" y="-249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1" name="Google Shape;701;p26"/>
          <p:cNvGrpSpPr/>
          <p:nvPr/>
        </p:nvGrpSpPr>
        <p:grpSpPr>
          <a:xfrm rot="10800000">
            <a:off x="9598418" y="5459433"/>
            <a:ext cx="2168967" cy="2162867"/>
            <a:chOff x="4452075" y="1303525"/>
            <a:chExt cx="1626725" cy="1622150"/>
          </a:xfrm>
        </p:grpSpPr>
        <p:sp>
          <p:nvSpPr>
            <p:cNvPr id="702" name="Google Shape;702;p26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6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6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647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7"/>
          <p:cNvSpPr txBox="1">
            <a:spLocks noGrp="1"/>
          </p:cNvSpPr>
          <p:nvPr>
            <p:ph type="body" idx="1"/>
          </p:nvPr>
        </p:nvSpPr>
        <p:spPr>
          <a:xfrm>
            <a:off x="3385800" y="2182033"/>
            <a:ext cx="5420400" cy="3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07" name="Google Shape;707;p27"/>
          <p:cNvSpPr txBox="1">
            <a:spLocks noGrp="1"/>
          </p:cNvSpPr>
          <p:nvPr>
            <p:ph type="title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708" name="Google Shape;708;p27"/>
          <p:cNvGrpSpPr/>
          <p:nvPr/>
        </p:nvGrpSpPr>
        <p:grpSpPr>
          <a:xfrm flipH="1">
            <a:off x="9866001" y="1045617"/>
            <a:ext cx="2724167" cy="6075600"/>
            <a:chOff x="72725" y="765163"/>
            <a:chExt cx="2043125" cy="4556700"/>
          </a:xfrm>
        </p:grpSpPr>
        <p:sp>
          <p:nvSpPr>
            <p:cNvPr id="709" name="Google Shape;709;p27"/>
            <p:cNvSpPr/>
            <p:nvPr/>
          </p:nvSpPr>
          <p:spPr>
            <a:xfrm>
              <a:off x="489125" y="765163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915275" y="1493738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2725" y="443003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489125" y="369973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915275" y="4428313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1331700" y="3698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7"/>
          <p:cNvGrpSpPr/>
          <p:nvPr/>
        </p:nvGrpSpPr>
        <p:grpSpPr>
          <a:xfrm flipH="1">
            <a:off x="-1398900" y="4046617"/>
            <a:ext cx="2750133" cy="2164400"/>
            <a:chOff x="53250" y="2968288"/>
            <a:chExt cx="2062600" cy="1623300"/>
          </a:xfrm>
        </p:grpSpPr>
        <p:sp>
          <p:nvSpPr>
            <p:cNvPr id="716" name="Google Shape;716;p27"/>
            <p:cNvSpPr/>
            <p:nvPr/>
          </p:nvSpPr>
          <p:spPr>
            <a:xfrm>
              <a:off x="53250" y="2970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896375" y="2968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489125" y="369973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1331700" y="3698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685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ctrTitle"/>
          </p:nvPr>
        </p:nvSpPr>
        <p:spPr>
          <a:xfrm flipH="1">
            <a:off x="7314872" y="3922359"/>
            <a:ext cx="20808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 flipH="1">
            <a:off x="6455872" y="4416051"/>
            <a:ext cx="37988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ctrTitle" idx="2"/>
          </p:nvPr>
        </p:nvSpPr>
        <p:spPr>
          <a:xfrm flipH="1">
            <a:off x="2604005" y="3922359"/>
            <a:ext cx="2423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 flipH="1">
            <a:off x="1916405" y="4416068"/>
            <a:ext cx="37988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4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127" name="Google Shape;127;p5"/>
          <p:cNvGrpSpPr/>
          <p:nvPr/>
        </p:nvGrpSpPr>
        <p:grpSpPr>
          <a:xfrm>
            <a:off x="11224634" y="-1125782"/>
            <a:ext cx="2194933" cy="4108767"/>
            <a:chOff x="5721375" y="1301825"/>
            <a:chExt cx="1646200" cy="3081575"/>
          </a:xfrm>
        </p:grpSpPr>
        <p:sp>
          <p:nvSpPr>
            <p:cNvPr id="128" name="Google Shape;128;p5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740850" y="3491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3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0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6583400" y="348985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5"/>
          <p:cNvGrpSpPr/>
          <p:nvPr/>
        </p:nvGrpSpPr>
        <p:grpSpPr>
          <a:xfrm flipH="1">
            <a:off x="-607533" y="4106733"/>
            <a:ext cx="7207200" cy="3147267"/>
            <a:chOff x="257575" y="1305825"/>
            <a:chExt cx="5405400" cy="2360450"/>
          </a:xfrm>
        </p:grpSpPr>
        <p:sp>
          <p:nvSpPr>
            <p:cNvPr id="135" name="Google Shape;135;p5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p5"/>
          <p:cNvGrpSpPr/>
          <p:nvPr/>
        </p:nvGrpSpPr>
        <p:grpSpPr>
          <a:xfrm flipH="1">
            <a:off x="-1161966" y="-544534"/>
            <a:ext cx="2168967" cy="2162867"/>
            <a:chOff x="4452075" y="1303525"/>
            <a:chExt cx="1626725" cy="1622150"/>
          </a:xfrm>
        </p:grpSpPr>
        <p:sp>
          <p:nvSpPr>
            <p:cNvPr id="141" name="Google Shape;141;p5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779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8"/>
          <p:cNvSpPr txBox="1">
            <a:spLocks noGrp="1"/>
          </p:cNvSpPr>
          <p:nvPr>
            <p:ph type="subTitle" idx="1"/>
          </p:nvPr>
        </p:nvSpPr>
        <p:spPr>
          <a:xfrm>
            <a:off x="3498600" y="2148284"/>
            <a:ext cx="51948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22" name="Google Shape;722;p28"/>
          <p:cNvSpPr txBox="1">
            <a:spLocks noGrp="1"/>
          </p:cNvSpPr>
          <p:nvPr>
            <p:ph type="title"/>
          </p:nvPr>
        </p:nvSpPr>
        <p:spPr>
          <a:xfrm>
            <a:off x="2982600" y="838417"/>
            <a:ext cx="6226800" cy="12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  <p:sp>
        <p:nvSpPr>
          <p:cNvPr id="723" name="Google Shape;723;p28"/>
          <p:cNvSpPr/>
          <p:nvPr/>
        </p:nvSpPr>
        <p:spPr>
          <a:xfrm>
            <a:off x="-909700" y="5128200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" name="Google Shape;724;p28"/>
          <p:cNvSpPr/>
          <p:nvPr/>
        </p:nvSpPr>
        <p:spPr>
          <a:xfrm>
            <a:off x="213734" y="5125901"/>
            <a:ext cx="1045533" cy="1188367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" name="Google Shape;725;p28"/>
          <p:cNvSpPr/>
          <p:nvPr/>
        </p:nvSpPr>
        <p:spPr>
          <a:xfrm>
            <a:off x="1337134" y="5122867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214" y="0"/>
                </a:moveTo>
                <a:lnTo>
                  <a:pt x="1" y="9348"/>
                </a:lnTo>
                <a:lnTo>
                  <a:pt x="482" y="27173"/>
                </a:lnTo>
                <a:lnTo>
                  <a:pt x="16176" y="35673"/>
                </a:lnTo>
                <a:lnTo>
                  <a:pt x="31366" y="26348"/>
                </a:lnTo>
                <a:lnTo>
                  <a:pt x="30908" y="8523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8"/>
          <p:cNvSpPr/>
          <p:nvPr/>
        </p:nvSpPr>
        <p:spPr>
          <a:xfrm>
            <a:off x="-329267" y="6101167"/>
            <a:ext cx="1045533" cy="1189133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28"/>
          <p:cNvSpPr/>
          <p:nvPr/>
        </p:nvSpPr>
        <p:spPr>
          <a:xfrm>
            <a:off x="794901" y="6098867"/>
            <a:ext cx="1045567" cy="1188367"/>
          </a:xfrm>
          <a:custGeom>
            <a:avLst/>
            <a:gdLst/>
            <a:ahLst/>
            <a:cxnLst/>
            <a:rect l="l" t="t" r="r" b="b"/>
            <a:pathLst>
              <a:path w="31367" h="35651" extrusionOk="0">
                <a:moveTo>
                  <a:pt x="15191" y="1"/>
                </a:moveTo>
                <a:lnTo>
                  <a:pt x="1" y="9326"/>
                </a:lnTo>
                <a:lnTo>
                  <a:pt x="459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" name="Google Shape;728;p28"/>
          <p:cNvSpPr/>
          <p:nvPr/>
        </p:nvSpPr>
        <p:spPr>
          <a:xfrm>
            <a:off x="-947800" y="3147000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" name="Google Shape;729;p28"/>
          <p:cNvSpPr/>
          <p:nvPr/>
        </p:nvSpPr>
        <p:spPr>
          <a:xfrm>
            <a:off x="175634" y="3144701"/>
            <a:ext cx="1045533" cy="1188367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" name="Google Shape;730;p28"/>
          <p:cNvSpPr/>
          <p:nvPr/>
        </p:nvSpPr>
        <p:spPr>
          <a:xfrm>
            <a:off x="1299034" y="3141667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214" y="0"/>
                </a:moveTo>
                <a:lnTo>
                  <a:pt x="1" y="9348"/>
                </a:lnTo>
                <a:lnTo>
                  <a:pt x="482" y="27173"/>
                </a:lnTo>
                <a:lnTo>
                  <a:pt x="16176" y="35673"/>
                </a:lnTo>
                <a:lnTo>
                  <a:pt x="31366" y="26348"/>
                </a:lnTo>
                <a:lnTo>
                  <a:pt x="30908" y="8523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" name="Google Shape;731;p28"/>
          <p:cNvSpPr/>
          <p:nvPr/>
        </p:nvSpPr>
        <p:spPr>
          <a:xfrm>
            <a:off x="-1490800" y="4122267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0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8"/>
                </a:lnTo>
                <a:lnTo>
                  <a:pt x="30885" y="8500"/>
                </a:lnTo>
                <a:lnTo>
                  <a:pt x="15191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" name="Google Shape;732;p28"/>
          <p:cNvSpPr/>
          <p:nvPr/>
        </p:nvSpPr>
        <p:spPr>
          <a:xfrm>
            <a:off x="-367367" y="4119967"/>
            <a:ext cx="1045533" cy="1189133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" name="Google Shape;733;p28"/>
          <p:cNvSpPr/>
          <p:nvPr/>
        </p:nvSpPr>
        <p:spPr>
          <a:xfrm>
            <a:off x="-947800" y="1178500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" name="Google Shape;734;p28"/>
          <p:cNvSpPr/>
          <p:nvPr/>
        </p:nvSpPr>
        <p:spPr>
          <a:xfrm>
            <a:off x="175634" y="1176201"/>
            <a:ext cx="1045533" cy="1188367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" name="Google Shape;735;p28"/>
          <p:cNvSpPr/>
          <p:nvPr/>
        </p:nvSpPr>
        <p:spPr>
          <a:xfrm>
            <a:off x="1299034" y="1173167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214" y="0"/>
                </a:moveTo>
                <a:lnTo>
                  <a:pt x="1" y="9348"/>
                </a:lnTo>
                <a:lnTo>
                  <a:pt x="482" y="27173"/>
                </a:lnTo>
                <a:lnTo>
                  <a:pt x="16176" y="35673"/>
                </a:lnTo>
                <a:lnTo>
                  <a:pt x="31366" y="26348"/>
                </a:lnTo>
                <a:lnTo>
                  <a:pt x="30908" y="8523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" name="Google Shape;736;p28"/>
          <p:cNvSpPr/>
          <p:nvPr/>
        </p:nvSpPr>
        <p:spPr>
          <a:xfrm>
            <a:off x="-1490800" y="2153767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0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8"/>
                </a:lnTo>
                <a:lnTo>
                  <a:pt x="30885" y="8500"/>
                </a:lnTo>
                <a:lnTo>
                  <a:pt x="15191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" name="Google Shape;737;p28"/>
          <p:cNvSpPr/>
          <p:nvPr/>
        </p:nvSpPr>
        <p:spPr>
          <a:xfrm>
            <a:off x="756801" y="2149167"/>
            <a:ext cx="1045567" cy="1188367"/>
          </a:xfrm>
          <a:custGeom>
            <a:avLst/>
            <a:gdLst/>
            <a:ahLst/>
            <a:cxnLst/>
            <a:rect l="l" t="t" r="r" b="b"/>
            <a:pathLst>
              <a:path w="31367" h="35651" extrusionOk="0">
                <a:moveTo>
                  <a:pt x="15191" y="1"/>
                </a:moveTo>
                <a:lnTo>
                  <a:pt x="1" y="9326"/>
                </a:lnTo>
                <a:lnTo>
                  <a:pt x="459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" name="Google Shape;738;p28"/>
          <p:cNvSpPr/>
          <p:nvPr/>
        </p:nvSpPr>
        <p:spPr>
          <a:xfrm>
            <a:off x="-947800" y="-762633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" name="Google Shape;739;p28"/>
          <p:cNvSpPr/>
          <p:nvPr/>
        </p:nvSpPr>
        <p:spPr>
          <a:xfrm>
            <a:off x="175634" y="-764933"/>
            <a:ext cx="1045533" cy="1188367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" name="Google Shape;740;p28"/>
          <p:cNvSpPr/>
          <p:nvPr/>
        </p:nvSpPr>
        <p:spPr>
          <a:xfrm>
            <a:off x="-1490800" y="212634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0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8"/>
                </a:lnTo>
                <a:lnTo>
                  <a:pt x="30885" y="8500"/>
                </a:lnTo>
                <a:lnTo>
                  <a:pt x="15191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" name="Google Shape;741;p28"/>
          <p:cNvSpPr/>
          <p:nvPr/>
        </p:nvSpPr>
        <p:spPr>
          <a:xfrm>
            <a:off x="-367367" y="210334"/>
            <a:ext cx="1045533" cy="1189133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" name="Google Shape;742;p28"/>
          <p:cNvSpPr/>
          <p:nvPr/>
        </p:nvSpPr>
        <p:spPr>
          <a:xfrm>
            <a:off x="2512434" y="5125901"/>
            <a:ext cx="1045533" cy="1188367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" name="Google Shape;743;p28"/>
          <p:cNvSpPr/>
          <p:nvPr/>
        </p:nvSpPr>
        <p:spPr>
          <a:xfrm>
            <a:off x="2474334" y="3144701"/>
            <a:ext cx="1045533" cy="1188367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" name="Google Shape;744;p28"/>
          <p:cNvSpPr/>
          <p:nvPr/>
        </p:nvSpPr>
        <p:spPr>
          <a:xfrm>
            <a:off x="1880534" y="4119967"/>
            <a:ext cx="1045533" cy="1189133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5" name="Google Shape;745;p28"/>
          <p:cNvGrpSpPr/>
          <p:nvPr/>
        </p:nvGrpSpPr>
        <p:grpSpPr>
          <a:xfrm>
            <a:off x="7080601" y="-931049"/>
            <a:ext cx="9479967" cy="4116400"/>
            <a:chOff x="238125" y="1301825"/>
            <a:chExt cx="7109975" cy="3087300"/>
          </a:xfrm>
        </p:grpSpPr>
        <p:sp>
          <p:nvSpPr>
            <p:cNvPr id="746" name="Google Shape;746;p28"/>
            <p:cNvSpPr/>
            <p:nvPr/>
          </p:nvSpPr>
          <p:spPr>
            <a:xfrm>
              <a:off x="238125" y="1314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2" y="35674"/>
                  </a:lnTo>
                  <a:lnTo>
                    <a:pt x="31366" y="26349"/>
                  </a:lnTo>
                  <a:lnTo>
                    <a:pt x="30884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1080675" y="1313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8" name="Google Shape;768;p28"/>
          <p:cNvSpPr txBox="1"/>
          <p:nvPr/>
        </p:nvSpPr>
        <p:spPr>
          <a:xfrm>
            <a:off x="4013000" y="4800433"/>
            <a:ext cx="41656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703316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703316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703316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703316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703316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703316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703316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939408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0"/>
          <p:cNvSpPr/>
          <p:nvPr/>
        </p:nvSpPr>
        <p:spPr>
          <a:xfrm>
            <a:off x="-909700" y="5128200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7" name="Google Shape;797;p30"/>
          <p:cNvSpPr/>
          <p:nvPr/>
        </p:nvSpPr>
        <p:spPr>
          <a:xfrm>
            <a:off x="213734" y="5125901"/>
            <a:ext cx="1045533" cy="1188367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8" name="Google Shape;798;p30"/>
          <p:cNvSpPr/>
          <p:nvPr/>
        </p:nvSpPr>
        <p:spPr>
          <a:xfrm>
            <a:off x="1337134" y="5122867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214" y="0"/>
                </a:moveTo>
                <a:lnTo>
                  <a:pt x="1" y="9348"/>
                </a:lnTo>
                <a:lnTo>
                  <a:pt x="482" y="27173"/>
                </a:lnTo>
                <a:lnTo>
                  <a:pt x="16176" y="35673"/>
                </a:lnTo>
                <a:lnTo>
                  <a:pt x="31366" y="26348"/>
                </a:lnTo>
                <a:lnTo>
                  <a:pt x="30908" y="8523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9" name="Google Shape;799;p30"/>
          <p:cNvSpPr/>
          <p:nvPr/>
        </p:nvSpPr>
        <p:spPr>
          <a:xfrm>
            <a:off x="-329267" y="6101167"/>
            <a:ext cx="1045533" cy="1189133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794901" y="6098867"/>
            <a:ext cx="1045567" cy="1188367"/>
          </a:xfrm>
          <a:custGeom>
            <a:avLst/>
            <a:gdLst/>
            <a:ahLst/>
            <a:cxnLst/>
            <a:rect l="l" t="t" r="r" b="b"/>
            <a:pathLst>
              <a:path w="31367" h="35651" extrusionOk="0">
                <a:moveTo>
                  <a:pt x="15191" y="1"/>
                </a:moveTo>
                <a:lnTo>
                  <a:pt x="1" y="9326"/>
                </a:lnTo>
                <a:lnTo>
                  <a:pt x="459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947800" y="3147000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175634" y="3144701"/>
            <a:ext cx="1045533" cy="1188367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3" name="Google Shape;803;p30"/>
          <p:cNvSpPr/>
          <p:nvPr/>
        </p:nvSpPr>
        <p:spPr>
          <a:xfrm>
            <a:off x="1299034" y="3141667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214" y="0"/>
                </a:moveTo>
                <a:lnTo>
                  <a:pt x="1" y="9348"/>
                </a:lnTo>
                <a:lnTo>
                  <a:pt x="482" y="27173"/>
                </a:lnTo>
                <a:lnTo>
                  <a:pt x="16176" y="35673"/>
                </a:lnTo>
                <a:lnTo>
                  <a:pt x="31366" y="26348"/>
                </a:lnTo>
                <a:lnTo>
                  <a:pt x="30908" y="8523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4" name="Google Shape;804;p30"/>
          <p:cNvSpPr/>
          <p:nvPr/>
        </p:nvSpPr>
        <p:spPr>
          <a:xfrm>
            <a:off x="-367367" y="4119967"/>
            <a:ext cx="1045533" cy="1189133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5" name="Google Shape;805;p30"/>
          <p:cNvSpPr/>
          <p:nvPr/>
        </p:nvSpPr>
        <p:spPr>
          <a:xfrm>
            <a:off x="-947800" y="1178500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6" name="Google Shape;806;p30"/>
          <p:cNvSpPr/>
          <p:nvPr/>
        </p:nvSpPr>
        <p:spPr>
          <a:xfrm>
            <a:off x="175634" y="1176201"/>
            <a:ext cx="1045533" cy="1188367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7" name="Google Shape;807;p30"/>
          <p:cNvSpPr/>
          <p:nvPr/>
        </p:nvSpPr>
        <p:spPr>
          <a:xfrm>
            <a:off x="1299034" y="1173167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214" y="0"/>
                </a:moveTo>
                <a:lnTo>
                  <a:pt x="1" y="9348"/>
                </a:lnTo>
                <a:lnTo>
                  <a:pt x="482" y="27173"/>
                </a:lnTo>
                <a:lnTo>
                  <a:pt x="16176" y="35673"/>
                </a:lnTo>
                <a:lnTo>
                  <a:pt x="31366" y="26348"/>
                </a:lnTo>
                <a:lnTo>
                  <a:pt x="30908" y="8523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8" name="Google Shape;808;p30"/>
          <p:cNvSpPr/>
          <p:nvPr/>
        </p:nvSpPr>
        <p:spPr>
          <a:xfrm>
            <a:off x="756801" y="2149167"/>
            <a:ext cx="1045567" cy="1188367"/>
          </a:xfrm>
          <a:custGeom>
            <a:avLst/>
            <a:gdLst/>
            <a:ahLst/>
            <a:cxnLst/>
            <a:rect l="l" t="t" r="r" b="b"/>
            <a:pathLst>
              <a:path w="31367" h="35651" extrusionOk="0">
                <a:moveTo>
                  <a:pt x="15191" y="1"/>
                </a:moveTo>
                <a:lnTo>
                  <a:pt x="1" y="9326"/>
                </a:lnTo>
                <a:lnTo>
                  <a:pt x="459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9" name="Google Shape;809;p30"/>
          <p:cNvSpPr/>
          <p:nvPr/>
        </p:nvSpPr>
        <p:spPr>
          <a:xfrm>
            <a:off x="-947800" y="-762633"/>
            <a:ext cx="1045567" cy="1189133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0" name="Google Shape;810;p30"/>
          <p:cNvSpPr/>
          <p:nvPr/>
        </p:nvSpPr>
        <p:spPr>
          <a:xfrm>
            <a:off x="175634" y="-764933"/>
            <a:ext cx="1045533" cy="1188367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1" name="Google Shape;811;p30"/>
          <p:cNvSpPr/>
          <p:nvPr/>
        </p:nvSpPr>
        <p:spPr>
          <a:xfrm>
            <a:off x="-367367" y="210334"/>
            <a:ext cx="1045533" cy="1189133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2" name="Google Shape;812;p30"/>
          <p:cNvSpPr/>
          <p:nvPr/>
        </p:nvSpPr>
        <p:spPr>
          <a:xfrm>
            <a:off x="2512434" y="5125901"/>
            <a:ext cx="1045533" cy="1188367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3" name="Google Shape;813;p30"/>
          <p:cNvSpPr/>
          <p:nvPr/>
        </p:nvSpPr>
        <p:spPr>
          <a:xfrm>
            <a:off x="2474334" y="3144701"/>
            <a:ext cx="1045533" cy="1188367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4" name="Google Shape;814;p30"/>
          <p:cNvSpPr/>
          <p:nvPr/>
        </p:nvSpPr>
        <p:spPr>
          <a:xfrm>
            <a:off x="1880534" y="4119967"/>
            <a:ext cx="1045533" cy="1189133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15" name="Google Shape;815;p30"/>
          <p:cNvGrpSpPr/>
          <p:nvPr/>
        </p:nvGrpSpPr>
        <p:grpSpPr>
          <a:xfrm>
            <a:off x="7080601" y="-931049"/>
            <a:ext cx="9479967" cy="4116400"/>
            <a:chOff x="238125" y="1301825"/>
            <a:chExt cx="7109975" cy="3087300"/>
          </a:xfrm>
        </p:grpSpPr>
        <p:sp>
          <p:nvSpPr>
            <p:cNvPr id="816" name="Google Shape;816;p30"/>
            <p:cNvSpPr/>
            <p:nvPr/>
          </p:nvSpPr>
          <p:spPr>
            <a:xfrm>
              <a:off x="238125" y="1314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2" y="35674"/>
                  </a:lnTo>
                  <a:lnTo>
                    <a:pt x="31366" y="26349"/>
                  </a:lnTo>
                  <a:lnTo>
                    <a:pt x="30884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080675" y="1313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834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1"/>
          <p:cNvGrpSpPr/>
          <p:nvPr/>
        </p:nvGrpSpPr>
        <p:grpSpPr>
          <a:xfrm>
            <a:off x="3520467" y="4101401"/>
            <a:ext cx="9480000" cy="4124033"/>
            <a:chOff x="257575" y="1301825"/>
            <a:chExt cx="7110000" cy="3093025"/>
          </a:xfrm>
        </p:grpSpPr>
        <p:sp>
          <p:nvSpPr>
            <p:cNvPr id="840" name="Google Shape;840;p31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5740850" y="3491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3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0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6583400" y="348985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7" name="Google Shape;867;p31"/>
          <p:cNvGrpSpPr/>
          <p:nvPr/>
        </p:nvGrpSpPr>
        <p:grpSpPr>
          <a:xfrm>
            <a:off x="-645733" y="-1951766"/>
            <a:ext cx="9479967" cy="4124033"/>
            <a:chOff x="238125" y="1301825"/>
            <a:chExt cx="7109975" cy="3093025"/>
          </a:xfrm>
        </p:grpSpPr>
        <p:sp>
          <p:nvSpPr>
            <p:cNvPr id="868" name="Google Shape;868;p31"/>
            <p:cNvSpPr/>
            <p:nvPr/>
          </p:nvSpPr>
          <p:spPr>
            <a:xfrm>
              <a:off x="238125" y="1314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2" y="35674"/>
                  </a:lnTo>
                  <a:lnTo>
                    <a:pt x="31366" y="26349"/>
                  </a:lnTo>
                  <a:lnTo>
                    <a:pt x="30884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664825" y="204300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1080675" y="1313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1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551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32"/>
          <p:cNvGrpSpPr/>
          <p:nvPr/>
        </p:nvGrpSpPr>
        <p:grpSpPr>
          <a:xfrm>
            <a:off x="-497199" y="-931050"/>
            <a:ext cx="4984767" cy="8026867"/>
            <a:chOff x="-372900" y="-698287"/>
            <a:chExt cx="3738575" cy="6020150"/>
          </a:xfrm>
        </p:grpSpPr>
        <p:sp>
          <p:nvSpPr>
            <p:cNvPr id="899" name="Google Shape;899;p32"/>
            <p:cNvSpPr/>
            <p:nvPr/>
          </p:nvSpPr>
          <p:spPr>
            <a:xfrm>
              <a:off x="-372900" y="-692562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53250" y="35438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469650" y="-694287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1312225" y="-696587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1738950" y="31988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2"/>
            <p:cNvSpPr/>
            <p:nvPr/>
          </p:nvSpPr>
          <p:spPr>
            <a:xfrm>
              <a:off x="2155350" y="-698287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2581500" y="29713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-354000" y="76688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72725" y="149546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489125" y="765163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915275" y="1493738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1331700" y="763438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-372900" y="224201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53250" y="2970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896375" y="2968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1312225" y="2237988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1738950" y="2966563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2155350" y="2236288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2581500" y="2964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-354000" y="370146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72725" y="443003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489125" y="369973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915275" y="4428313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1331700" y="3698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651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Google Shape;924;p33"/>
          <p:cNvGrpSpPr/>
          <p:nvPr/>
        </p:nvGrpSpPr>
        <p:grpSpPr>
          <a:xfrm>
            <a:off x="9922367" y="-931049"/>
            <a:ext cx="6638200" cy="4118700"/>
            <a:chOff x="2369450" y="1301825"/>
            <a:chExt cx="4978650" cy="3089025"/>
          </a:xfrm>
        </p:grpSpPr>
        <p:sp>
          <p:nvSpPr>
            <p:cNvPr id="925" name="Google Shape;925;p33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3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3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3" name="Google Shape;943;p33"/>
          <p:cNvGrpSpPr/>
          <p:nvPr/>
        </p:nvGrpSpPr>
        <p:grpSpPr>
          <a:xfrm>
            <a:off x="7717567" y="2981718"/>
            <a:ext cx="8885800" cy="4124033"/>
            <a:chOff x="683750" y="1301825"/>
            <a:chExt cx="6664350" cy="3093025"/>
          </a:xfrm>
        </p:grpSpPr>
        <p:sp>
          <p:nvSpPr>
            <p:cNvPr id="944" name="Google Shape;944;p33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6" name="Google Shape;966;p33"/>
          <p:cNvGrpSpPr/>
          <p:nvPr/>
        </p:nvGrpSpPr>
        <p:grpSpPr>
          <a:xfrm>
            <a:off x="-2777633" y="-931049"/>
            <a:ext cx="6638200" cy="4118700"/>
            <a:chOff x="2369450" y="1301825"/>
            <a:chExt cx="4978650" cy="3089025"/>
          </a:xfrm>
        </p:grpSpPr>
        <p:sp>
          <p:nvSpPr>
            <p:cNvPr id="967" name="Google Shape;967;p33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5" name="Google Shape;985;p33"/>
          <p:cNvGrpSpPr/>
          <p:nvPr/>
        </p:nvGrpSpPr>
        <p:grpSpPr>
          <a:xfrm>
            <a:off x="-4982433" y="2983985"/>
            <a:ext cx="7219367" cy="4121767"/>
            <a:chOff x="683750" y="1303525"/>
            <a:chExt cx="5414525" cy="3091325"/>
          </a:xfrm>
        </p:grpSpPr>
        <p:sp>
          <p:nvSpPr>
            <p:cNvPr id="986" name="Google Shape;986;p33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3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474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640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56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40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114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06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>
            <a:spLocks noGrp="1"/>
          </p:cNvSpPr>
          <p:nvPr>
            <p:ph type="title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146" name="Google Shape;146;p6"/>
          <p:cNvGrpSpPr/>
          <p:nvPr/>
        </p:nvGrpSpPr>
        <p:grpSpPr>
          <a:xfrm>
            <a:off x="9562501" y="-1006234"/>
            <a:ext cx="3318367" cy="3135067"/>
            <a:chOff x="7171875" y="-754675"/>
            <a:chExt cx="2488775" cy="2351300"/>
          </a:xfrm>
        </p:grpSpPr>
        <p:sp>
          <p:nvSpPr>
            <p:cNvPr id="147" name="Google Shape;147;p6"/>
            <p:cNvSpPr/>
            <p:nvPr/>
          </p:nvSpPr>
          <p:spPr>
            <a:xfrm>
              <a:off x="7171875" y="-7512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8014450" y="-7529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8857025" y="-7546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7607200" y="-2150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450350" y="-232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8876500" y="7047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6"/>
          <p:cNvGrpSpPr/>
          <p:nvPr/>
        </p:nvGrpSpPr>
        <p:grpSpPr>
          <a:xfrm>
            <a:off x="-670533" y="6062600"/>
            <a:ext cx="2169000" cy="1191400"/>
            <a:chOff x="257575" y="2772725"/>
            <a:chExt cx="1626750" cy="893550"/>
          </a:xfrm>
        </p:grpSpPr>
        <p:sp>
          <p:nvSpPr>
            <p:cNvPr id="154" name="Google Shape;154;p6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799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10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50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22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64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336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317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632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521DA6-6A4B-4D48-A63D-5CCF1DD26E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8" y="1760"/>
            <a:ext cx="12186592" cy="685415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3E37192-389D-4F19-B6E3-075A3A40D7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224673A-8D41-47D2-BF70-1939FD22C371}"/>
              </a:ext>
            </a:extLst>
          </p:cNvPr>
          <p:cNvSpPr/>
          <p:nvPr userDrawn="1"/>
        </p:nvSpPr>
        <p:spPr>
          <a:xfrm>
            <a:off x="476251" y="266700"/>
            <a:ext cx="11277600" cy="6324600"/>
          </a:xfrm>
          <a:prstGeom prst="roundRect">
            <a:avLst/>
          </a:prstGeom>
          <a:solidFill>
            <a:srgbClr val="F0F6FA"/>
          </a:solidFill>
          <a:ln>
            <a:solidFill>
              <a:srgbClr val="4386B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BAF02C-9614-4A48-BCE9-FC3D0FFF3A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2788" y="43624"/>
            <a:ext cx="1838822" cy="13132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30FAE55-35F6-4258-8A82-CAB20970D6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3700" r="69271" b="3513"/>
          <a:stretch/>
        </p:blipFill>
        <p:spPr>
          <a:xfrm>
            <a:off x="-194641" y="3622303"/>
            <a:ext cx="1570380" cy="310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6F2D86A-9F47-47BB-9979-8E3C08290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7B229EA-6419-4AE1-98F0-6FC7CF46D6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8961965-FEC0-4AB4-A4A3-CF6839812930}"/>
              </a:ext>
            </a:extLst>
          </p:cNvPr>
          <p:cNvSpPr/>
          <p:nvPr userDrawn="1"/>
        </p:nvSpPr>
        <p:spPr>
          <a:xfrm>
            <a:off x="664583" y="556785"/>
            <a:ext cx="10932286" cy="6021893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DE7C000-CCE8-4C5F-9140-C2325B8B08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24479DC-8F16-4CF4-8752-BA7A740E51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2214 -0.47871 L -0.02214 -0.47871 L 0.02161 -0.42871 C 0.02474 -0.425 0.03099 -0.4176 0.03099 -0.4176 C 0.04531 -0.37917 0.04101 -0.39676 0.04661 -0.3676 C 0.04557 -0.34723 0.04661 -0.32593 0.04349 -0.30648 C 0.04231 -0.29977 0.02838 -0.28148 0.02474 -0.27871 C 0.01862 -0.27385 0.01145 -0.27408 0.00599 -0.2676 C 0.00286 -0.26389 -0.00013 -0.25926 -0.00339 -0.25648 C -0.0293 -0.23334 0.00468 -0.27153 -0.02214 -0.23982 C -0.02422 -0.23426 -0.02813 -0.22963 -0.02839 -0.22315 C -0.02917 -0.2081 -0.02683 -0.19329 -0.02526 -0.17871 C -0.02474 -0.17292 -0.02422 -0.16644 -0.02214 -0.16204 C -0.0198 -0.15695 -0.01563 -0.15556 -0.01276 -0.15093 C -0.00625 -0.14051 0.00104 -0.13079 0.00599 -0.1176 C 0.01432 -0.0956 0.00911 -0.10463 0.02161 -0.09005 C 0.02955 -0.04746 0.03359 -0.04005 0.02474 0.01574 C 0.02382 0.02129 0.01849 0.01944 0.01536 0.02106 C 0.01224 0.01944 0.00872 0.01898 0.00599 0.01574 C 0.00221 0.01134 4.58333E-6 0.00393 -0.00339 -0.00093 C -0.00521 -0.00371 -0.00756 -0.00486 -0.00964 -0.00648 L -0.00964 -0.00648 " pathEditMode="relative" ptsTypes="AAAAAAAAAAAAAAAAAAAAAA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41000" decel="59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0.01536 -1.04561 L 0.01536 -1.04561 C 0.02096 -1.03403 0.02708 -1.02338 0.03229 -1.01111 C 0.03437 -1.00602 0.03567 -0.99977 0.0371 -0.99398 C 0.03971 -0.98264 0.03984 -0.97593 0.04192 -0.96366 C 0.04335 -0.9551 0.04518 -0.94653 0.04674 -0.93797 L 0.04921 -0.925 C 0.04895 -0.92246 0.04739 -0.89051 0.04427 -0.88218 C 0.04244 -0.87732 0.03971 -0.87338 0.0371 -0.86945 C 0.03489 -0.86598 0.03229 -0.86366 0.02981 -0.86088 C 0.02096 -0.83704 0.02981 -0.85718 0.0177 -0.83936 C 0.0151 -0.83542 0.01315 -0.83033 0.01041 -0.82639 C -0.00977 -0.79653 0.01718 -0.8426 -0.00404 -0.80486 C -0.01016 -0.77246 -0.00196 -0.8125 -0.01133 -0.77917 C -0.01237 -0.775 -0.0129 -0.77037 -0.01368 -0.76621 C -0.0129 -0.75764 -0.01316 -0.74838 -0.01133 -0.74028 C -0.00912 -0.73079 -0.00482 -0.72315 -0.00157 -0.71459 L 0.01289 -0.67593 L 0.02252 -0.65 L 0.02734 -0.63704 C 0.02825 -0.63287 0.02851 -0.62824 0.02981 -0.62431 C 0.03268 -0.61528 0.03945 -0.59838 0.03945 -0.59838 C 0.04023 -0.59422 0.04114 -0.58982 0.04192 -0.58542 C 0.04661 -0.55625 0.047 -0.54167 0.04192 -0.50371 C 0.03945 -0.48542 0.03099 -0.47778 0.025 -0.46505 C 0.01653 -0.44723 0.02474 -0.45486 0.01289 -0.44792 C 0.00156 -0.41783 0.00807 -0.42778 -0.00404 -0.41343 C -0.0073 -0.40486 -0.01433 -0.39792 -0.01368 -0.38773 C -0.01081 -0.33565 -0.01381 -0.35834 -0.00651 -0.31875 L -0.00404 -0.30602 C -0.00326 -0.30162 -0.003 -0.29676 -0.00157 -0.29306 C 4.58333E-6 -0.28866 0.00104 -0.28357 0.00325 -0.2801 C 0.00755 -0.27338 0.0177 -0.26297 0.0177 -0.26297 C 0.01849 -0.25857 0.01875 -0.25371 0.02018 -0.25 C 0.02773 -0.22986 0.02695 -0.24537 0.03229 -0.22431 C 0.03424 -0.21598 0.03541 -0.20695 0.0371 -0.19838 L 0.03945 -0.18542 C 0.03671 -0.11621 0.04062 -0.14445 0.03229 -0.09954 C 0.03138 -0.09514 0.03164 -0.08982 0.02981 -0.08658 L 0.02252 -0.07361 C 0.01835 -0.05093 0.02161 -0.06459 0.01041 -0.03496 C 0.00885 -0.03079 0.00651 -0.02709 0.00559 -0.02199 C 0.00481 -0.01783 0.00481 -0.01273 0.00325 -0.00926 C 0.00143 -0.0051 -0.00404 -0.00047 -0.00404 -0.00047 L -0.00404 -0.00047 " pathEditMode="relative" ptsTypes="AAAAAAAAAAAAAAAAAAAAAAAAAAAAAAAAAAAAAAAAAAAAA">
                                      <p:cBhvr>
                                        <p:cTn id="1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subTitle" idx="1"/>
          </p:nvPr>
        </p:nvSpPr>
        <p:spPr>
          <a:xfrm flipH="1">
            <a:off x="1752867" y="1559200"/>
            <a:ext cx="8686800" cy="43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159" name="Google Shape;159;p7"/>
          <p:cNvGrpSpPr/>
          <p:nvPr/>
        </p:nvGrpSpPr>
        <p:grpSpPr>
          <a:xfrm>
            <a:off x="11393215" y="311639"/>
            <a:ext cx="1319512" cy="1707989"/>
            <a:chOff x="683750" y="2772725"/>
            <a:chExt cx="1200575" cy="1622125"/>
          </a:xfrm>
        </p:grpSpPr>
        <p:sp>
          <p:nvSpPr>
            <p:cNvPr id="160" name="Google Shape;160;p7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7"/>
          <p:cNvGrpSpPr/>
          <p:nvPr/>
        </p:nvGrpSpPr>
        <p:grpSpPr>
          <a:xfrm>
            <a:off x="10210884" y="5589992"/>
            <a:ext cx="1421160" cy="1839707"/>
            <a:chOff x="683750" y="2772725"/>
            <a:chExt cx="1200575" cy="1622125"/>
          </a:xfrm>
        </p:grpSpPr>
        <p:sp>
          <p:nvSpPr>
            <p:cNvPr id="163" name="Google Shape;163;p7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5" name="Google Shape;165;p7"/>
          <p:cNvSpPr/>
          <p:nvPr/>
        </p:nvSpPr>
        <p:spPr>
          <a:xfrm>
            <a:off x="-412352" y="3987701"/>
            <a:ext cx="928255" cy="1011448"/>
          </a:xfrm>
          <a:custGeom>
            <a:avLst/>
            <a:gdLst/>
            <a:ahLst/>
            <a:cxnLst/>
            <a:rect l="l" t="t" r="r" b="b"/>
            <a:pathLst>
              <a:path w="31367" h="35673" extrusionOk="0">
                <a:moveTo>
                  <a:pt x="15214" y="0"/>
                </a:moveTo>
                <a:lnTo>
                  <a:pt x="1" y="9325"/>
                </a:lnTo>
                <a:lnTo>
                  <a:pt x="482" y="27173"/>
                </a:lnTo>
                <a:lnTo>
                  <a:pt x="16153" y="35673"/>
                </a:lnTo>
                <a:lnTo>
                  <a:pt x="31366" y="26348"/>
                </a:lnTo>
                <a:lnTo>
                  <a:pt x="30885" y="8500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" name="Google Shape;166;p7"/>
          <p:cNvGrpSpPr/>
          <p:nvPr/>
        </p:nvGrpSpPr>
        <p:grpSpPr>
          <a:xfrm>
            <a:off x="-636373" y="-503809"/>
            <a:ext cx="1809009" cy="1707973"/>
            <a:chOff x="-398590" y="-303568"/>
            <a:chExt cx="1199397" cy="1132408"/>
          </a:xfrm>
        </p:grpSpPr>
        <p:sp>
          <p:nvSpPr>
            <p:cNvPr id="167" name="Google Shape;167;p7"/>
            <p:cNvSpPr/>
            <p:nvPr/>
          </p:nvSpPr>
          <p:spPr>
            <a:xfrm>
              <a:off x="229378" y="206257"/>
              <a:ext cx="571428" cy="622583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8" name="Google Shape;168;p7"/>
            <p:cNvGrpSpPr/>
            <p:nvPr/>
          </p:nvGrpSpPr>
          <p:grpSpPr>
            <a:xfrm>
              <a:off x="-398590" y="-303568"/>
              <a:ext cx="874859" cy="1132405"/>
              <a:chOff x="683750" y="2772725"/>
              <a:chExt cx="1200575" cy="1622125"/>
            </a:xfrm>
          </p:grpSpPr>
          <p:sp>
            <p:nvSpPr>
              <p:cNvPr id="169" name="Google Shape;169;p7"/>
              <p:cNvSpPr/>
              <p:nvPr/>
            </p:nvSpPr>
            <p:spPr>
              <a:xfrm>
                <a:off x="683750" y="3503025"/>
                <a:ext cx="784150" cy="891825"/>
              </a:xfrm>
              <a:custGeom>
                <a:avLst/>
                <a:gdLst/>
                <a:ahLst/>
                <a:cxnLst/>
                <a:rect l="l" t="t" r="r" b="b"/>
                <a:pathLst>
                  <a:path w="31366" h="35673" extrusionOk="0">
                    <a:moveTo>
                      <a:pt x="15213" y="0"/>
                    </a:moveTo>
                    <a:lnTo>
                      <a:pt x="0" y="9325"/>
                    </a:lnTo>
                    <a:lnTo>
                      <a:pt x="481" y="27150"/>
                    </a:lnTo>
                    <a:lnTo>
                      <a:pt x="16175" y="35673"/>
                    </a:lnTo>
                    <a:lnTo>
                      <a:pt x="31366" y="26325"/>
                    </a:lnTo>
                    <a:lnTo>
                      <a:pt x="30907" y="8500"/>
                    </a:lnTo>
                    <a:lnTo>
                      <a:pt x="15213" y="0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7"/>
              <p:cNvSpPr/>
              <p:nvPr/>
            </p:nvSpPr>
            <p:spPr>
              <a:xfrm>
                <a:off x="1100150" y="2772725"/>
                <a:ext cx="784175" cy="891825"/>
              </a:xfrm>
              <a:custGeom>
                <a:avLst/>
                <a:gdLst/>
                <a:ahLst/>
                <a:cxnLst/>
                <a:rect l="l" t="t" r="r" b="b"/>
                <a:pathLst>
                  <a:path w="31367" h="35673" extrusionOk="0">
                    <a:moveTo>
                      <a:pt x="15214" y="0"/>
                    </a:moveTo>
                    <a:lnTo>
                      <a:pt x="1" y="9325"/>
                    </a:lnTo>
                    <a:lnTo>
                      <a:pt x="482" y="27173"/>
                    </a:lnTo>
                    <a:lnTo>
                      <a:pt x="16153" y="35673"/>
                    </a:lnTo>
                    <a:lnTo>
                      <a:pt x="31366" y="26348"/>
                    </a:lnTo>
                    <a:lnTo>
                      <a:pt x="30885" y="8500"/>
                    </a:lnTo>
                    <a:lnTo>
                      <a:pt x="15214" y="0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5451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C3AEAF3-27F4-467A-AF42-FA7B3E7A2D07}"/>
              </a:ext>
            </a:extLst>
          </p:cNvPr>
          <p:cNvGrpSpPr/>
          <p:nvPr userDrawn="1"/>
        </p:nvGrpSpPr>
        <p:grpSpPr>
          <a:xfrm>
            <a:off x="684452" y="1287863"/>
            <a:ext cx="3710568" cy="275466"/>
            <a:chOff x="1469042" y="1073970"/>
            <a:chExt cx="8924131" cy="3300801"/>
          </a:xfrm>
        </p:grpSpPr>
        <p:sp>
          <p:nvSpPr>
            <p:cNvPr id="12" name="标题 1">
              <a:extLst>
                <a:ext uri="{FF2B5EF4-FFF2-40B4-BE49-F238E27FC236}">
                  <a16:creationId xmlns:a16="http://schemas.microsoft.com/office/drawing/2014/main" id="{B693998D-6250-4CE6-8AE1-3262C69B8C3F}"/>
                </a:ext>
              </a:extLst>
            </p:cNvPr>
            <p:cNvSpPr txBox="1">
              <a:spLocks/>
            </p:cNvSpPr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                              </a:t>
              </a:r>
              <a:br>
                <a:rPr kumimoji="0" lang="zh-CN" alt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</a:br>
              <a:b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</a:br>
              <a:endPara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感谢您下载平台上提供的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PPT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</a:br>
              <a:b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</a:b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1.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在熊猫办公出售的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PPT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模板是免版税类（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RF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：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Royalty-Free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）正版受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《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中国人民共和国著作法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》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和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《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世界版权公约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》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的保护，作品的所有权、版权和著作权归熊猫办公所有，您下载的是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PPT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模板素材的使用权。</a:t>
              </a:r>
              <a:b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</a:b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2.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不得将熊猫办公的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PPT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模板、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PPT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</a:br>
              <a:endPara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20F0302020204030204"/>
                <a:cs typeface="+mj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5C467B7-187A-4594-AB6C-70DC1FCEFEC6}"/>
                </a:ext>
              </a:extLst>
            </p:cNvPr>
            <p:cNvSpPr/>
            <p:nvPr/>
          </p:nvSpPr>
          <p:spPr>
            <a:xfrm>
              <a:off x="4834812" y="1280107"/>
              <a:ext cx="2192590" cy="1290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n-cs"/>
                </a:rPr>
                <a:t>  版权声明</a:t>
              </a:r>
              <a:endPara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73A3B8-7F1E-4C2C-94BA-9E7AD4BC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936C068-6CCB-4A2A-833D-A3DAA3BD3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A757F-4074-443D-BBBE-B68519F758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BEAC29-DCAF-4A41-9C70-B43E77F2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D094C0-04CE-44C5-8BBD-5641B21C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EC88B-2F56-4409-9E6F-B09B1B5A46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7C6766B-9F8C-413B-A44A-01432263D920}"/>
              </a:ext>
            </a:extLst>
          </p:cNvPr>
          <p:cNvSpPr/>
          <p:nvPr/>
        </p:nvSpPr>
        <p:spPr>
          <a:xfrm>
            <a:off x="3510708" y="2408664"/>
            <a:ext cx="1055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rPr>
              <a:t>  版权声明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27CB772-D10E-49DA-9719-849A371E3054}"/>
              </a:ext>
            </a:extLst>
          </p:cNvPr>
          <p:cNvGrpSpPr/>
          <p:nvPr userDrawn="1"/>
        </p:nvGrpSpPr>
        <p:grpSpPr>
          <a:xfrm>
            <a:off x="2209800" y="2841084"/>
            <a:ext cx="3710568" cy="275466"/>
            <a:chOff x="1469042" y="1073970"/>
            <a:chExt cx="8924131" cy="3300801"/>
          </a:xfrm>
        </p:grpSpPr>
        <p:sp>
          <p:nvSpPr>
            <p:cNvPr id="10" name="标题 1">
              <a:extLst>
                <a:ext uri="{FF2B5EF4-FFF2-40B4-BE49-F238E27FC236}">
                  <a16:creationId xmlns:a16="http://schemas.microsoft.com/office/drawing/2014/main" id="{8153D0E5-54A9-4B4F-A430-679275F173B2}"/>
                </a:ext>
              </a:extLst>
            </p:cNvPr>
            <p:cNvSpPr txBox="1">
              <a:spLocks/>
            </p:cNvSpPr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                              </a:t>
              </a:r>
              <a:br>
                <a:rPr kumimoji="0" lang="zh-CN" alt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</a:br>
              <a:b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</a:br>
              <a:endPara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感谢您下载平台上提供的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PPT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</a:br>
              <a:b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</a:b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1.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在熊猫办公出售的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PPT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模板是免版税类（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RF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：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Royalty-Free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）正版受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《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中国人民共和国著作法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》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和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《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世界版权公约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》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的保护，作品的所有权、版权和著作权归熊猫办公所有，您下载的是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PPT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模板素材的使用权。</a:t>
              </a:r>
              <a:b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</a:b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2.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不得将熊猫办公的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PPT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模板、</a:t>
              </a:r>
              <a:r>
                <a:rPr kumimoji="0" lang="en-US" altLang="zh-CN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PPT</a:t>
              </a:r>
              <a: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kumimoji="0" lang="zh-CN" altLang="en-US" sz="100" b="0" i="0" u="none" strike="noStrike" kern="1200" cap="none" spc="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j-cs"/>
                </a:rPr>
              </a:br>
              <a:endPara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20F0302020204030204"/>
                <a:cs typeface="+mj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6F9DE8B-B4F4-4E07-ABDB-9208DBD28B4A}"/>
                </a:ext>
              </a:extLst>
            </p:cNvPr>
            <p:cNvSpPr/>
            <p:nvPr/>
          </p:nvSpPr>
          <p:spPr>
            <a:xfrm>
              <a:off x="4834812" y="1280107"/>
              <a:ext cx="2192590" cy="1290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n-cs"/>
                </a:rPr>
                <a:t>  版权声明</a:t>
              </a:r>
              <a:endPara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FC2264-B604-4505-BFB1-B69ABF12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A757F-4074-443D-BBBE-B68519F758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BE20086-C0BF-4FA3-9932-5E2F3D614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0FC46A-9EEC-4C9C-818C-94D300ED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EC88B-2F56-4409-9E6F-B09B1B5A46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7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5A8E8-F316-4D66-B4EA-85588AFE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F5ECFF-CACE-4A4B-A473-D61DB84F5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094ADD-5214-403B-B6EB-E5513124A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73E393-DA18-4385-A5D4-6977E4084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A757F-4074-443D-BBBE-B68519F758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BA74E4-D87D-41EE-AA76-CB61D07B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8DBAE2-8A7A-4775-807C-50EC856F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EC88B-2F56-4409-9E6F-B09B1B5A46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8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996E92-7FEC-46B4-837C-20CE93D4A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173D85-D27A-4994-BB43-9B9A6F1B9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EFB03F-0EE8-4D4C-9DAE-6710061D2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051401-1CE9-4BA6-95D4-FE4770D6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A757F-4074-443D-BBBE-B68519F758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89CFBB-B564-4292-89B5-96A955D3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53A4D0-0CE0-49EF-ACFF-7C3D4A0BA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EC88B-2F56-4409-9E6F-B09B1B5A46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57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495B4-2DD9-47A9-812E-F8C280199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DC47F77-1EC9-49E1-8887-CC86ABF00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5F7101-A2C0-4FB9-9148-FC6E299D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A757F-4074-443D-BBBE-B68519F758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9AA3-79D4-4554-9E6C-047577FD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45FB2F-5AB6-488C-8964-A912F734C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EC88B-2F56-4409-9E6F-B09B1B5A46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172348B-9BC8-46F8-B0DE-21FF577A4F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68218D-09F0-4632-8C92-13CFB59A5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DEE740-4032-42FB-A9C2-7F78F11B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A757F-4074-443D-BBBE-B68519F758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AE2FCF-F25B-41F6-9F5B-3D161C6DB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9F313D-D8AF-4582-A4F8-BBA23397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EC88B-2F56-4409-9E6F-B09B1B5A46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0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8"/>
          <p:cNvGrpSpPr/>
          <p:nvPr/>
        </p:nvGrpSpPr>
        <p:grpSpPr>
          <a:xfrm>
            <a:off x="-497199" y="-931050"/>
            <a:ext cx="4984767" cy="8026867"/>
            <a:chOff x="-372900" y="-698287"/>
            <a:chExt cx="3738575" cy="6020150"/>
          </a:xfrm>
        </p:grpSpPr>
        <p:sp>
          <p:nvSpPr>
            <p:cNvPr id="173" name="Google Shape;173;p8"/>
            <p:cNvSpPr/>
            <p:nvPr/>
          </p:nvSpPr>
          <p:spPr>
            <a:xfrm>
              <a:off x="-372900" y="-692562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3250" y="35438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469650" y="-694287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312225" y="-696587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1738950" y="31988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155350" y="-698287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581500" y="29713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-354000" y="76688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72725" y="149546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489125" y="765163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915275" y="1493738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331700" y="763438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-372900" y="224201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53250" y="2970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896375" y="2968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312225" y="2237988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738950" y="2966563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2155350" y="2236288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2581500" y="2964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-354000" y="370146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72725" y="443003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89125" y="369973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915275" y="4428313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1331700" y="3698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7" name="Google Shape;197;p8"/>
          <p:cNvGrpSpPr/>
          <p:nvPr/>
        </p:nvGrpSpPr>
        <p:grpSpPr>
          <a:xfrm>
            <a:off x="7555934" y="-931050"/>
            <a:ext cx="3861367" cy="2162067"/>
            <a:chOff x="4452075" y="1301825"/>
            <a:chExt cx="2896025" cy="1621550"/>
          </a:xfrm>
        </p:grpSpPr>
        <p:sp>
          <p:nvSpPr>
            <p:cNvPr id="198" name="Google Shape;198;p8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3" name="Google Shape;203;p8"/>
          <p:cNvGrpSpPr/>
          <p:nvPr/>
        </p:nvGrpSpPr>
        <p:grpSpPr>
          <a:xfrm>
            <a:off x="8882567" y="5345017"/>
            <a:ext cx="1614500" cy="2159800"/>
            <a:chOff x="5294650" y="1303525"/>
            <a:chExt cx="1210875" cy="1619850"/>
          </a:xfrm>
        </p:grpSpPr>
        <p:sp>
          <p:nvSpPr>
            <p:cNvPr id="204" name="Google Shape;204;p8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8"/>
          <p:cNvSpPr txBox="1">
            <a:spLocks noGrp="1"/>
          </p:cNvSpPr>
          <p:nvPr>
            <p:ph type="title"/>
          </p:nvPr>
        </p:nvSpPr>
        <p:spPr>
          <a:xfrm>
            <a:off x="4588100" y="1736000"/>
            <a:ext cx="6422800" cy="30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892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1526900" y="1922633"/>
            <a:ext cx="3341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title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sp>
        <p:nvSpPr>
          <p:cNvPr id="210" name="Google Shape;210;p9"/>
          <p:cNvSpPr txBox="1">
            <a:spLocks noGrp="1"/>
          </p:cNvSpPr>
          <p:nvPr>
            <p:ph type="body" idx="2"/>
          </p:nvPr>
        </p:nvSpPr>
        <p:spPr>
          <a:xfrm>
            <a:off x="5548367" y="1665800"/>
            <a:ext cx="5420400" cy="3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11" name="Google Shape;211;p9"/>
          <p:cNvGrpSpPr/>
          <p:nvPr/>
        </p:nvGrpSpPr>
        <p:grpSpPr>
          <a:xfrm flipH="1">
            <a:off x="-607933" y="5920401"/>
            <a:ext cx="2724167" cy="2165167"/>
            <a:chOff x="4035675" y="1303525"/>
            <a:chExt cx="2043125" cy="1623875"/>
          </a:xfrm>
        </p:grpSpPr>
        <p:sp>
          <p:nvSpPr>
            <p:cNvPr id="212" name="Google Shape;212;p9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216;p9"/>
          <p:cNvGrpSpPr/>
          <p:nvPr/>
        </p:nvGrpSpPr>
        <p:grpSpPr>
          <a:xfrm flipH="1">
            <a:off x="10236101" y="-968667"/>
            <a:ext cx="3267167" cy="3140400"/>
            <a:chOff x="3628425" y="1303525"/>
            <a:chExt cx="2450375" cy="2355300"/>
          </a:xfrm>
        </p:grpSpPr>
        <p:sp>
          <p:nvSpPr>
            <p:cNvPr id="217" name="Google Shape;217;p9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734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 txBox="1">
            <a:spLocks noGrp="1"/>
          </p:cNvSpPr>
          <p:nvPr>
            <p:ph type="ctrTitle"/>
          </p:nvPr>
        </p:nvSpPr>
        <p:spPr>
          <a:xfrm flipH="1">
            <a:off x="6045200" y="1896267"/>
            <a:ext cx="5186800" cy="1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10"/>
          <p:cNvSpPr txBox="1">
            <a:spLocks noGrp="1"/>
          </p:cNvSpPr>
          <p:nvPr>
            <p:ph type="subTitle" idx="1"/>
          </p:nvPr>
        </p:nvSpPr>
        <p:spPr>
          <a:xfrm flipH="1">
            <a:off x="7223967" y="3840533"/>
            <a:ext cx="39420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26" name="Google Shape;226;p10"/>
          <p:cNvGrpSpPr/>
          <p:nvPr/>
        </p:nvGrpSpPr>
        <p:grpSpPr>
          <a:xfrm>
            <a:off x="11232015" y="290572"/>
            <a:ext cx="1319512" cy="1707989"/>
            <a:chOff x="683750" y="2772725"/>
            <a:chExt cx="1200575" cy="1622125"/>
          </a:xfrm>
        </p:grpSpPr>
        <p:sp>
          <p:nvSpPr>
            <p:cNvPr id="227" name="Google Shape;227;p10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02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Big pictur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>
            <a:spLocks noGrp="1"/>
          </p:cNvSpPr>
          <p:nvPr>
            <p:ph type="title"/>
          </p:nvPr>
        </p:nvSpPr>
        <p:spPr>
          <a:xfrm>
            <a:off x="2954200" y="364300"/>
            <a:ext cx="6283600" cy="1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1" name="Google Shape;231;p11"/>
          <p:cNvGrpSpPr/>
          <p:nvPr/>
        </p:nvGrpSpPr>
        <p:grpSpPr>
          <a:xfrm>
            <a:off x="-693285" y="290572"/>
            <a:ext cx="1319512" cy="1707989"/>
            <a:chOff x="683750" y="2772725"/>
            <a:chExt cx="1200575" cy="1622125"/>
          </a:xfrm>
        </p:grpSpPr>
        <p:sp>
          <p:nvSpPr>
            <p:cNvPr id="232" name="Google Shape;232;p11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234;p11"/>
          <p:cNvGrpSpPr/>
          <p:nvPr/>
        </p:nvGrpSpPr>
        <p:grpSpPr>
          <a:xfrm flipH="1">
            <a:off x="-76933" y="5488900"/>
            <a:ext cx="5540000" cy="2169733"/>
            <a:chOff x="1526875" y="2765275"/>
            <a:chExt cx="4155000" cy="1627300"/>
          </a:xfrm>
        </p:grpSpPr>
        <p:sp>
          <p:nvSpPr>
            <p:cNvPr id="235" name="Google Shape;235;p11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11"/>
          <p:cNvGrpSpPr/>
          <p:nvPr/>
        </p:nvGrpSpPr>
        <p:grpSpPr>
          <a:xfrm>
            <a:off x="11397115" y="1077972"/>
            <a:ext cx="1319512" cy="1707989"/>
            <a:chOff x="683750" y="2772725"/>
            <a:chExt cx="1200575" cy="1622125"/>
          </a:xfrm>
        </p:grpSpPr>
        <p:sp>
          <p:nvSpPr>
            <p:cNvPr id="242" name="Google Shape;242;p11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67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"/>
          <p:cNvSpPr txBox="1">
            <a:spLocks noGrp="1"/>
          </p:cNvSpPr>
          <p:nvPr>
            <p:ph type="title"/>
          </p:nvPr>
        </p:nvSpPr>
        <p:spPr>
          <a:xfrm>
            <a:off x="622300" y="474200"/>
            <a:ext cx="10947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297" name="Google Shape;297;p13"/>
          <p:cNvGrpSpPr/>
          <p:nvPr/>
        </p:nvGrpSpPr>
        <p:grpSpPr>
          <a:xfrm>
            <a:off x="-1171400" y="5113001"/>
            <a:ext cx="9480000" cy="3138100"/>
            <a:chOff x="-878550" y="3834750"/>
            <a:chExt cx="7110000" cy="2353575"/>
          </a:xfrm>
        </p:grpSpPr>
        <p:grpSp>
          <p:nvGrpSpPr>
            <p:cNvPr id="298" name="Google Shape;298;p13"/>
            <p:cNvGrpSpPr/>
            <p:nvPr/>
          </p:nvGrpSpPr>
          <p:grpSpPr>
            <a:xfrm>
              <a:off x="-878550" y="3834750"/>
              <a:ext cx="7110000" cy="2353575"/>
              <a:chOff x="257575" y="2041275"/>
              <a:chExt cx="7110000" cy="2353575"/>
            </a:xfrm>
          </p:grpSpPr>
          <p:sp>
            <p:nvSpPr>
              <p:cNvPr id="299" name="Google Shape;299;p13"/>
              <p:cNvSpPr/>
              <p:nvPr/>
            </p:nvSpPr>
            <p:spPr>
              <a:xfrm>
                <a:off x="1507400" y="2041275"/>
                <a:ext cx="784175" cy="891850"/>
              </a:xfrm>
              <a:custGeom>
                <a:avLst/>
                <a:gdLst/>
                <a:ahLst/>
                <a:cxnLst/>
                <a:rect l="l" t="t" r="r" b="b"/>
                <a:pathLst>
                  <a:path w="31367" h="35674" extrusionOk="0">
                    <a:moveTo>
                      <a:pt x="15214" y="0"/>
                    </a:moveTo>
                    <a:lnTo>
                      <a:pt x="0" y="9325"/>
                    </a:lnTo>
                    <a:lnTo>
                      <a:pt x="482" y="27173"/>
                    </a:lnTo>
                    <a:lnTo>
                      <a:pt x="16153" y="35673"/>
                    </a:lnTo>
                    <a:lnTo>
                      <a:pt x="31366" y="26348"/>
                    </a:lnTo>
                    <a:lnTo>
                      <a:pt x="30885" y="8501"/>
                    </a:lnTo>
                    <a:lnTo>
                      <a:pt x="15214" y="0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3"/>
              <p:cNvSpPr/>
              <p:nvPr/>
            </p:nvSpPr>
            <p:spPr>
              <a:xfrm>
                <a:off x="257575" y="2774425"/>
                <a:ext cx="784175" cy="891850"/>
              </a:xfrm>
              <a:custGeom>
                <a:avLst/>
                <a:gdLst/>
                <a:ahLst/>
                <a:cxnLst/>
                <a:rect l="l" t="t" r="r" b="b"/>
                <a:pathLst>
                  <a:path w="31367" h="35674" extrusionOk="0">
                    <a:moveTo>
                      <a:pt x="15214" y="1"/>
                    </a:moveTo>
                    <a:lnTo>
                      <a:pt x="1" y="9349"/>
                    </a:lnTo>
                    <a:lnTo>
                      <a:pt x="482" y="27174"/>
                    </a:lnTo>
                    <a:lnTo>
                      <a:pt x="16153" y="35674"/>
                    </a:lnTo>
                    <a:lnTo>
                      <a:pt x="31367" y="26349"/>
                    </a:lnTo>
                    <a:lnTo>
                      <a:pt x="30885" y="8524"/>
                    </a:lnTo>
                    <a:lnTo>
                      <a:pt x="15214" y="1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13"/>
              <p:cNvSpPr/>
              <p:nvPr/>
            </p:nvSpPr>
            <p:spPr>
              <a:xfrm>
                <a:off x="683750" y="3503025"/>
                <a:ext cx="784150" cy="891825"/>
              </a:xfrm>
              <a:custGeom>
                <a:avLst/>
                <a:gdLst/>
                <a:ahLst/>
                <a:cxnLst/>
                <a:rect l="l" t="t" r="r" b="b"/>
                <a:pathLst>
                  <a:path w="31366" h="35673" extrusionOk="0">
                    <a:moveTo>
                      <a:pt x="15213" y="0"/>
                    </a:moveTo>
                    <a:lnTo>
                      <a:pt x="0" y="9325"/>
                    </a:lnTo>
                    <a:lnTo>
                      <a:pt x="481" y="27150"/>
                    </a:lnTo>
                    <a:lnTo>
                      <a:pt x="16175" y="35673"/>
                    </a:lnTo>
                    <a:lnTo>
                      <a:pt x="31366" y="26325"/>
                    </a:lnTo>
                    <a:lnTo>
                      <a:pt x="30907" y="8500"/>
                    </a:lnTo>
                    <a:lnTo>
                      <a:pt x="15213" y="0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13"/>
              <p:cNvSpPr/>
              <p:nvPr/>
            </p:nvSpPr>
            <p:spPr>
              <a:xfrm>
                <a:off x="1100150" y="2772725"/>
                <a:ext cx="784175" cy="891825"/>
              </a:xfrm>
              <a:custGeom>
                <a:avLst/>
                <a:gdLst/>
                <a:ahLst/>
                <a:cxnLst/>
                <a:rect l="l" t="t" r="r" b="b"/>
                <a:pathLst>
                  <a:path w="31367" h="35673" extrusionOk="0">
                    <a:moveTo>
                      <a:pt x="15214" y="0"/>
                    </a:moveTo>
                    <a:lnTo>
                      <a:pt x="1" y="9325"/>
                    </a:lnTo>
                    <a:lnTo>
                      <a:pt x="482" y="27173"/>
                    </a:lnTo>
                    <a:lnTo>
                      <a:pt x="16153" y="35673"/>
                    </a:lnTo>
                    <a:lnTo>
                      <a:pt x="31366" y="26348"/>
                    </a:lnTo>
                    <a:lnTo>
                      <a:pt x="30885" y="8500"/>
                    </a:lnTo>
                    <a:lnTo>
                      <a:pt x="15214" y="0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13"/>
              <p:cNvSpPr/>
              <p:nvPr/>
            </p:nvSpPr>
            <p:spPr>
              <a:xfrm>
                <a:off x="1526875" y="3501300"/>
                <a:ext cx="784175" cy="891275"/>
              </a:xfrm>
              <a:custGeom>
                <a:avLst/>
                <a:gdLst/>
                <a:ahLst/>
                <a:cxnLst/>
                <a:rect l="l" t="t" r="r" b="b"/>
                <a:pathLst>
                  <a:path w="31367" h="35651" extrusionOk="0">
                    <a:moveTo>
                      <a:pt x="15191" y="0"/>
                    </a:moveTo>
                    <a:lnTo>
                      <a:pt x="0" y="9325"/>
                    </a:lnTo>
                    <a:lnTo>
                      <a:pt x="482" y="27150"/>
                    </a:lnTo>
                    <a:lnTo>
                      <a:pt x="16153" y="35650"/>
                    </a:lnTo>
                    <a:lnTo>
                      <a:pt x="31366" y="26325"/>
                    </a:lnTo>
                    <a:lnTo>
                      <a:pt x="30885" y="8500"/>
                    </a:lnTo>
                    <a:lnTo>
                      <a:pt x="15191" y="0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13"/>
              <p:cNvSpPr/>
              <p:nvPr/>
            </p:nvSpPr>
            <p:spPr>
              <a:xfrm>
                <a:off x="1943300" y="2771000"/>
                <a:ext cx="784150" cy="891850"/>
              </a:xfrm>
              <a:custGeom>
                <a:avLst/>
                <a:gdLst/>
                <a:ahLst/>
                <a:cxnLst/>
                <a:rect l="l" t="t" r="r" b="b"/>
                <a:pathLst>
                  <a:path w="31366" h="35674" extrusionOk="0">
                    <a:moveTo>
                      <a:pt x="15190" y="0"/>
                    </a:moveTo>
                    <a:lnTo>
                      <a:pt x="0" y="9325"/>
                    </a:lnTo>
                    <a:lnTo>
                      <a:pt x="458" y="27173"/>
                    </a:lnTo>
                    <a:lnTo>
                      <a:pt x="16152" y="35673"/>
                    </a:lnTo>
                    <a:lnTo>
                      <a:pt x="31366" y="26325"/>
                    </a:lnTo>
                    <a:lnTo>
                      <a:pt x="30884" y="8500"/>
                    </a:lnTo>
                    <a:lnTo>
                      <a:pt x="15190" y="0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13"/>
              <p:cNvSpPr/>
              <p:nvPr/>
            </p:nvSpPr>
            <p:spPr>
              <a:xfrm>
                <a:off x="2369450" y="3499000"/>
                <a:ext cx="784150" cy="891850"/>
              </a:xfrm>
              <a:custGeom>
                <a:avLst/>
                <a:gdLst/>
                <a:ahLst/>
                <a:cxnLst/>
                <a:rect l="l" t="t" r="r" b="b"/>
                <a:pathLst>
                  <a:path w="31366" h="35674" extrusionOk="0">
                    <a:moveTo>
                      <a:pt x="15213" y="1"/>
                    </a:moveTo>
                    <a:lnTo>
                      <a:pt x="0" y="9348"/>
                    </a:lnTo>
                    <a:lnTo>
                      <a:pt x="481" y="27173"/>
                    </a:lnTo>
                    <a:lnTo>
                      <a:pt x="16153" y="35673"/>
                    </a:lnTo>
                    <a:lnTo>
                      <a:pt x="31366" y="26349"/>
                    </a:lnTo>
                    <a:lnTo>
                      <a:pt x="30884" y="8524"/>
                    </a:lnTo>
                    <a:lnTo>
                      <a:pt x="15213" y="1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3"/>
              <p:cNvSpPr/>
              <p:nvPr/>
            </p:nvSpPr>
            <p:spPr>
              <a:xfrm>
                <a:off x="2785850" y="2769275"/>
                <a:ext cx="784175" cy="891275"/>
              </a:xfrm>
              <a:custGeom>
                <a:avLst/>
                <a:gdLst/>
                <a:ahLst/>
                <a:cxnLst/>
                <a:rect l="l" t="t" r="r" b="b"/>
                <a:pathLst>
                  <a:path w="31367" h="35651" extrusionOk="0">
                    <a:moveTo>
                      <a:pt x="15214" y="1"/>
                    </a:moveTo>
                    <a:lnTo>
                      <a:pt x="1" y="9326"/>
                    </a:lnTo>
                    <a:lnTo>
                      <a:pt x="482" y="27151"/>
                    </a:lnTo>
                    <a:lnTo>
                      <a:pt x="16153" y="35651"/>
                    </a:lnTo>
                    <a:lnTo>
                      <a:pt x="31366" y="26326"/>
                    </a:lnTo>
                    <a:lnTo>
                      <a:pt x="30885" y="8501"/>
                    </a:lnTo>
                    <a:lnTo>
                      <a:pt x="15214" y="1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3212575" y="3497275"/>
                <a:ext cx="783600" cy="891850"/>
              </a:xfrm>
              <a:custGeom>
                <a:avLst/>
                <a:gdLst/>
                <a:ahLst/>
                <a:cxnLst/>
                <a:rect l="l" t="t" r="r" b="b"/>
                <a:pathLst>
                  <a:path w="31344" h="35674" extrusionOk="0">
                    <a:moveTo>
                      <a:pt x="15191" y="1"/>
                    </a:moveTo>
                    <a:lnTo>
                      <a:pt x="0" y="9326"/>
                    </a:lnTo>
                    <a:lnTo>
                      <a:pt x="459" y="27174"/>
                    </a:lnTo>
                    <a:lnTo>
                      <a:pt x="16153" y="35674"/>
                    </a:lnTo>
                    <a:lnTo>
                      <a:pt x="31343" y="26349"/>
                    </a:lnTo>
                    <a:lnTo>
                      <a:pt x="30885" y="8501"/>
                    </a:lnTo>
                    <a:lnTo>
                      <a:pt x="15191" y="1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3628425" y="2767000"/>
                <a:ext cx="784150" cy="891825"/>
              </a:xfrm>
              <a:custGeom>
                <a:avLst/>
                <a:gdLst/>
                <a:ahLst/>
                <a:cxnLst/>
                <a:rect l="l" t="t" r="r" b="b"/>
                <a:pathLst>
                  <a:path w="31366" h="35673" extrusionOk="0">
                    <a:moveTo>
                      <a:pt x="15213" y="0"/>
                    </a:moveTo>
                    <a:lnTo>
                      <a:pt x="0" y="9348"/>
                    </a:lnTo>
                    <a:lnTo>
                      <a:pt x="481" y="27173"/>
                    </a:lnTo>
                    <a:lnTo>
                      <a:pt x="16176" y="35673"/>
                    </a:lnTo>
                    <a:lnTo>
                      <a:pt x="31366" y="26348"/>
                    </a:lnTo>
                    <a:lnTo>
                      <a:pt x="30907" y="8523"/>
                    </a:lnTo>
                    <a:lnTo>
                      <a:pt x="15213" y="0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4055150" y="3495575"/>
                <a:ext cx="784150" cy="891825"/>
              </a:xfrm>
              <a:custGeom>
                <a:avLst/>
                <a:gdLst/>
                <a:ahLst/>
                <a:cxnLst/>
                <a:rect l="l" t="t" r="r" b="b"/>
                <a:pathLst>
                  <a:path w="31366" h="35673" extrusionOk="0">
                    <a:moveTo>
                      <a:pt x="15213" y="0"/>
                    </a:moveTo>
                    <a:lnTo>
                      <a:pt x="0" y="9325"/>
                    </a:lnTo>
                    <a:lnTo>
                      <a:pt x="481" y="27150"/>
                    </a:lnTo>
                    <a:lnTo>
                      <a:pt x="16153" y="35673"/>
                    </a:lnTo>
                    <a:lnTo>
                      <a:pt x="31366" y="26325"/>
                    </a:lnTo>
                    <a:lnTo>
                      <a:pt x="30885" y="8500"/>
                    </a:lnTo>
                    <a:lnTo>
                      <a:pt x="15213" y="0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4897700" y="3493850"/>
                <a:ext cx="784175" cy="891275"/>
              </a:xfrm>
              <a:custGeom>
                <a:avLst/>
                <a:gdLst/>
                <a:ahLst/>
                <a:cxnLst/>
                <a:rect l="l" t="t" r="r" b="b"/>
                <a:pathLst>
                  <a:path w="31367" h="35651" extrusionOk="0">
                    <a:moveTo>
                      <a:pt x="15214" y="0"/>
                    </a:moveTo>
                    <a:lnTo>
                      <a:pt x="1" y="9325"/>
                    </a:lnTo>
                    <a:lnTo>
                      <a:pt x="482" y="27150"/>
                    </a:lnTo>
                    <a:lnTo>
                      <a:pt x="16176" y="35650"/>
                    </a:lnTo>
                    <a:lnTo>
                      <a:pt x="31366" y="26325"/>
                    </a:lnTo>
                    <a:lnTo>
                      <a:pt x="30908" y="8501"/>
                    </a:lnTo>
                    <a:lnTo>
                      <a:pt x="15214" y="0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740850" y="3491550"/>
                <a:ext cx="784150" cy="891850"/>
              </a:xfrm>
              <a:custGeom>
                <a:avLst/>
                <a:gdLst/>
                <a:ahLst/>
                <a:cxnLst/>
                <a:rect l="l" t="t" r="r" b="b"/>
                <a:pathLst>
                  <a:path w="31366" h="35674" extrusionOk="0">
                    <a:moveTo>
                      <a:pt x="15190" y="1"/>
                    </a:moveTo>
                    <a:lnTo>
                      <a:pt x="0" y="9326"/>
                    </a:lnTo>
                    <a:lnTo>
                      <a:pt x="481" y="27174"/>
                    </a:lnTo>
                    <a:lnTo>
                      <a:pt x="16153" y="35674"/>
                    </a:lnTo>
                    <a:lnTo>
                      <a:pt x="31366" y="26349"/>
                    </a:lnTo>
                    <a:lnTo>
                      <a:pt x="30885" y="8501"/>
                    </a:lnTo>
                    <a:lnTo>
                      <a:pt x="15190" y="1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13"/>
              <p:cNvSpPr/>
              <p:nvPr/>
            </p:nvSpPr>
            <p:spPr>
              <a:xfrm>
                <a:off x="6583400" y="3489850"/>
                <a:ext cx="784175" cy="891825"/>
              </a:xfrm>
              <a:custGeom>
                <a:avLst/>
                <a:gdLst/>
                <a:ahLst/>
                <a:cxnLst/>
                <a:rect l="l" t="t" r="r" b="b"/>
                <a:pathLst>
                  <a:path w="31367" h="35673" extrusionOk="0">
                    <a:moveTo>
                      <a:pt x="15214" y="0"/>
                    </a:moveTo>
                    <a:lnTo>
                      <a:pt x="1" y="9325"/>
                    </a:lnTo>
                    <a:lnTo>
                      <a:pt x="482" y="27173"/>
                    </a:lnTo>
                    <a:lnTo>
                      <a:pt x="16153" y="35673"/>
                    </a:lnTo>
                    <a:lnTo>
                      <a:pt x="31366" y="26348"/>
                    </a:lnTo>
                    <a:lnTo>
                      <a:pt x="30885" y="8500"/>
                    </a:lnTo>
                    <a:lnTo>
                      <a:pt x="15214" y="0"/>
                    </a:lnTo>
                    <a:close/>
                  </a:path>
                </a:pathLst>
              </a:custGeom>
              <a:solidFill>
                <a:srgbClr val="FFDB45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3" name="Google Shape;313;p13"/>
            <p:cNvSpPr/>
            <p:nvPr/>
          </p:nvSpPr>
          <p:spPr>
            <a:xfrm>
              <a:off x="3340313" y="45604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4188325" y="45604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45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91B8847-E71A-4C8B-8842-9D6F3A8249B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/>
              <a:buNone/>
              <a:defRPr sz="2400">
                <a:solidFill>
                  <a:schemeClr val="accent2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7764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9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00FF"/>
          </p15:clr>
        </p15:guide>
        <p15:guide id="2">
          <p15:clr>
            <a:srgbClr val="0000FF"/>
          </p15:clr>
        </p15:guide>
        <p15:guide id="3" pos="5760">
          <p15:clr>
            <a:srgbClr val="0000FF"/>
          </p15:clr>
        </p15:guide>
        <p15:guide id="4" pos="449">
          <p15:clr>
            <a:srgbClr val="0000FF"/>
          </p15:clr>
        </p15:guide>
        <p15:guide id="5" pos="5311">
          <p15:clr>
            <a:srgbClr val="0000FF"/>
          </p15:clr>
        </p15:guide>
        <p15:guide id="6" orient="horz" pos="1620">
          <p15:clr>
            <a:srgbClr val="0000FF"/>
          </p15:clr>
        </p15:guide>
        <p15:guide id="7" orient="horz" pos="340">
          <p15:clr>
            <a:srgbClr val="0000FF"/>
          </p15:clr>
        </p15:guide>
        <p15:guide id="8" orient="horz">
          <p15:clr>
            <a:srgbClr val="0000FF"/>
          </p15:clr>
        </p15:guide>
        <p15:guide id="9" orient="horz" pos="2903">
          <p15:clr>
            <a:srgbClr val="0000FF"/>
          </p15:clr>
        </p15:guide>
        <p15:guide id="10" orient="horz" pos="3237">
          <p15:clr>
            <a:srgbClr val="0000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9B685F35-5659-4853-9392-3F44AEFDCB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00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56BF19AF-4581-4DEA-805F-50B0D4A77C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48FCD3B-0D89-422F-AE7D-A37514F6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F7768E-4032-4D65-BB5C-DEC7A2BCA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BADE5E-BEEF-4A50-99AF-8267337D9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A757F-4074-443D-BBBE-B68519F758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CAECC8-4977-4BDE-93A0-556B03396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AABBA-9D84-4FCB-9667-D045D604A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EC88B-2F56-4409-9E6F-B09B1B5A46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11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1.xml"/><Relationship Id="rId11" Type="http://schemas.microsoft.com/office/2007/relationships/hdphoto" Target="../media/hdphoto1.wdp"/><Relationship Id="rId5" Type="http://schemas.openxmlformats.org/officeDocument/2006/relationships/image" Target="../media/image22.emf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41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1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1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1.xml"/><Relationship Id="rId11" Type="http://schemas.microsoft.com/office/2007/relationships/hdphoto" Target="../media/hdphoto1.wdp"/><Relationship Id="rId5" Type="http://schemas.openxmlformats.org/officeDocument/2006/relationships/image" Target="../media/image22.emf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AA09C7A-BD37-466B-BCE7-A88972C2E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r="59461"/>
          <a:stretch/>
        </p:blipFill>
        <p:spPr>
          <a:xfrm rot="16200000">
            <a:off x="5169518" y="-105265"/>
            <a:ext cx="1852961" cy="1219200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7AF6D0-702D-4974-8BDD-F3A970915A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0" t="48233" b="34610"/>
          <a:stretch/>
        </p:blipFill>
        <p:spPr>
          <a:xfrm>
            <a:off x="9925533" y="-796538"/>
            <a:ext cx="2286170" cy="23602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C15D7E-0064-4AD1-A576-B44888FC5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3" r="82768" b="34610"/>
          <a:stretch/>
        </p:blipFill>
        <p:spPr>
          <a:xfrm flipH="1">
            <a:off x="10529646" y="1730919"/>
            <a:ext cx="1357918" cy="202816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D12108E-8D10-42DE-9757-B28142BFDA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9"/>
          <a:stretch/>
        </p:blipFill>
        <p:spPr>
          <a:xfrm>
            <a:off x="-79493" y="4380325"/>
            <a:ext cx="4571570" cy="3042957"/>
          </a:xfrm>
          <a:prstGeom prst="rect">
            <a:avLst/>
          </a:prstGeom>
        </p:spPr>
      </p:pic>
      <p:sp>
        <p:nvSpPr>
          <p:cNvPr id="10" name="Google Shape;487;p33"/>
          <p:cNvSpPr txBox="1">
            <a:spLocks/>
          </p:cNvSpPr>
          <p:nvPr/>
        </p:nvSpPr>
        <p:spPr>
          <a:xfrm>
            <a:off x="680882" y="13653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000" kern="0" dirty="0" err="1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 … </a:t>
            </a:r>
            <a:r>
              <a:rPr lang="en-US" sz="4000" kern="0" err="1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năm</a:t>
            </a:r>
            <a:r>
              <a:rPr lang="en-US" sz="4000" kern="0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 2023</a:t>
            </a:r>
            <a:endParaRPr lang="en-US" sz="4000" kern="0" dirty="0">
              <a:solidFill>
                <a:srgbClr val="000000"/>
              </a:solidFill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rcRect b="57064"/>
          <a:stretch>
            <a:fillRect/>
          </a:stretch>
        </p:blipFill>
        <p:spPr>
          <a:xfrm>
            <a:off x="2889157" y="1007638"/>
            <a:ext cx="5845227" cy="876784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2D7AF6D0-702D-4974-8BDD-F3A970915A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0" t="48233" b="34610"/>
          <a:stretch/>
        </p:blipFill>
        <p:spPr>
          <a:xfrm flipH="1">
            <a:off x="14948" y="-793388"/>
            <a:ext cx="2286170" cy="2360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149" y="-23620"/>
            <a:ext cx="4572396" cy="6858594"/>
          </a:xfrm>
          <a:prstGeom prst="rect">
            <a:avLst/>
          </a:prstGeom>
        </p:spPr>
      </p:pic>
      <p:grpSp>
        <p:nvGrpSpPr>
          <p:cNvPr id="13" name="Google Shape;1685;p47"/>
          <p:cNvGrpSpPr/>
          <p:nvPr/>
        </p:nvGrpSpPr>
        <p:grpSpPr>
          <a:xfrm rot="2089173" flipH="1">
            <a:off x="677962" y="4768981"/>
            <a:ext cx="573474" cy="336396"/>
            <a:chOff x="238125" y="461875"/>
            <a:chExt cx="7107950" cy="4763600"/>
          </a:xfrm>
        </p:grpSpPr>
        <p:sp>
          <p:nvSpPr>
            <p:cNvPr id="16" name="Google Shape;1686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" name="Google Shape;1687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" name="Google Shape;1688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1689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1690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1691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1692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1693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1694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Google Shape;1695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" name="Google Shape;1696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1697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1698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1699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1700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34" name="Google Shape;1762;p47"/>
          <p:cNvGrpSpPr/>
          <p:nvPr/>
        </p:nvGrpSpPr>
        <p:grpSpPr>
          <a:xfrm rot="18648294" flipH="1">
            <a:off x="3941209" y="5382159"/>
            <a:ext cx="545715" cy="365727"/>
            <a:chOff x="238125" y="461875"/>
            <a:chExt cx="7107950" cy="4763600"/>
          </a:xfrm>
        </p:grpSpPr>
        <p:sp>
          <p:nvSpPr>
            <p:cNvPr id="35" name="Google Shape;1763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1764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1765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1766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1767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1768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1769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1770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1771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1772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1773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1774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1775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1776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1777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02CB96E-AE8C-4BC5-98F8-DAFDA1EF71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4893" y="2049073"/>
            <a:ext cx="8437595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81570" y="2401142"/>
            <a:ext cx="91713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 ong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 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cánh chở nắng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Bay qua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 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 mướp vàng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cành râm bụt đỏ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 mật đầy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vẫn mang.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//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Google Shape;1244;p45"/>
          <p:cNvSpPr/>
          <p:nvPr/>
        </p:nvSpPr>
        <p:spPr>
          <a:xfrm>
            <a:off x="2295990" y="531231"/>
            <a:ext cx="7600020" cy="1076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2436851" y="802030"/>
            <a:ext cx="7145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 ĐỌC NỐI TIẾP CÂU</a:t>
            </a:r>
          </a:p>
        </p:txBody>
      </p:sp>
      <p:grpSp>
        <p:nvGrpSpPr>
          <p:cNvPr id="28" name="Google Shape;1204;p44"/>
          <p:cNvGrpSpPr/>
          <p:nvPr/>
        </p:nvGrpSpPr>
        <p:grpSpPr>
          <a:xfrm>
            <a:off x="1018497" y="654541"/>
            <a:ext cx="721283" cy="788723"/>
            <a:chOff x="2013650" y="1733325"/>
            <a:chExt cx="407750" cy="445875"/>
          </a:xfrm>
        </p:grpSpPr>
        <p:sp>
          <p:nvSpPr>
            <p:cNvPr id="29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4D65BC-3FD0-4140-A672-766BF751C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60" y="2562978"/>
            <a:ext cx="1662643" cy="2209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A423CA-7992-4901-9A0F-75C46A53E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67" b="99333" l="7167" r="94500">
                        <a14:foregroundMark x1="7333" y1="8833" x2="9500" y2="12667"/>
                        <a14:foregroundMark x1="80667" y1="30333" x2="75833" y2="35667"/>
                        <a14:foregroundMark x1="90333" y1="60167" x2="90333" y2="68167"/>
                        <a14:foregroundMark x1="91333" y1="60833" x2="92333" y2="65500"/>
                        <a14:foregroundMark x1="89167" y1="62333" x2="90333" y2="69833"/>
                        <a14:foregroundMark x1="90833" y1="66667" x2="91333" y2="71500"/>
                        <a14:foregroundMark x1="91833" y1="67167" x2="94500" y2="67667"/>
                        <a14:foregroundMark x1="93500" y1="67667" x2="93500" y2="67667"/>
                        <a14:foregroundMark x1="54333" y1="87000" x2="49000" y2="94500"/>
                        <a14:foregroundMark x1="48000" y1="89167" x2="33500" y2="98833"/>
                        <a14:foregroundMark x1="30333" y1="97167" x2="26500" y2="99333"/>
                        <a14:foregroundMark x1="64500" y1="64000" x2="63000" y2="66167"/>
                        <a14:foregroundMark x1="27167" y1="45833" x2="27167" y2="45833"/>
                        <a14:foregroundMark x1="22833" y1="39833" x2="22833" y2="3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6010" y="4154165"/>
            <a:ext cx="2703835" cy="27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43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2407 L 0.72318 0.0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-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244;p45"/>
          <p:cNvSpPr/>
          <p:nvPr/>
        </p:nvSpPr>
        <p:spPr>
          <a:xfrm>
            <a:off x="710755" y="97669"/>
            <a:ext cx="4633546" cy="66887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240563" y="216997"/>
            <a:ext cx="540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CHIA ĐOẠN</a:t>
            </a:r>
          </a:p>
        </p:txBody>
      </p:sp>
      <p:grpSp>
        <p:nvGrpSpPr>
          <p:cNvPr id="28" name="Google Shape;1204;p44"/>
          <p:cNvGrpSpPr/>
          <p:nvPr/>
        </p:nvGrpSpPr>
        <p:grpSpPr>
          <a:xfrm>
            <a:off x="-13456" y="0"/>
            <a:ext cx="721283" cy="788723"/>
            <a:chOff x="2013650" y="1733325"/>
            <a:chExt cx="407750" cy="445875"/>
          </a:xfrm>
        </p:grpSpPr>
        <p:sp>
          <p:nvSpPr>
            <p:cNvPr id="29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E033F7-8EB7-4196-9890-6863D93D2B72}"/>
              </a:ext>
            </a:extLst>
          </p:cNvPr>
          <p:cNvGrpSpPr/>
          <p:nvPr/>
        </p:nvGrpSpPr>
        <p:grpSpPr>
          <a:xfrm>
            <a:off x="5824387" y="892017"/>
            <a:ext cx="5939013" cy="5251929"/>
            <a:chOff x="5824387" y="892017"/>
            <a:chExt cx="5939013" cy="5251929"/>
          </a:xfrm>
        </p:grpSpPr>
        <p:sp>
          <p:nvSpPr>
            <p:cNvPr id="46" name="Rounded Rectangle 45"/>
            <p:cNvSpPr/>
            <p:nvPr/>
          </p:nvSpPr>
          <p:spPr>
            <a:xfrm>
              <a:off x="5824387" y="892019"/>
              <a:ext cx="5939013" cy="5251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B9D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ardrop 46"/>
            <p:cNvSpPr/>
            <p:nvPr/>
          </p:nvSpPr>
          <p:spPr>
            <a:xfrm>
              <a:off x="5852846" y="892017"/>
              <a:ext cx="630281" cy="570307"/>
            </a:xfrm>
            <a:prstGeom prst="teardrop">
              <a:avLst/>
            </a:prstGeom>
            <a:solidFill>
              <a:srgbClr val="F7943D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  <a:sym typeface="Arial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EA2C57F-B7CB-4123-A08E-B98B4B8AA088}"/>
              </a:ext>
            </a:extLst>
          </p:cNvPr>
          <p:cNvSpPr txBox="1"/>
          <p:nvPr/>
        </p:nvSpPr>
        <p:spPr>
          <a:xfrm>
            <a:off x="6310307" y="1255824"/>
            <a:ext cx="54049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/>
              <a:t>Đàn ong cánh chở nắng </a:t>
            </a:r>
          </a:p>
          <a:p>
            <a:r>
              <a:rPr lang="vi-VN" sz="3200"/>
              <a:t>Bay qua vườn mướp vàng</a:t>
            </a:r>
          </a:p>
          <a:p>
            <a:r>
              <a:rPr lang="vi-VN" sz="3200"/>
              <a:t>Ghé cành râm bụt đỏ</a:t>
            </a:r>
          </a:p>
          <a:p>
            <a:r>
              <a:rPr lang="vi-VN" sz="3200"/>
              <a:t>Bình mật đầy vẫn mang.</a:t>
            </a:r>
          </a:p>
          <a:p>
            <a:endParaRPr lang="vi-VN" sz="3200"/>
          </a:p>
          <a:p>
            <a:r>
              <a:rPr lang="vi-VN" sz="3200"/>
              <a:t>Diều như buồm căng gió </a:t>
            </a:r>
          </a:p>
          <a:p>
            <a:r>
              <a:rPr lang="vi-VN" sz="3200"/>
              <a:t>Trời xanh màu đại dương</a:t>
            </a:r>
          </a:p>
          <a:p>
            <a:r>
              <a:rPr lang="vi-VN" sz="3200"/>
              <a:t>Em là người thuyền trưởng</a:t>
            </a:r>
          </a:p>
          <a:p>
            <a:r>
              <a:rPr lang="vi-VN" sz="3200"/>
              <a:t>Kéo buồm vào mênh mông.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B8C950-08B2-46C7-8738-DDE8F45FA449}"/>
              </a:ext>
            </a:extLst>
          </p:cNvPr>
          <p:cNvSpPr txBox="1"/>
          <p:nvPr/>
        </p:nvSpPr>
        <p:spPr>
          <a:xfrm>
            <a:off x="1078515" y="1993185"/>
            <a:ext cx="42657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99E2E6">
                    <a:lumMod val="50000"/>
                  </a:srgbClr>
                </a:solidFill>
                <a:effectLst>
                  <a:outerShdw dist="50800" dir="3600000" algn="t" rotWithShape="0">
                    <a:srgbClr val="FFFFFF"/>
                  </a:outerShdw>
                </a:effectLst>
                <a:latin typeface="iCiel Cadena" panose="02000503000000020004" pitchFamily="50" charset="0"/>
              </a:rPr>
              <a:t>Đoạn 1  -&gt; 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8D7BE-90EF-42C9-8D40-A93F5C777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8845" y="2547183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38778E-17 L 0.43594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32174 0.0108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244;p45"/>
          <p:cNvSpPr/>
          <p:nvPr/>
        </p:nvSpPr>
        <p:spPr>
          <a:xfrm>
            <a:off x="710755" y="97669"/>
            <a:ext cx="4633546" cy="66887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240563" y="216997"/>
            <a:ext cx="540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CHIA ĐOẠN</a:t>
            </a:r>
          </a:p>
        </p:txBody>
      </p:sp>
      <p:grpSp>
        <p:nvGrpSpPr>
          <p:cNvPr id="28" name="Google Shape;1204;p44"/>
          <p:cNvGrpSpPr/>
          <p:nvPr/>
        </p:nvGrpSpPr>
        <p:grpSpPr>
          <a:xfrm>
            <a:off x="-13456" y="0"/>
            <a:ext cx="721283" cy="788723"/>
            <a:chOff x="2013650" y="1733325"/>
            <a:chExt cx="407750" cy="445875"/>
          </a:xfrm>
        </p:grpSpPr>
        <p:sp>
          <p:nvSpPr>
            <p:cNvPr id="29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EA2C57F-B7CB-4123-A08E-B98B4B8AA088}"/>
              </a:ext>
            </a:extLst>
          </p:cNvPr>
          <p:cNvSpPr txBox="1"/>
          <p:nvPr/>
        </p:nvSpPr>
        <p:spPr>
          <a:xfrm>
            <a:off x="6463893" y="367791"/>
            <a:ext cx="581451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900">
                <a:solidFill>
                  <a:schemeClr val="tx1">
                    <a:lumMod val="50000"/>
                  </a:schemeClr>
                </a:solidFill>
              </a:rPr>
              <a:t>Chiều loang dần trên cát </a:t>
            </a:r>
          </a:p>
          <a:p>
            <a:pPr lvl="0"/>
            <a:r>
              <a:rPr lang="vi-VN" sz="2900">
                <a:solidFill>
                  <a:schemeClr val="tx1">
                    <a:lumMod val="50000"/>
                  </a:schemeClr>
                </a:solidFill>
              </a:rPr>
              <a:t>Rơi tiếng chim gọi ngày </a:t>
            </a:r>
          </a:p>
          <a:p>
            <a:pPr lvl="0"/>
            <a:r>
              <a:rPr lang="vi-VN" sz="2900">
                <a:solidFill>
                  <a:schemeClr val="tx1">
                    <a:lumMod val="50000"/>
                  </a:schemeClr>
                </a:solidFill>
              </a:rPr>
              <a:t>Nắng quánh vàng như mật </a:t>
            </a:r>
          </a:p>
          <a:p>
            <a:pPr lvl="0"/>
            <a:r>
              <a:rPr lang="vi-VN" sz="2900">
                <a:solidFill>
                  <a:schemeClr val="tx1">
                    <a:lumMod val="50000"/>
                  </a:schemeClr>
                </a:solidFill>
              </a:rPr>
              <a:t>Ong về hay còn bay?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9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lvl="0"/>
            <a:r>
              <a:rPr lang="vi-VN" sz="2900">
                <a:solidFill>
                  <a:schemeClr val="tx1">
                    <a:lumMod val="50000"/>
                  </a:schemeClr>
                </a:solidFill>
              </a:rPr>
              <a:t>Cập bến thôi diều nhé!</a:t>
            </a:r>
          </a:p>
          <a:p>
            <a:pPr lvl="0"/>
            <a:r>
              <a:rPr lang="vi-VN" sz="2900">
                <a:solidFill>
                  <a:schemeClr val="tx1">
                    <a:lumMod val="50000"/>
                  </a:schemeClr>
                </a:solidFill>
              </a:rPr>
              <a:t>Sao đã thắp hải đăng</a:t>
            </a:r>
          </a:p>
          <a:p>
            <a:pPr lvl="0"/>
            <a:r>
              <a:rPr lang="vi-VN" sz="2900">
                <a:solidFill>
                  <a:schemeClr val="tx1">
                    <a:lumMod val="50000"/>
                  </a:schemeClr>
                </a:solidFill>
              </a:rPr>
              <a:t>Cơm chiều mẹ đã dọn</a:t>
            </a:r>
          </a:p>
          <a:p>
            <a:pPr lvl="0"/>
            <a:r>
              <a:rPr lang="vi-VN" sz="2900">
                <a:solidFill>
                  <a:schemeClr val="tx1">
                    <a:lumMod val="50000"/>
                  </a:schemeClr>
                </a:solidFill>
              </a:rPr>
              <a:t>Về thôi thuyền, sương giăng.</a:t>
            </a:r>
          </a:p>
          <a:p>
            <a:pPr lvl="0"/>
            <a:endParaRPr lang="vi-VN" sz="2900">
              <a:solidFill>
                <a:schemeClr val="tx1">
                  <a:lumMod val="50000"/>
                </a:schemeClr>
              </a:solidFill>
            </a:endParaRPr>
          </a:p>
          <a:p>
            <a:pPr lvl="0"/>
            <a:r>
              <a:rPr lang="vi-VN" sz="2900">
                <a:solidFill>
                  <a:schemeClr val="tx1">
                    <a:lumMod val="50000"/>
                  </a:schemeClr>
                </a:solidFill>
              </a:rPr>
              <a:t>Đàn ong siêng, về tổ </a:t>
            </a:r>
          </a:p>
          <a:p>
            <a:pPr lvl="0"/>
            <a:r>
              <a:rPr lang="vi-VN" sz="2900">
                <a:solidFill>
                  <a:schemeClr val="tx1">
                    <a:lumMod val="50000"/>
                  </a:schemeClr>
                </a:solidFill>
              </a:rPr>
              <a:t>Thuyền trưởng ngoan, về nhà </a:t>
            </a:r>
          </a:p>
          <a:p>
            <a:pPr lvl="0"/>
            <a:r>
              <a:rPr lang="vi-VN" sz="2900">
                <a:solidFill>
                  <a:schemeClr val="tx1">
                    <a:lumMod val="50000"/>
                  </a:schemeClr>
                </a:solidFill>
              </a:rPr>
              <a:t>Ngày mai cùng với nắng</a:t>
            </a:r>
          </a:p>
          <a:p>
            <a:pPr lvl="0"/>
            <a:r>
              <a:rPr lang="vi-VN" sz="2900">
                <a:solidFill>
                  <a:schemeClr val="tx1">
                    <a:lumMod val="50000"/>
                  </a:schemeClr>
                </a:solidFill>
              </a:rPr>
              <a:t>Ong và diều bay xa.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B8C950-08B2-46C7-8738-DDE8F45FA449}"/>
              </a:ext>
            </a:extLst>
          </p:cNvPr>
          <p:cNvSpPr txBox="1"/>
          <p:nvPr/>
        </p:nvSpPr>
        <p:spPr>
          <a:xfrm>
            <a:off x="1078515" y="1993185"/>
            <a:ext cx="42657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outerShdw dist="50800" dir="3600000" algn="t" rotWithShape="0">
                    <a:srgbClr val="FFFFFF"/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Đoạn 2  -&gt;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8D7BE-90EF-42C9-8D40-A93F5C777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8845" y="2547183"/>
            <a:ext cx="3333750" cy="3333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DC9256-C78B-4D65-97C4-DEA16B8955BA}"/>
              </a:ext>
            </a:extLst>
          </p:cNvPr>
          <p:cNvGrpSpPr/>
          <p:nvPr/>
        </p:nvGrpSpPr>
        <p:grpSpPr>
          <a:xfrm>
            <a:off x="5672297" y="325064"/>
            <a:ext cx="6023043" cy="6319670"/>
            <a:chOff x="5692236" y="317436"/>
            <a:chExt cx="6023043" cy="6319670"/>
          </a:xfrm>
        </p:grpSpPr>
        <p:sp>
          <p:nvSpPr>
            <p:cNvPr id="48" name="Teardrop 47">
              <a:extLst>
                <a:ext uri="{FF2B5EF4-FFF2-40B4-BE49-F238E27FC236}">
                  <a16:creationId xmlns:a16="http://schemas.microsoft.com/office/drawing/2014/main" id="{96B68D09-4F4A-4724-A283-CE38B85F1BBD}"/>
                </a:ext>
              </a:extLst>
            </p:cNvPr>
            <p:cNvSpPr/>
            <p:nvPr/>
          </p:nvSpPr>
          <p:spPr>
            <a:xfrm>
              <a:off x="5791384" y="325064"/>
              <a:ext cx="583026" cy="532845"/>
            </a:xfrm>
            <a:prstGeom prst="teardrop">
              <a:avLst/>
            </a:prstGeom>
            <a:solidFill>
              <a:srgbClr val="00B050"/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000000"/>
                  </a:solidFill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  <p:sp>
          <p:nvSpPr>
            <p:cNvPr id="49" name="Rounded Rectangle 47">
              <a:extLst>
                <a:ext uri="{FF2B5EF4-FFF2-40B4-BE49-F238E27FC236}">
                  <a16:creationId xmlns:a16="http://schemas.microsoft.com/office/drawing/2014/main" id="{AE259F43-1F57-4D60-819C-7369A522FA69}"/>
                </a:ext>
              </a:extLst>
            </p:cNvPr>
            <p:cNvSpPr/>
            <p:nvPr/>
          </p:nvSpPr>
          <p:spPr>
            <a:xfrm>
              <a:off x="5692236" y="317436"/>
              <a:ext cx="6023043" cy="6319670"/>
            </a:xfrm>
            <a:prstGeom prst="roundRect">
              <a:avLst>
                <a:gd name="adj" fmla="val 9502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30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38778E-17 L 0.43594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32174 0.0108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244;p45"/>
          <p:cNvSpPr/>
          <p:nvPr/>
        </p:nvSpPr>
        <p:spPr>
          <a:xfrm>
            <a:off x="893635" y="257035"/>
            <a:ext cx="4464750" cy="66887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434684" y="374257"/>
            <a:ext cx="5404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iny" panose="02000903060500060000" pitchFamily="2" charset="0"/>
              </a:rPr>
              <a:t>LUYỆN ĐỌC NHÓM</a:t>
            </a:r>
          </a:p>
        </p:txBody>
      </p:sp>
      <p:grpSp>
        <p:nvGrpSpPr>
          <p:cNvPr id="27" name="Google Shape;1204;p44"/>
          <p:cNvGrpSpPr/>
          <p:nvPr/>
        </p:nvGrpSpPr>
        <p:grpSpPr>
          <a:xfrm>
            <a:off x="109952" y="135925"/>
            <a:ext cx="721283" cy="788723"/>
            <a:chOff x="2013650" y="1733325"/>
            <a:chExt cx="407750" cy="445875"/>
          </a:xfrm>
        </p:grpSpPr>
        <p:sp>
          <p:nvSpPr>
            <p:cNvPr id="28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986636" y="1488135"/>
            <a:ext cx="559981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iCiel Pony" panose="02000000000000000000" pitchFamily="2" charset="0"/>
                <a:cs typeface="Calibri" panose="020F0502020204030204" pitchFamily="34" charset="0"/>
                <a:sym typeface="Arial"/>
              </a:rPr>
              <a:t>Yêu</a:t>
            </a:r>
            <a:r>
              <a:rPr lang="zh-CN" altLang="en-US" sz="3600" b="1" dirty="0">
                <a:solidFill>
                  <a:srgbClr val="FF0000"/>
                </a:solidFill>
                <a:latin typeface="iCiel Pony" panose="020000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iCiel Pony" panose="02000000000000000000" pitchFamily="2" charset="0"/>
                <a:cs typeface="Calibri" panose="020F0502020204030204" pitchFamily="34" charset="0"/>
                <a:sym typeface="Arial"/>
              </a:rPr>
              <a:t>cầu</a:t>
            </a:r>
            <a:endParaRPr lang="zh-CN" altLang="en-US" sz="3600" b="1" dirty="0">
              <a:solidFill>
                <a:srgbClr val="FF0000"/>
              </a:solidFill>
              <a:latin typeface="iCiel Pony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Tất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đều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Giải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842" y="1488135"/>
            <a:ext cx="5065398" cy="254838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2440" y="3662570"/>
            <a:ext cx="5581537" cy="319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068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43594 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1244;p45"/>
          <p:cNvSpPr/>
          <p:nvPr/>
        </p:nvSpPr>
        <p:spPr>
          <a:xfrm>
            <a:off x="2256608" y="134629"/>
            <a:ext cx="4802431" cy="66887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988561" y="268108"/>
            <a:ext cx="5404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iny" panose="02000903060500060000" pitchFamily="2" charset="0"/>
              </a:rPr>
              <a:t>LUYỆN ĐỌC TRƯỚC LỚP</a:t>
            </a:r>
          </a:p>
        </p:txBody>
      </p:sp>
      <p:grpSp>
        <p:nvGrpSpPr>
          <p:cNvPr id="52" name="Google Shape;1204;p44"/>
          <p:cNvGrpSpPr/>
          <p:nvPr/>
        </p:nvGrpSpPr>
        <p:grpSpPr>
          <a:xfrm>
            <a:off x="1465797" y="72082"/>
            <a:ext cx="721283" cy="788723"/>
            <a:chOff x="2013650" y="1733325"/>
            <a:chExt cx="407750" cy="445875"/>
          </a:xfrm>
        </p:grpSpPr>
        <p:sp>
          <p:nvSpPr>
            <p:cNvPr id="53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3E653074-F192-470B-8C4D-A068EBA2D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326" y="3371960"/>
            <a:ext cx="3643357" cy="348604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2651424" y="936986"/>
            <a:ext cx="7868387" cy="3785037"/>
            <a:chOff x="2506327" y="1715940"/>
            <a:chExt cx="7868387" cy="3785037"/>
          </a:xfrm>
        </p:grpSpPr>
        <p:sp>
          <p:nvSpPr>
            <p:cNvPr id="72" name="Rounded Rectangle 71"/>
            <p:cNvSpPr/>
            <p:nvPr/>
          </p:nvSpPr>
          <p:spPr>
            <a:xfrm>
              <a:off x="2506328" y="2659594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413572" y="1715940"/>
              <a:ext cx="4007828" cy="6855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600" b="1" dirty="0" err="1">
                  <a:solidFill>
                    <a:srgbClr val="FF1531"/>
                  </a:solidFill>
                  <a:latin typeface="iCiel Pony" panose="02000000000000000000" pitchFamily="2" charset="0"/>
                  <a:ea typeface="inpin heiti" charset="-122"/>
                  <a:cs typeface="Calibri" panose="020F0502020204030204" pitchFamily="34" charset="0"/>
                  <a:sym typeface="Arial"/>
                </a:rPr>
                <a:t>Tiêu</a:t>
              </a:r>
              <a:r>
                <a:rPr lang="en-US" altLang="zh-CN" sz="3600" b="1" dirty="0">
                  <a:solidFill>
                    <a:srgbClr val="FF1531"/>
                  </a:solidFill>
                  <a:latin typeface="iCiel Pony" panose="02000000000000000000" pitchFamily="2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dirty="0" err="1">
                  <a:solidFill>
                    <a:srgbClr val="FF1531"/>
                  </a:solidFill>
                  <a:latin typeface="iCiel Pony" panose="02000000000000000000" pitchFamily="2" charset="0"/>
                  <a:ea typeface="inpin heiti" charset="-122"/>
                  <a:cs typeface="Calibri" panose="020F0502020204030204" pitchFamily="34" charset="0"/>
                  <a:sym typeface="Arial"/>
                </a:rPr>
                <a:t>chí</a:t>
              </a:r>
              <a:r>
                <a:rPr lang="en-US" altLang="zh-CN" sz="3600" b="1" dirty="0">
                  <a:solidFill>
                    <a:srgbClr val="FF1531"/>
                  </a:solidFill>
                  <a:latin typeface="iCiel Pony" panose="02000000000000000000" pitchFamily="2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dirty="0" err="1">
                  <a:solidFill>
                    <a:srgbClr val="FF1531"/>
                  </a:solidFill>
                  <a:latin typeface="iCiel Pony" panose="02000000000000000000" pitchFamily="2" charset="0"/>
                  <a:ea typeface="inpin heiti" charset="-122"/>
                  <a:cs typeface="Calibri" panose="020F0502020204030204" pitchFamily="34" charset="0"/>
                  <a:sym typeface="Arial"/>
                </a:rPr>
                <a:t>đánh</a:t>
              </a:r>
              <a:r>
                <a:rPr lang="en-US" altLang="zh-CN" sz="3600" b="1" dirty="0">
                  <a:solidFill>
                    <a:srgbClr val="FF1531"/>
                  </a:solidFill>
                  <a:latin typeface="iCiel Pony" panose="02000000000000000000" pitchFamily="2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dirty="0" err="1">
                  <a:solidFill>
                    <a:srgbClr val="FF1531"/>
                  </a:solidFill>
                  <a:latin typeface="iCiel Pony" panose="02000000000000000000" pitchFamily="2" charset="0"/>
                  <a:ea typeface="inpin heiti" charset="-122"/>
                  <a:cs typeface="Calibri" panose="020F0502020204030204" pitchFamily="34" charset="0"/>
                  <a:sym typeface="Arial"/>
                </a:rPr>
                <a:t>giá</a:t>
              </a:r>
              <a:endParaRPr lang="en-US" altLang="zh-CN" sz="3600" b="1" dirty="0">
                <a:solidFill>
                  <a:srgbClr val="FF1531"/>
                </a:solidFill>
                <a:latin typeface="iCiel Pony" panose="02000000000000000000" pitchFamily="2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258682" y="2766532"/>
              <a:ext cx="1776448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đúng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647262" y="2806920"/>
              <a:ext cx="504000" cy="50400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2506328" y="3636582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258682" y="3743520"/>
              <a:ext cx="1814471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to,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rõ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647262" y="3783908"/>
              <a:ext cx="504000" cy="504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2506327" y="4702324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258682" y="4809262"/>
              <a:ext cx="34257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647262" y="4849650"/>
              <a:ext cx="504000" cy="504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82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608090" y="2633335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578990" y="362198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844231" y="4740868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870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43594 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38"/>
          <p:cNvSpPr/>
          <p:nvPr/>
        </p:nvSpPr>
        <p:spPr>
          <a:xfrm>
            <a:off x="9682599" y="5605341"/>
            <a:ext cx="928255" cy="1011448"/>
          </a:xfrm>
          <a:custGeom>
            <a:avLst/>
            <a:gdLst/>
            <a:ahLst/>
            <a:cxnLst/>
            <a:rect l="l" t="t" r="r" b="b"/>
            <a:pathLst>
              <a:path w="31367" h="35673" extrusionOk="0">
                <a:moveTo>
                  <a:pt x="15214" y="0"/>
                </a:moveTo>
                <a:lnTo>
                  <a:pt x="1" y="9325"/>
                </a:lnTo>
                <a:lnTo>
                  <a:pt x="482" y="27173"/>
                </a:lnTo>
                <a:lnTo>
                  <a:pt x="16153" y="35673"/>
                </a:lnTo>
                <a:lnTo>
                  <a:pt x="31366" y="26348"/>
                </a:lnTo>
                <a:lnTo>
                  <a:pt x="30885" y="8500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3" name="Google Shape;1093;p38"/>
          <p:cNvSpPr/>
          <p:nvPr/>
        </p:nvSpPr>
        <p:spPr>
          <a:xfrm>
            <a:off x="1986399" y="310386"/>
            <a:ext cx="7696200" cy="202156"/>
          </a:xfrm>
          <a:custGeom>
            <a:avLst/>
            <a:gdLst/>
            <a:ahLst/>
            <a:cxnLst/>
            <a:rect l="l" t="t" r="r" b="b"/>
            <a:pathLst>
              <a:path w="230886" h="12757" extrusionOk="0">
                <a:moveTo>
                  <a:pt x="0" y="4486"/>
                </a:moveTo>
                <a:cubicBezTo>
                  <a:pt x="9481" y="16338"/>
                  <a:pt x="30852" y="13204"/>
                  <a:pt x="45339" y="8677"/>
                </a:cubicBezTo>
                <a:cubicBezTo>
                  <a:pt x="62278" y="3383"/>
                  <a:pt x="80209" y="-886"/>
                  <a:pt x="97917" y="295"/>
                </a:cubicBezTo>
                <a:cubicBezTo>
                  <a:pt x="106178" y="846"/>
                  <a:pt x="116190" y="2434"/>
                  <a:pt x="121158" y="9058"/>
                </a:cubicBezTo>
                <a:cubicBezTo>
                  <a:pt x="121786" y="9896"/>
                  <a:pt x="121179" y="12847"/>
                  <a:pt x="121920" y="12106"/>
                </a:cubicBezTo>
                <a:cubicBezTo>
                  <a:pt x="133437" y="589"/>
                  <a:pt x="154717" y="5864"/>
                  <a:pt x="170688" y="9058"/>
                </a:cubicBezTo>
                <a:cubicBezTo>
                  <a:pt x="190453" y="13011"/>
                  <a:pt x="212858" y="12357"/>
                  <a:pt x="230886" y="3343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6A1350-57F1-4734-B5E1-F9C790A33EED}"/>
              </a:ext>
            </a:extLst>
          </p:cNvPr>
          <p:cNvGrpSpPr/>
          <p:nvPr/>
        </p:nvGrpSpPr>
        <p:grpSpPr>
          <a:xfrm>
            <a:off x="6623659" y="704027"/>
            <a:ext cx="5334000" cy="5588036"/>
            <a:chOff x="2057400" y="762000"/>
            <a:chExt cx="4419600" cy="46300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3A599F-3F82-46A3-BFC6-271024D40184}"/>
                </a:ext>
              </a:extLst>
            </p:cNvPr>
            <p:cNvGrpSpPr/>
            <p:nvPr/>
          </p:nvGrpSpPr>
          <p:grpSpPr>
            <a:xfrm>
              <a:off x="3352800" y="762000"/>
              <a:ext cx="1828800" cy="1564105"/>
              <a:chOff x="5667022" y="3062111"/>
              <a:chExt cx="857956" cy="7337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34AC122-00B9-4D08-A074-0BE43ECF9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977D57F-6EE3-4114-A5CB-41B81AA80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812C19-F435-458D-8307-D3159EC0E112}"/>
                </a:ext>
              </a:extLst>
            </p:cNvPr>
            <p:cNvGrpSpPr/>
            <p:nvPr/>
          </p:nvGrpSpPr>
          <p:grpSpPr>
            <a:xfrm>
              <a:off x="3352800" y="2286000"/>
              <a:ext cx="1828800" cy="1564105"/>
              <a:chOff x="5667022" y="3062111"/>
              <a:chExt cx="857956" cy="73377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1A0C1B6-8051-4202-B1B1-A9805EC38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4F09F24-AD64-4ED0-AB81-F4D51F448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EE5F81-A63F-4C1D-A6CA-7CB0726797C7}"/>
                </a:ext>
              </a:extLst>
            </p:cNvPr>
            <p:cNvGrpSpPr/>
            <p:nvPr/>
          </p:nvGrpSpPr>
          <p:grpSpPr>
            <a:xfrm>
              <a:off x="3352800" y="3827982"/>
              <a:ext cx="1828800" cy="1564105"/>
              <a:chOff x="5667022" y="3062111"/>
              <a:chExt cx="857956" cy="73377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E4E8C4F-4E26-4645-B7ED-E34F490A8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840B86B-3BE5-4315-AE31-B9F10A75F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83E8B3-C0BF-4607-95B1-94A3E02BE959}"/>
                </a:ext>
              </a:extLst>
            </p:cNvPr>
            <p:cNvGrpSpPr/>
            <p:nvPr/>
          </p:nvGrpSpPr>
          <p:grpSpPr>
            <a:xfrm>
              <a:off x="2057400" y="3048000"/>
              <a:ext cx="1828800" cy="1564105"/>
              <a:chOff x="5667022" y="3062111"/>
              <a:chExt cx="857956" cy="73377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7B057A3-A3AC-4B3C-A84A-E094FF2FD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6F78093-B79D-4B7B-BB78-E4D101BD3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DC8C78-2C5D-4AD6-B6A8-AE4E6DEBF07A}"/>
                </a:ext>
              </a:extLst>
            </p:cNvPr>
            <p:cNvGrpSpPr/>
            <p:nvPr/>
          </p:nvGrpSpPr>
          <p:grpSpPr>
            <a:xfrm>
              <a:off x="2057400" y="1532991"/>
              <a:ext cx="1828800" cy="1564105"/>
              <a:chOff x="5667022" y="3062111"/>
              <a:chExt cx="857956" cy="73377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8974B18-A020-42E5-A28A-169723542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8404F4B-F952-4623-8B02-92BE5310B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D6454E-C383-4A72-BC6E-2480B30FB72C}"/>
                </a:ext>
              </a:extLst>
            </p:cNvPr>
            <p:cNvGrpSpPr/>
            <p:nvPr/>
          </p:nvGrpSpPr>
          <p:grpSpPr>
            <a:xfrm>
              <a:off x="4648200" y="1532991"/>
              <a:ext cx="1828800" cy="1564105"/>
              <a:chOff x="5667022" y="3062111"/>
              <a:chExt cx="857956" cy="73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9CEAE52-F9D3-4389-92B6-7CABE2472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9082007-AB0A-4D63-B974-08D294E74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53058C-DC5E-4991-A9A8-B52055DD5B53}"/>
                </a:ext>
              </a:extLst>
            </p:cNvPr>
            <p:cNvGrpSpPr/>
            <p:nvPr/>
          </p:nvGrpSpPr>
          <p:grpSpPr>
            <a:xfrm>
              <a:off x="4648200" y="3027945"/>
              <a:ext cx="1828800" cy="1564105"/>
              <a:chOff x="5667022" y="3062111"/>
              <a:chExt cx="857956" cy="73377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9B99442-8E8F-44BF-83BC-067066394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9A46407-7A22-4503-A4B4-0CD663B69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DEC23E3-2B04-475B-A672-5BBFAA83E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789" y="3966966"/>
            <a:ext cx="5167489" cy="3494775"/>
          </a:xfrm>
          <a:prstGeom prst="rect">
            <a:avLst/>
          </a:prstGeom>
        </p:spPr>
      </p:pic>
      <p:pic>
        <p:nvPicPr>
          <p:cNvPr id="31" name="Graphic 82">
            <a:hlinkClick r:id="rId6" action="ppaction://hlinksldjump"/>
            <a:extLst>
              <a:ext uri="{FF2B5EF4-FFF2-40B4-BE49-F238E27FC236}">
                <a16:creationId xmlns:a16="http://schemas.microsoft.com/office/drawing/2014/main" id="{C0A518A4-38B1-4CFC-8081-34A6B102A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89898" y="2464272"/>
            <a:ext cx="1899714" cy="1747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9138142-250F-4A27-AF80-CF35AA46C3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38" y="-77574"/>
            <a:ext cx="1282951" cy="13929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04DE10-9C29-430E-8F0A-10C9C4E5D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979" y="1928004"/>
            <a:ext cx="6151397" cy="3188484"/>
          </a:xfrm>
          <a:prstGeom prst="rect">
            <a:avLst/>
          </a:prstGeom>
        </p:spPr>
      </p:pic>
      <p:pic>
        <p:nvPicPr>
          <p:cNvPr id="34" name="Picture 2" descr="Hình ảnh Diều Màu Diều đẹp Tay Diều Vẽ Diều PNG , Thả Diều, Túi Màu, đồ  Chơi Diều PNG miễn phí tải tập tin PSDComment và Vector">
            <a:extLst>
              <a:ext uri="{FF2B5EF4-FFF2-40B4-BE49-F238E27FC236}">
                <a16:creationId xmlns:a16="http://schemas.microsoft.com/office/drawing/2014/main" id="{2C6C1DC4-DFBC-4CC2-A9E9-8497C0E68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74063" y1="26875" x2="81563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3182">
            <a:off x="4636076" y="-556366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034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7" name="Google Shape;1717;p61"/>
          <p:cNvGrpSpPr/>
          <p:nvPr/>
        </p:nvGrpSpPr>
        <p:grpSpPr>
          <a:xfrm rot="-932556" flipH="1">
            <a:off x="11211835" y="79418"/>
            <a:ext cx="721291" cy="788733"/>
            <a:chOff x="2013650" y="1733325"/>
            <a:chExt cx="407750" cy="445875"/>
          </a:xfrm>
        </p:grpSpPr>
        <p:sp>
          <p:nvSpPr>
            <p:cNvPr id="1718" name="Google Shape;1718;p61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61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61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61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61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61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61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61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61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61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61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61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61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61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61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61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61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915386" y="74414"/>
            <a:ext cx="6965221" cy="3062946"/>
            <a:chOff x="5547555" y="173784"/>
            <a:chExt cx="6965221" cy="3062946"/>
          </a:xfrm>
        </p:grpSpPr>
        <p:pic>
          <p:nvPicPr>
            <p:cNvPr id="60" name="图片 9">
              <a:extLst>
                <a:ext uri="{FF2B5EF4-FFF2-40B4-BE49-F238E27FC236}">
                  <a16:creationId xmlns:a16="http://schemas.microsoft.com/office/drawing/2014/main" id="{077C3EBB-A636-4150-8305-FA7C7600C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2" t="15577" r="7573" b="51923"/>
            <a:stretch/>
          </p:blipFill>
          <p:spPr>
            <a:xfrm>
              <a:off x="5547555" y="173784"/>
              <a:ext cx="6965221" cy="3062946"/>
            </a:xfrm>
            <a:prstGeom prst="rect">
              <a:avLst/>
            </a:prstGeom>
          </p:spPr>
        </p:pic>
        <p:sp>
          <p:nvSpPr>
            <p:cNvPr id="61" name="Speech Bubble: Rectangle with Corners Rounded 4">
              <a:extLst>
                <a:ext uri="{FF2B5EF4-FFF2-40B4-BE49-F238E27FC236}">
                  <a16:creationId xmlns:a16="http://schemas.microsoft.com/office/drawing/2014/main" id="{F05EBE59-6458-40F2-9EFF-212C108A6CD2}"/>
                </a:ext>
              </a:extLst>
            </p:cNvPr>
            <p:cNvSpPr/>
            <p:nvPr/>
          </p:nvSpPr>
          <p:spPr>
            <a:xfrm>
              <a:off x="6391347" y="207482"/>
              <a:ext cx="5678089" cy="2438400"/>
            </a:xfrm>
            <a:prstGeom prst="wedgeRoundRectCallout">
              <a:avLst>
                <a:gd name="adj1" fmla="val -37201"/>
                <a:gd name="adj2" fmla="val 75599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“</a:t>
              </a:r>
              <a:r>
                <a:rPr lang="en-US" sz="3200">
                  <a:solidFill>
                    <a:sysClr val="windowText" lastClr="000000"/>
                  </a:solidFill>
                  <a:latin typeface="iCiel Cadena" panose="02000503000000020004" pitchFamily="50" charset="0"/>
                </a:rPr>
                <a:t>Thuyền trưởng và bầy ong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”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chưa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hiểu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+mn-cs"/>
                </a:rPr>
                <a:t>nghĩa</a:t>
              </a:r>
              <a:r>
                <a:rPr lang="en-US" sz="3200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grpSp>
        <p:nvGrpSpPr>
          <p:cNvPr id="62" name="Google Shape;1685;p47"/>
          <p:cNvGrpSpPr/>
          <p:nvPr/>
        </p:nvGrpSpPr>
        <p:grpSpPr>
          <a:xfrm rot="19510827">
            <a:off x="-60772" y="3639310"/>
            <a:ext cx="1199055" cy="793005"/>
            <a:chOff x="238125" y="461875"/>
            <a:chExt cx="7107950" cy="4763600"/>
          </a:xfrm>
        </p:grpSpPr>
        <p:sp>
          <p:nvSpPr>
            <p:cNvPr id="63" name="Google Shape;1686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1687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1688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1689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1690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1691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1692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1693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1694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1695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1696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1697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1698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1699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1700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78" name="Google Shape;1701;p47"/>
          <p:cNvGrpSpPr/>
          <p:nvPr/>
        </p:nvGrpSpPr>
        <p:grpSpPr>
          <a:xfrm rot="1958789">
            <a:off x="2698052" y="4174965"/>
            <a:ext cx="1069909" cy="717031"/>
            <a:chOff x="238125" y="461875"/>
            <a:chExt cx="7107950" cy="4763600"/>
          </a:xfrm>
        </p:grpSpPr>
        <p:sp>
          <p:nvSpPr>
            <p:cNvPr id="79" name="Google Shape;1702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1703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1" name="Google Shape;1704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2" name="Google Shape;1705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1706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1707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1708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1709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1710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1711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1712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1713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1714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1715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1716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94" name="Google Shape;1717;p47"/>
          <p:cNvGrpSpPr/>
          <p:nvPr/>
        </p:nvGrpSpPr>
        <p:grpSpPr>
          <a:xfrm rot="21012745">
            <a:off x="1043939" y="4896811"/>
            <a:ext cx="1070400" cy="717360"/>
            <a:chOff x="238125" y="461875"/>
            <a:chExt cx="7107950" cy="4763600"/>
          </a:xfrm>
        </p:grpSpPr>
        <p:sp>
          <p:nvSpPr>
            <p:cNvPr id="95" name="Google Shape;1718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1719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7" name="Google Shape;1720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8" name="Google Shape;1721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9" name="Google Shape;1722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0" name="Google Shape;1723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1" name="Google Shape;1724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2" name="Google Shape;1725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3" name="Google Shape;1726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4" name="Google Shape;1727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5" name="Google Shape;1728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6" name="Google Shape;1729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7" name="Google Shape;1730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8" name="Google Shape;1731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9" name="Google Shape;1732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10" name="Google Shape;1733;p47"/>
          <p:cNvGrpSpPr/>
          <p:nvPr/>
        </p:nvGrpSpPr>
        <p:grpSpPr>
          <a:xfrm>
            <a:off x="-5413" y="1000553"/>
            <a:ext cx="3914463" cy="3526063"/>
            <a:chOff x="915250" y="238125"/>
            <a:chExt cx="5766125" cy="5194000"/>
          </a:xfrm>
        </p:grpSpPr>
        <p:sp>
          <p:nvSpPr>
            <p:cNvPr id="111" name="Google Shape;1734;p47"/>
            <p:cNvSpPr/>
            <p:nvPr/>
          </p:nvSpPr>
          <p:spPr>
            <a:xfrm>
              <a:off x="915250" y="238125"/>
              <a:ext cx="5766125" cy="5194000"/>
            </a:xfrm>
            <a:custGeom>
              <a:avLst/>
              <a:gdLst/>
              <a:ahLst/>
              <a:cxnLst/>
              <a:rect l="l" t="t" r="r" b="b"/>
              <a:pathLst>
                <a:path w="230645" h="207760" extrusionOk="0">
                  <a:moveTo>
                    <a:pt x="153192" y="0"/>
                  </a:moveTo>
                  <a:cubicBezTo>
                    <a:pt x="140504" y="0"/>
                    <a:pt x="129217" y="8407"/>
                    <a:pt x="125714" y="20628"/>
                  </a:cubicBezTo>
                  <a:lnTo>
                    <a:pt x="121900" y="22730"/>
                  </a:lnTo>
                  <a:lnTo>
                    <a:pt x="40789" y="19383"/>
                  </a:lnTo>
                  <a:lnTo>
                    <a:pt x="12844" y="16425"/>
                  </a:lnTo>
                  <a:cubicBezTo>
                    <a:pt x="12455" y="16425"/>
                    <a:pt x="12065" y="16347"/>
                    <a:pt x="11676" y="16347"/>
                  </a:cubicBezTo>
                  <a:cubicBezTo>
                    <a:pt x="5215" y="16347"/>
                    <a:pt x="0" y="21640"/>
                    <a:pt x="0" y="28023"/>
                  </a:cubicBezTo>
                  <a:lnTo>
                    <a:pt x="0" y="58848"/>
                  </a:lnTo>
                  <a:cubicBezTo>
                    <a:pt x="0" y="65686"/>
                    <a:pt x="5592" y="70582"/>
                    <a:pt x="11719" y="70582"/>
                  </a:cubicBezTo>
                  <a:cubicBezTo>
                    <a:pt x="13544" y="70582"/>
                    <a:pt x="15417" y="70148"/>
                    <a:pt x="17203" y="69201"/>
                  </a:cubicBezTo>
                  <a:lnTo>
                    <a:pt x="42502" y="55579"/>
                  </a:lnTo>
                  <a:lnTo>
                    <a:pt x="75273" y="54567"/>
                  </a:lnTo>
                  <a:lnTo>
                    <a:pt x="75273" y="54567"/>
                  </a:lnTo>
                  <a:cubicBezTo>
                    <a:pt x="74806" y="55813"/>
                    <a:pt x="74494" y="57136"/>
                    <a:pt x="74339" y="58537"/>
                  </a:cubicBezTo>
                  <a:cubicBezTo>
                    <a:pt x="73171" y="59238"/>
                    <a:pt x="72081" y="59938"/>
                    <a:pt x="70992" y="60717"/>
                  </a:cubicBezTo>
                  <a:lnTo>
                    <a:pt x="68812" y="60717"/>
                  </a:lnTo>
                  <a:cubicBezTo>
                    <a:pt x="59393" y="60717"/>
                    <a:pt x="52076" y="68890"/>
                    <a:pt x="53010" y="78153"/>
                  </a:cubicBezTo>
                  <a:cubicBezTo>
                    <a:pt x="45070" y="81111"/>
                    <a:pt x="40789" y="89829"/>
                    <a:pt x="43436" y="97847"/>
                  </a:cubicBezTo>
                  <a:cubicBezTo>
                    <a:pt x="38454" y="102440"/>
                    <a:pt x="36897" y="109601"/>
                    <a:pt x="39544" y="115829"/>
                  </a:cubicBezTo>
                  <a:cubicBezTo>
                    <a:pt x="34484" y="121667"/>
                    <a:pt x="34484" y="130307"/>
                    <a:pt x="39544" y="136223"/>
                  </a:cubicBezTo>
                  <a:cubicBezTo>
                    <a:pt x="36897" y="142450"/>
                    <a:pt x="38454" y="149612"/>
                    <a:pt x="43436" y="154127"/>
                  </a:cubicBezTo>
                  <a:cubicBezTo>
                    <a:pt x="40867" y="162222"/>
                    <a:pt x="45070" y="170940"/>
                    <a:pt x="53088" y="173821"/>
                  </a:cubicBezTo>
                  <a:cubicBezTo>
                    <a:pt x="52076" y="183162"/>
                    <a:pt x="59393" y="191257"/>
                    <a:pt x="68812" y="191257"/>
                  </a:cubicBezTo>
                  <a:lnTo>
                    <a:pt x="71069" y="191257"/>
                  </a:lnTo>
                  <a:cubicBezTo>
                    <a:pt x="72159" y="192036"/>
                    <a:pt x="73249" y="192814"/>
                    <a:pt x="74339" y="193515"/>
                  </a:cubicBezTo>
                  <a:cubicBezTo>
                    <a:pt x="75117" y="201610"/>
                    <a:pt x="81967" y="207760"/>
                    <a:pt x="90141" y="207760"/>
                  </a:cubicBezTo>
                  <a:lnTo>
                    <a:pt x="123768" y="207760"/>
                  </a:lnTo>
                  <a:cubicBezTo>
                    <a:pt x="131864" y="207760"/>
                    <a:pt x="138714" y="201610"/>
                    <a:pt x="139492" y="193515"/>
                  </a:cubicBezTo>
                  <a:cubicBezTo>
                    <a:pt x="140582" y="192814"/>
                    <a:pt x="141750" y="192036"/>
                    <a:pt x="142762" y="191257"/>
                  </a:cubicBezTo>
                  <a:lnTo>
                    <a:pt x="145019" y="191257"/>
                  </a:lnTo>
                  <a:cubicBezTo>
                    <a:pt x="154438" y="191257"/>
                    <a:pt x="161755" y="183162"/>
                    <a:pt x="160743" y="173821"/>
                  </a:cubicBezTo>
                  <a:cubicBezTo>
                    <a:pt x="168761" y="170940"/>
                    <a:pt x="172964" y="162300"/>
                    <a:pt x="170395" y="154205"/>
                  </a:cubicBezTo>
                  <a:cubicBezTo>
                    <a:pt x="175377" y="149612"/>
                    <a:pt x="176934" y="142450"/>
                    <a:pt x="174288" y="136223"/>
                  </a:cubicBezTo>
                  <a:cubicBezTo>
                    <a:pt x="179347" y="130385"/>
                    <a:pt x="179347" y="121745"/>
                    <a:pt x="174288" y="115829"/>
                  </a:cubicBezTo>
                  <a:cubicBezTo>
                    <a:pt x="176934" y="109601"/>
                    <a:pt x="175377" y="102440"/>
                    <a:pt x="170395" y="97925"/>
                  </a:cubicBezTo>
                  <a:cubicBezTo>
                    <a:pt x="172964" y="89829"/>
                    <a:pt x="168761" y="81111"/>
                    <a:pt x="160743" y="78231"/>
                  </a:cubicBezTo>
                  <a:cubicBezTo>
                    <a:pt x="161755" y="68890"/>
                    <a:pt x="154438" y="60794"/>
                    <a:pt x="145019" y="60794"/>
                  </a:cubicBezTo>
                  <a:lnTo>
                    <a:pt x="142762" y="60794"/>
                  </a:lnTo>
                  <a:cubicBezTo>
                    <a:pt x="141672" y="60016"/>
                    <a:pt x="140582" y="59238"/>
                    <a:pt x="139492" y="58537"/>
                  </a:cubicBezTo>
                  <a:cubicBezTo>
                    <a:pt x="139259" y="56513"/>
                    <a:pt x="138714" y="54567"/>
                    <a:pt x="137702" y="52699"/>
                  </a:cubicBezTo>
                  <a:lnTo>
                    <a:pt x="140271" y="52621"/>
                  </a:lnTo>
                  <a:lnTo>
                    <a:pt x="173120" y="67644"/>
                  </a:lnTo>
                  <a:cubicBezTo>
                    <a:pt x="177479" y="78387"/>
                    <a:pt x="187988" y="85470"/>
                    <a:pt x="199586" y="85470"/>
                  </a:cubicBezTo>
                  <a:cubicBezTo>
                    <a:pt x="204957" y="85470"/>
                    <a:pt x="210328" y="83913"/>
                    <a:pt x="214843" y="81033"/>
                  </a:cubicBezTo>
                  <a:cubicBezTo>
                    <a:pt x="218424" y="78854"/>
                    <a:pt x="220525" y="74884"/>
                    <a:pt x="220370" y="70680"/>
                  </a:cubicBezTo>
                  <a:cubicBezTo>
                    <a:pt x="220058" y="62974"/>
                    <a:pt x="216633" y="55657"/>
                    <a:pt x="210873" y="50519"/>
                  </a:cubicBezTo>
                  <a:lnTo>
                    <a:pt x="219358" y="50208"/>
                  </a:lnTo>
                  <a:cubicBezTo>
                    <a:pt x="225585" y="50052"/>
                    <a:pt x="230645" y="44915"/>
                    <a:pt x="230645" y="38610"/>
                  </a:cubicBezTo>
                  <a:cubicBezTo>
                    <a:pt x="230645" y="32304"/>
                    <a:pt x="225741" y="27089"/>
                    <a:pt x="219436" y="26855"/>
                  </a:cubicBezTo>
                  <a:lnTo>
                    <a:pt x="170395" y="24832"/>
                  </a:lnTo>
                  <a:cubicBezTo>
                    <a:pt x="171874" y="20862"/>
                    <a:pt x="172497" y="16580"/>
                    <a:pt x="172186" y="12377"/>
                  </a:cubicBezTo>
                  <a:cubicBezTo>
                    <a:pt x="171874" y="8251"/>
                    <a:pt x="169306" y="4515"/>
                    <a:pt x="165491" y="2724"/>
                  </a:cubicBezTo>
                  <a:cubicBezTo>
                    <a:pt x="161677" y="934"/>
                    <a:pt x="157474" y="0"/>
                    <a:pt x="153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2" name="Google Shape;1735;p47"/>
            <p:cNvSpPr/>
            <p:nvPr/>
          </p:nvSpPr>
          <p:spPr>
            <a:xfrm>
              <a:off x="3587150" y="1176100"/>
              <a:ext cx="25" cy="1054775"/>
            </a:xfrm>
            <a:custGeom>
              <a:avLst/>
              <a:gdLst/>
              <a:ahLst/>
              <a:cxnLst/>
              <a:rect l="l" t="t" r="r" b="b"/>
              <a:pathLst>
                <a:path w="1" h="42191" fill="none" extrusionOk="0">
                  <a:moveTo>
                    <a:pt x="1" y="42191"/>
                  </a:moveTo>
                  <a:lnTo>
                    <a:pt x="1" y="1"/>
                  </a:lnTo>
                </a:path>
              </a:pathLst>
            </a:custGeom>
            <a:solidFill>
              <a:srgbClr val="DB6902"/>
            </a:solidFill>
            <a:ln w="73950" cap="flat" cmpd="sng">
              <a:solidFill>
                <a:srgbClr val="DB6902"/>
              </a:solidFill>
              <a:prstDash val="solid"/>
              <a:miter lim="7784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3" name="Google Shape;1736;p47"/>
            <p:cNvSpPr/>
            <p:nvPr/>
          </p:nvSpPr>
          <p:spPr>
            <a:xfrm>
              <a:off x="2201575" y="1726825"/>
              <a:ext cx="2773125" cy="3273275"/>
            </a:xfrm>
            <a:custGeom>
              <a:avLst/>
              <a:gdLst/>
              <a:ahLst/>
              <a:cxnLst/>
              <a:rect l="l" t="t" r="r" b="b"/>
              <a:pathLst>
                <a:path w="110925" h="130931" extrusionOk="0">
                  <a:moveTo>
                    <a:pt x="55424" y="1"/>
                  </a:moveTo>
                  <a:cubicBezTo>
                    <a:pt x="24832" y="1"/>
                    <a:pt x="0" y="29347"/>
                    <a:pt x="0" y="65466"/>
                  </a:cubicBezTo>
                  <a:cubicBezTo>
                    <a:pt x="0" y="101662"/>
                    <a:pt x="24832" y="130931"/>
                    <a:pt x="55424" y="130931"/>
                  </a:cubicBezTo>
                  <a:cubicBezTo>
                    <a:pt x="86093" y="130931"/>
                    <a:pt x="110925" y="101662"/>
                    <a:pt x="110925" y="65466"/>
                  </a:cubicBezTo>
                  <a:cubicBezTo>
                    <a:pt x="110925" y="29347"/>
                    <a:pt x="86093" y="1"/>
                    <a:pt x="55424" y="1"/>
                  </a:cubicBezTo>
                  <a:close/>
                </a:path>
              </a:pathLst>
            </a:custGeom>
            <a:solidFill>
              <a:srgbClr val="F2B0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4" name="Google Shape;1737;p47"/>
            <p:cNvSpPr/>
            <p:nvPr/>
          </p:nvSpPr>
          <p:spPr>
            <a:xfrm>
              <a:off x="2102325" y="3260325"/>
              <a:ext cx="2973575" cy="208250"/>
            </a:xfrm>
            <a:custGeom>
              <a:avLst/>
              <a:gdLst/>
              <a:ahLst/>
              <a:cxnLst/>
              <a:rect l="l" t="t" r="r" b="b"/>
              <a:pathLst>
                <a:path w="118943" h="8330" extrusionOk="0">
                  <a:moveTo>
                    <a:pt x="4126" y="0"/>
                  </a:moveTo>
                  <a:cubicBezTo>
                    <a:pt x="1869" y="0"/>
                    <a:pt x="0" y="1868"/>
                    <a:pt x="0" y="4126"/>
                  </a:cubicBezTo>
                  <a:cubicBezTo>
                    <a:pt x="0" y="6461"/>
                    <a:pt x="1869" y="8329"/>
                    <a:pt x="4126" y="8329"/>
                  </a:cubicBezTo>
                  <a:lnTo>
                    <a:pt x="114739" y="8329"/>
                  </a:lnTo>
                  <a:cubicBezTo>
                    <a:pt x="117074" y="8329"/>
                    <a:pt x="118943" y="6461"/>
                    <a:pt x="118943" y="4126"/>
                  </a:cubicBezTo>
                  <a:cubicBezTo>
                    <a:pt x="118943" y="1868"/>
                    <a:pt x="117074" y="0"/>
                    <a:pt x="114739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5" name="Google Shape;1738;p47"/>
            <p:cNvSpPr/>
            <p:nvPr/>
          </p:nvSpPr>
          <p:spPr>
            <a:xfrm>
              <a:off x="2275525" y="2437150"/>
              <a:ext cx="2627175" cy="206300"/>
            </a:xfrm>
            <a:custGeom>
              <a:avLst/>
              <a:gdLst/>
              <a:ahLst/>
              <a:cxnLst/>
              <a:rect l="l" t="t" r="r" b="b"/>
              <a:pathLst>
                <a:path w="105087" h="8252" extrusionOk="0">
                  <a:moveTo>
                    <a:pt x="4126" y="0"/>
                  </a:moveTo>
                  <a:cubicBezTo>
                    <a:pt x="1791" y="0"/>
                    <a:pt x="0" y="1868"/>
                    <a:pt x="0" y="4126"/>
                  </a:cubicBezTo>
                  <a:cubicBezTo>
                    <a:pt x="0" y="6383"/>
                    <a:pt x="1791" y="8251"/>
                    <a:pt x="4126" y="8251"/>
                  </a:cubicBezTo>
                  <a:lnTo>
                    <a:pt x="100961" y="8251"/>
                  </a:lnTo>
                  <a:cubicBezTo>
                    <a:pt x="103218" y="8251"/>
                    <a:pt x="105087" y="6383"/>
                    <a:pt x="105087" y="4126"/>
                  </a:cubicBezTo>
                  <a:lnTo>
                    <a:pt x="105009" y="4126"/>
                  </a:lnTo>
                  <a:cubicBezTo>
                    <a:pt x="105009" y="1868"/>
                    <a:pt x="103218" y="0"/>
                    <a:pt x="100883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6" name="Google Shape;1739;p47"/>
            <p:cNvSpPr/>
            <p:nvPr/>
          </p:nvSpPr>
          <p:spPr>
            <a:xfrm>
              <a:off x="3030575" y="1612025"/>
              <a:ext cx="1117075" cy="208250"/>
            </a:xfrm>
            <a:custGeom>
              <a:avLst/>
              <a:gdLst/>
              <a:ahLst/>
              <a:cxnLst/>
              <a:rect l="l" t="t" r="r" b="b"/>
              <a:pathLst>
                <a:path w="44683" h="8330" extrusionOk="0">
                  <a:moveTo>
                    <a:pt x="5528" y="0"/>
                  </a:moveTo>
                  <a:cubicBezTo>
                    <a:pt x="1" y="0"/>
                    <a:pt x="1" y="8329"/>
                    <a:pt x="5528" y="8329"/>
                  </a:cubicBezTo>
                  <a:lnTo>
                    <a:pt x="39155" y="8329"/>
                  </a:lnTo>
                  <a:cubicBezTo>
                    <a:pt x="44682" y="8329"/>
                    <a:pt x="44682" y="0"/>
                    <a:pt x="39155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7" name="Google Shape;1740;p47"/>
            <p:cNvSpPr/>
            <p:nvPr/>
          </p:nvSpPr>
          <p:spPr>
            <a:xfrm>
              <a:off x="2164600" y="2849700"/>
              <a:ext cx="2849025" cy="206300"/>
            </a:xfrm>
            <a:custGeom>
              <a:avLst/>
              <a:gdLst/>
              <a:ahLst/>
              <a:cxnLst/>
              <a:rect l="l" t="t" r="r" b="b"/>
              <a:pathLst>
                <a:path w="113961" h="8252" extrusionOk="0">
                  <a:moveTo>
                    <a:pt x="4126" y="1"/>
                  </a:moveTo>
                  <a:cubicBezTo>
                    <a:pt x="1869" y="1"/>
                    <a:pt x="0" y="1791"/>
                    <a:pt x="0" y="4126"/>
                  </a:cubicBezTo>
                  <a:cubicBezTo>
                    <a:pt x="0" y="6384"/>
                    <a:pt x="1869" y="8252"/>
                    <a:pt x="4126" y="8252"/>
                  </a:cubicBezTo>
                  <a:lnTo>
                    <a:pt x="109757" y="8252"/>
                  </a:lnTo>
                  <a:cubicBezTo>
                    <a:pt x="112092" y="8252"/>
                    <a:pt x="113961" y="6384"/>
                    <a:pt x="113961" y="4126"/>
                  </a:cubicBezTo>
                  <a:cubicBezTo>
                    <a:pt x="113961" y="1791"/>
                    <a:pt x="112092" y="1"/>
                    <a:pt x="109835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8" name="Google Shape;1741;p47"/>
            <p:cNvSpPr/>
            <p:nvPr/>
          </p:nvSpPr>
          <p:spPr>
            <a:xfrm>
              <a:off x="2532400" y="2024575"/>
              <a:ext cx="2111475" cy="206300"/>
            </a:xfrm>
            <a:custGeom>
              <a:avLst/>
              <a:gdLst/>
              <a:ahLst/>
              <a:cxnLst/>
              <a:rect l="l" t="t" r="r" b="b"/>
              <a:pathLst>
                <a:path w="84459" h="8252" extrusionOk="0">
                  <a:moveTo>
                    <a:pt x="4126" y="1"/>
                  </a:moveTo>
                  <a:cubicBezTo>
                    <a:pt x="1869" y="1"/>
                    <a:pt x="0" y="1869"/>
                    <a:pt x="0" y="4126"/>
                  </a:cubicBezTo>
                  <a:cubicBezTo>
                    <a:pt x="0" y="6462"/>
                    <a:pt x="1869" y="8252"/>
                    <a:pt x="4126" y="8252"/>
                  </a:cubicBezTo>
                  <a:lnTo>
                    <a:pt x="80333" y="8252"/>
                  </a:lnTo>
                  <a:cubicBezTo>
                    <a:pt x="82590" y="8252"/>
                    <a:pt x="84459" y="6462"/>
                    <a:pt x="84459" y="4126"/>
                  </a:cubicBezTo>
                  <a:cubicBezTo>
                    <a:pt x="84459" y="1869"/>
                    <a:pt x="82590" y="1"/>
                    <a:pt x="80333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9" name="Google Shape;1742;p47"/>
            <p:cNvSpPr/>
            <p:nvPr/>
          </p:nvSpPr>
          <p:spPr>
            <a:xfrm>
              <a:off x="2273575" y="4085450"/>
              <a:ext cx="2627175" cy="206300"/>
            </a:xfrm>
            <a:custGeom>
              <a:avLst/>
              <a:gdLst/>
              <a:ahLst/>
              <a:cxnLst/>
              <a:rect l="l" t="t" r="r" b="b"/>
              <a:pathLst>
                <a:path w="105087" h="8252" extrusionOk="0">
                  <a:moveTo>
                    <a:pt x="4204" y="0"/>
                  </a:moveTo>
                  <a:cubicBezTo>
                    <a:pt x="1869" y="0"/>
                    <a:pt x="0" y="1868"/>
                    <a:pt x="0" y="4126"/>
                  </a:cubicBezTo>
                  <a:lnTo>
                    <a:pt x="78" y="4126"/>
                  </a:lnTo>
                  <a:cubicBezTo>
                    <a:pt x="78" y="6383"/>
                    <a:pt x="1869" y="8251"/>
                    <a:pt x="4204" y="8251"/>
                  </a:cubicBezTo>
                  <a:lnTo>
                    <a:pt x="100961" y="8251"/>
                  </a:lnTo>
                  <a:cubicBezTo>
                    <a:pt x="103296" y="8251"/>
                    <a:pt x="105087" y="6383"/>
                    <a:pt x="105087" y="4126"/>
                  </a:cubicBezTo>
                  <a:cubicBezTo>
                    <a:pt x="105087" y="1868"/>
                    <a:pt x="103296" y="0"/>
                    <a:pt x="100961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0" name="Google Shape;1743;p47"/>
            <p:cNvSpPr/>
            <p:nvPr/>
          </p:nvSpPr>
          <p:spPr>
            <a:xfrm>
              <a:off x="3030575" y="4908625"/>
              <a:ext cx="1117075" cy="208250"/>
            </a:xfrm>
            <a:custGeom>
              <a:avLst/>
              <a:gdLst/>
              <a:ahLst/>
              <a:cxnLst/>
              <a:rect l="l" t="t" r="r" b="b"/>
              <a:pathLst>
                <a:path w="44683" h="8330" extrusionOk="0">
                  <a:moveTo>
                    <a:pt x="5528" y="0"/>
                  </a:moveTo>
                  <a:cubicBezTo>
                    <a:pt x="1" y="0"/>
                    <a:pt x="1" y="8329"/>
                    <a:pt x="5528" y="8329"/>
                  </a:cubicBezTo>
                  <a:lnTo>
                    <a:pt x="39155" y="8329"/>
                  </a:lnTo>
                  <a:cubicBezTo>
                    <a:pt x="44682" y="8329"/>
                    <a:pt x="44682" y="0"/>
                    <a:pt x="39155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1" name="Google Shape;1744;p47"/>
            <p:cNvSpPr/>
            <p:nvPr/>
          </p:nvSpPr>
          <p:spPr>
            <a:xfrm>
              <a:off x="2164600" y="3672875"/>
              <a:ext cx="2847075" cy="206300"/>
            </a:xfrm>
            <a:custGeom>
              <a:avLst/>
              <a:gdLst/>
              <a:ahLst/>
              <a:cxnLst/>
              <a:rect l="l" t="t" r="r" b="b"/>
              <a:pathLst>
                <a:path w="113883" h="8252" extrusionOk="0">
                  <a:moveTo>
                    <a:pt x="4126" y="1"/>
                  </a:moveTo>
                  <a:cubicBezTo>
                    <a:pt x="1791" y="1"/>
                    <a:pt x="0" y="1869"/>
                    <a:pt x="0" y="4126"/>
                  </a:cubicBezTo>
                  <a:cubicBezTo>
                    <a:pt x="0" y="6384"/>
                    <a:pt x="1869" y="8252"/>
                    <a:pt x="4126" y="8252"/>
                  </a:cubicBezTo>
                  <a:lnTo>
                    <a:pt x="109757" y="8252"/>
                  </a:lnTo>
                  <a:cubicBezTo>
                    <a:pt x="112092" y="8252"/>
                    <a:pt x="113883" y="6384"/>
                    <a:pt x="113883" y="4126"/>
                  </a:cubicBezTo>
                  <a:cubicBezTo>
                    <a:pt x="113883" y="1869"/>
                    <a:pt x="112092" y="1"/>
                    <a:pt x="109757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2" name="Google Shape;1745;p47"/>
            <p:cNvSpPr/>
            <p:nvPr/>
          </p:nvSpPr>
          <p:spPr>
            <a:xfrm>
              <a:off x="2532400" y="4498000"/>
              <a:ext cx="2111475" cy="206300"/>
            </a:xfrm>
            <a:custGeom>
              <a:avLst/>
              <a:gdLst/>
              <a:ahLst/>
              <a:cxnLst/>
              <a:rect l="l" t="t" r="r" b="b"/>
              <a:pathLst>
                <a:path w="84459" h="8252" extrusionOk="0">
                  <a:moveTo>
                    <a:pt x="4126" y="1"/>
                  </a:moveTo>
                  <a:cubicBezTo>
                    <a:pt x="1869" y="1"/>
                    <a:pt x="0" y="1791"/>
                    <a:pt x="0" y="4126"/>
                  </a:cubicBezTo>
                  <a:cubicBezTo>
                    <a:pt x="0" y="6384"/>
                    <a:pt x="1869" y="8252"/>
                    <a:pt x="4126" y="8252"/>
                  </a:cubicBezTo>
                  <a:lnTo>
                    <a:pt x="80333" y="8252"/>
                  </a:lnTo>
                  <a:cubicBezTo>
                    <a:pt x="82590" y="8252"/>
                    <a:pt x="84459" y="6384"/>
                    <a:pt x="84459" y="4126"/>
                  </a:cubicBezTo>
                  <a:cubicBezTo>
                    <a:pt x="84459" y="1791"/>
                    <a:pt x="82590" y="1"/>
                    <a:pt x="80333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3" name="Google Shape;1746;p47"/>
            <p:cNvSpPr/>
            <p:nvPr/>
          </p:nvSpPr>
          <p:spPr>
            <a:xfrm>
              <a:off x="4301050" y="504100"/>
              <a:ext cx="648625" cy="502350"/>
            </a:xfrm>
            <a:custGeom>
              <a:avLst/>
              <a:gdLst/>
              <a:ahLst/>
              <a:cxnLst/>
              <a:rect l="l" t="t" r="r" b="b"/>
              <a:pathLst>
                <a:path w="25945" h="20094" extrusionOk="0">
                  <a:moveTo>
                    <a:pt x="17803" y="0"/>
                  </a:moveTo>
                  <a:cubicBezTo>
                    <a:pt x="8377" y="0"/>
                    <a:pt x="0" y="8036"/>
                    <a:pt x="869" y="18396"/>
                  </a:cubicBezTo>
                  <a:cubicBezTo>
                    <a:pt x="3293" y="19560"/>
                    <a:pt x="5786" y="20094"/>
                    <a:pt x="8208" y="20094"/>
                  </a:cubicBezTo>
                  <a:cubicBezTo>
                    <a:pt x="17608" y="20094"/>
                    <a:pt x="25944" y="12058"/>
                    <a:pt x="25078" y="1660"/>
                  </a:cubicBezTo>
                  <a:cubicBezTo>
                    <a:pt x="22675" y="522"/>
                    <a:pt x="20205" y="0"/>
                    <a:pt x="17803" y="0"/>
                  </a:cubicBezTo>
                  <a:close/>
                </a:path>
              </a:pathLst>
            </a:custGeom>
            <a:solidFill>
              <a:srgbClr val="B4D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4" name="Google Shape;1747;p47"/>
            <p:cNvSpPr/>
            <p:nvPr/>
          </p:nvSpPr>
          <p:spPr>
            <a:xfrm>
              <a:off x="3851825" y="806350"/>
              <a:ext cx="671400" cy="369775"/>
            </a:xfrm>
            <a:custGeom>
              <a:avLst/>
              <a:gdLst/>
              <a:ahLst/>
              <a:cxnLst/>
              <a:rect l="l" t="t" r="r" b="b"/>
              <a:pathLst>
                <a:path w="26856" h="14791" extrusionOk="0">
                  <a:moveTo>
                    <a:pt x="26855" y="1"/>
                  </a:moveTo>
                  <a:lnTo>
                    <a:pt x="0" y="14791"/>
                  </a:lnTo>
                  <a:lnTo>
                    <a:pt x="10431" y="14791"/>
                  </a:lnTo>
                  <a:lnTo>
                    <a:pt x="26855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5" name="Google Shape;1748;p47"/>
            <p:cNvSpPr/>
            <p:nvPr/>
          </p:nvSpPr>
          <p:spPr>
            <a:xfrm>
              <a:off x="5478700" y="1580625"/>
              <a:ext cx="653900" cy="477325"/>
            </a:xfrm>
            <a:custGeom>
              <a:avLst/>
              <a:gdLst/>
              <a:ahLst/>
              <a:cxnLst/>
              <a:rect l="l" t="t" r="r" b="b"/>
              <a:pathLst>
                <a:path w="26156" h="19093" extrusionOk="0">
                  <a:moveTo>
                    <a:pt x="9075" y="1"/>
                  </a:moveTo>
                  <a:cubicBezTo>
                    <a:pt x="6027" y="1"/>
                    <a:pt x="2900" y="833"/>
                    <a:pt x="1" y="2657"/>
                  </a:cubicBezTo>
                  <a:cubicBezTo>
                    <a:pt x="346" y="12386"/>
                    <a:pt x="8397" y="19092"/>
                    <a:pt x="17070" y="19092"/>
                  </a:cubicBezTo>
                  <a:cubicBezTo>
                    <a:pt x="20124" y="19092"/>
                    <a:pt x="23256" y="18260"/>
                    <a:pt x="26156" y="16435"/>
                  </a:cubicBezTo>
                  <a:cubicBezTo>
                    <a:pt x="25753" y="6707"/>
                    <a:pt x="17729" y="1"/>
                    <a:pt x="9075" y="1"/>
                  </a:cubicBezTo>
                  <a:close/>
                </a:path>
              </a:pathLst>
            </a:custGeom>
            <a:solidFill>
              <a:srgbClr val="B4D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6" name="Google Shape;1749;p47"/>
            <p:cNvSpPr/>
            <p:nvPr/>
          </p:nvSpPr>
          <p:spPr>
            <a:xfrm>
              <a:off x="4353900" y="1176100"/>
              <a:ext cx="1613275" cy="739525"/>
            </a:xfrm>
            <a:custGeom>
              <a:avLst/>
              <a:gdLst/>
              <a:ahLst/>
              <a:cxnLst/>
              <a:rect l="l" t="t" r="r" b="b"/>
              <a:pathLst>
                <a:path w="64531" h="29581" extrusionOk="0">
                  <a:moveTo>
                    <a:pt x="0" y="1"/>
                  </a:moveTo>
                  <a:lnTo>
                    <a:pt x="64531" y="29581"/>
                  </a:lnTo>
                  <a:lnTo>
                    <a:pt x="13311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7" name="Google Shape;1750;p47"/>
            <p:cNvSpPr/>
            <p:nvPr/>
          </p:nvSpPr>
          <p:spPr>
            <a:xfrm>
              <a:off x="1207150" y="915325"/>
              <a:ext cx="5182325" cy="770675"/>
            </a:xfrm>
            <a:custGeom>
              <a:avLst/>
              <a:gdLst/>
              <a:ahLst/>
              <a:cxnLst/>
              <a:rect l="l" t="t" r="r" b="b"/>
              <a:pathLst>
                <a:path w="207293" h="30827" extrusionOk="0">
                  <a:moveTo>
                    <a:pt x="0" y="1"/>
                  </a:moveTo>
                  <a:lnTo>
                    <a:pt x="0" y="30826"/>
                  </a:lnTo>
                  <a:lnTo>
                    <a:pt x="27712" y="15958"/>
                  </a:lnTo>
                  <a:lnTo>
                    <a:pt x="207293" y="10432"/>
                  </a:lnTo>
                  <a:lnTo>
                    <a:pt x="28257" y="29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8" name="Google Shape;1751;p47"/>
            <p:cNvSpPr/>
            <p:nvPr/>
          </p:nvSpPr>
          <p:spPr>
            <a:xfrm>
              <a:off x="3250500" y="3628125"/>
              <a:ext cx="642200" cy="782325"/>
            </a:xfrm>
            <a:custGeom>
              <a:avLst/>
              <a:gdLst/>
              <a:ahLst/>
              <a:cxnLst/>
              <a:rect l="l" t="t" r="r" b="b"/>
              <a:pathLst>
                <a:path w="25688" h="31293" extrusionOk="0">
                  <a:moveTo>
                    <a:pt x="12844" y="0"/>
                  </a:moveTo>
                  <a:cubicBezTo>
                    <a:pt x="5760" y="0"/>
                    <a:pt x="0" y="14012"/>
                    <a:pt x="0" y="31293"/>
                  </a:cubicBezTo>
                  <a:lnTo>
                    <a:pt x="25688" y="31293"/>
                  </a:lnTo>
                  <a:cubicBezTo>
                    <a:pt x="25688" y="14012"/>
                    <a:pt x="19927" y="0"/>
                    <a:pt x="12844" y="0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29" name="Google Shape;1762;p47"/>
          <p:cNvGrpSpPr/>
          <p:nvPr/>
        </p:nvGrpSpPr>
        <p:grpSpPr>
          <a:xfrm rot="2951706">
            <a:off x="2647692" y="2771702"/>
            <a:ext cx="1069549" cy="716789"/>
            <a:chOff x="238125" y="461875"/>
            <a:chExt cx="7107950" cy="4763600"/>
          </a:xfrm>
        </p:grpSpPr>
        <p:sp>
          <p:nvSpPr>
            <p:cNvPr id="130" name="Google Shape;1763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1" name="Google Shape;1764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2" name="Google Shape;1765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3" name="Google Shape;1766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4" name="Google Shape;1767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5" name="Google Shape;1768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6" name="Google Shape;1769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7" name="Google Shape;1770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8" name="Google Shape;1771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9" name="Google Shape;1772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0" name="Google Shape;1773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1" name="Google Shape;1774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2" name="Google Shape;1775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3" name="Google Shape;1776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1777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6" name="Picture 2" descr="Vui vẻ hạnh phúc cô gái dễ thương giơ tay chào logo vẽ tay minh họa nghệ thuật hoạt hình Miễn phí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000" l="9904" r="89936">
                        <a14:foregroundMark x1="34185" y1="27800" x2="24920" y2="34800"/>
                        <a14:foregroundMark x1="47764" y1="91400" x2="48243" y2="95000"/>
                        <a14:foregroundMark x1="52875" y1="92000" x2="53035" y2="9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51" y="2120494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Hình ảnh Diều Màu Diều đẹp Tay Diều Vẽ Diều PNG , Thả Diều, Túi Màu, đồ  Chơi Diều PNG miễn phí tải tập tin PSDComment và Vector">
            <a:extLst>
              <a:ext uri="{FF2B5EF4-FFF2-40B4-BE49-F238E27FC236}">
                <a16:creationId xmlns:a16="http://schemas.microsoft.com/office/drawing/2014/main" id="{4DDDA96F-949A-4356-AD76-B627E1575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4063" y1="26875" x2="81563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3182">
            <a:off x="3371700" y="2063058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156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51"/>
          <p:cNvSpPr/>
          <p:nvPr/>
        </p:nvSpPr>
        <p:spPr>
          <a:xfrm rot="10800000" flipH="1">
            <a:off x="-1270400" y="3089900"/>
            <a:ext cx="805200" cy="805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244;p45"/>
          <p:cNvSpPr/>
          <p:nvPr/>
        </p:nvSpPr>
        <p:spPr>
          <a:xfrm>
            <a:off x="3902236" y="236849"/>
            <a:ext cx="4567350" cy="87129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393513" y="370097"/>
            <a:ext cx="5404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iny" panose="02000903060500060000" pitchFamily="2" charset="0"/>
              </a:rPr>
              <a:t>GIẢI NGHĨA TỪ</a:t>
            </a:r>
          </a:p>
        </p:txBody>
      </p:sp>
      <p:grpSp>
        <p:nvGrpSpPr>
          <p:cNvPr id="22" name="Google Shape;1204;p44"/>
          <p:cNvGrpSpPr/>
          <p:nvPr/>
        </p:nvGrpSpPr>
        <p:grpSpPr>
          <a:xfrm>
            <a:off x="2926591" y="187315"/>
            <a:ext cx="721283" cy="788723"/>
            <a:chOff x="2013650" y="1733325"/>
            <a:chExt cx="407750" cy="445875"/>
          </a:xfrm>
        </p:grpSpPr>
        <p:sp>
          <p:nvSpPr>
            <p:cNvPr id="23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D1CA89D-70D2-481C-BCA2-155269F6E65B}"/>
              </a:ext>
            </a:extLst>
          </p:cNvPr>
          <p:cNvGrpSpPr/>
          <p:nvPr/>
        </p:nvGrpSpPr>
        <p:grpSpPr>
          <a:xfrm>
            <a:off x="72501" y="1402929"/>
            <a:ext cx="11711956" cy="1938992"/>
            <a:chOff x="72501" y="1402929"/>
            <a:chExt cx="11711956" cy="1938992"/>
          </a:xfrm>
        </p:grpSpPr>
        <p:sp>
          <p:nvSpPr>
            <p:cNvPr id="40" name="TextBox 39"/>
            <p:cNvSpPr txBox="1"/>
            <p:nvPr/>
          </p:nvSpPr>
          <p:spPr>
            <a:xfrm>
              <a:off x="587364" y="1402929"/>
              <a:ext cx="111970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4000" b="1">
                  <a:solidFill>
                    <a:srgbClr val="FA37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Quánh:</a:t>
              </a:r>
              <a:r>
                <a:rPr lang="vi-VN" sz="40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trạng thái đặc sệt như dính với nhau thành khối, ý trong bài nói về không gian tràn ngập ánh nắng vàng rực.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  <p:pic>
          <p:nvPicPr>
            <p:cNvPr id="4098" name="Picture 2" descr="Hình ảnh Một Minh Họa Ong Dễ Thương PNG , Ong Clipart, Con Ong, Phim Hoạt  Hình Ong PNG và Vector với nền trong suốt để tải xuống miễn phí">
              <a:extLst>
                <a:ext uri="{FF2B5EF4-FFF2-40B4-BE49-F238E27FC236}">
                  <a16:creationId xmlns:a16="http://schemas.microsoft.com/office/drawing/2014/main" id="{0E92C9F5-9E1E-4877-A5A4-1BD894E01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00" b="91867" l="10000" r="90000">
                          <a14:foregroundMark x1="51250" y1="11600" x2="59479" y2="33867"/>
                          <a14:foregroundMark x1="51042" y1="26800" x2="63750" y2="45200"/>
                          <a14:foregroundMark x1="41042" y1="12533" x2="48542" y2="28667"/>
                          <a14:foregroundMark x1="48542" y1="28667" x2="48646" y2="28667"/>
                          <a14:foregroundMark x1="52917" y1="14400" x2="59167" y2="23867"/>
                          <a14:foregroundMark x1="59167" y1="23867" x2="58438" y2="33733"/>
                          <a14:foregroundMark x1="58438" y1="33733" x2="56771" y2="33200"/>
                          <a14:foregroundMark x1="67500" y1="44933" x2="63333" y2="54267"/>
                          <a14:foregroundMark x1="60417" y1="42400" x2="65000" y2="52400"/>
                          <a14:foregroundMark x1="65000" y1="52400" x2="72708" y2="57200"/>
                          <a14:foregroundMark x1="74375" y1="53600" x2="78646" y2="60267"/>
                          <a14:foregroundMark x1="78125" y1="51200" x2="80729" y2="55067"/>
                          <a14:foregroundMark x1="77083" y1="47733" x2="78229" y2="55467"/>
                          <a14:foregroundMark x1="78229" y1="55467" x2="77813" y2="49600"/>
                          <a14:foregroundMark x1="43542" y1="15333" x2="42604" y2="24267"/>
                          <a14:foregroundMark x1="42604" y1="24267" x2="47500" y2="41600"/>
                          <a14:foregroundMark x1="47500" y1="41600" x2="62500" y2="41733"/>
                          <a14:foregroundMark x1="62500" y1="41733" x2="64583" y2="28800"/>
                          <a14:foregroundMark x1="64583" y1="28800" x2="51875" y2="18400"/>
                          <a14:foregroundMark x1="51875" y1="18400" x2="43958" y2="18133"/>
                          <a14:foregroundMark x1="43958" y1="18133" x2="43333" y2="18667"/>
                          <a14:foregroundMark x1="55104" y1="12267" x2="43542" y2="11733"/>
                          <a14:foregroundMark x1="50104" y1="10933" x2="56354" y2="13200"/>
                          <a14:foregroundMark x1="56354" y1="13200" x2="63646" y2="19467"/>
                          <a14:foregroundMark x1="63646" y1="19467" x2="63750" y2="20133"/>
                          <a14:foregroundMark x1="61771" y1="12800" x2="67917" y2="26800"/>
                          <a14:foregroundMark x1="67917" y1="26800" x2="67083" y2="26267"/>
                          <a14:foregroundMark x1="57917" y1="8800" x2="47708" y2="9867"/>
                          <a14:foregroundMark x1="47708" y1="9867" x2="47708" y2="9867"/>
                          <a14:foregroundMark x1="44688" y1="10133" x2="42500" y2="28800"/>
                          <a14:foregroundMark x1="39479" y1="18133" x2="49063" y2="48667"/>
                          <a14:foregroundMark x1="49063" y1="48667" x2="48958" y2="48000"/>
                          <a14:foregroundMark x1="41875" y1="29333" x2="47292" y2="40133"/>
                          <a14:foregroundMark x1="47292" y1="40133" x2="54479" y2="47733"/>
                          <a14:foregroundMark x1="54479" y1="47733" x2="54792" y2="47733"/>
                          <a14:foregroundMark x1="67500" y1="46133" x2="69583" y2="52667"/>
                          <a14:foregroundMark x1="69583" y1="52667" x2="69375" y2="54267"/>
                          <a14:foregroundMark x1="65729" y1="46267" x2="64688" y2="55733"/>
                          <a14:foregroundMark x1="60000" y1="47467" x2="69375" y2="53733"/>
                          <a14:foregroundMark x1="75208" y1="46400" x2="73229" y2="59067"/>
                          <a14:foregroundMark x1="73229" y1="59067" x2="69479" y2="58267"/>
                          <a14:foregroundMark x1="78646" y1="48533" x2="81458" y2="55467"/>
                          <a14:foregroundMark x1="81458" y1="55467" x2="81458" y2="55333"/>
                          <a14:foregroundMark x1="81042" y1="46400" x2="83229" y2="52933"/>
                          <a14:foregroundMark x1="83438" y1="48000" x2="83854" y2="55467"/>
                          <a14:foregroundMark x1="81771" y1="50533" x2="82292" y2="57200"/>
                          <a14:foregroundMark x1="81979" y1="53867" x2="78125" y2="58133"/>
                          <a14:foregroundMark x1="61042" y1="49733" x2="64271" y2="55733"/>
                          <a14:foregroundMark x1="60833" y1="49600" x2="65625" y2="57467"/>
                          <a14:foregroundMark x1="59688" y1="90667" x2="59688" y2="90667"/>
                          <a14:foregroundMark x1="55313" y1="90000" x2="56250" y2="91733"/>
                          <a14:foregroundMark x1="56354" y1="91867" x2="56354" y2="91867"/>
                          <a14:foregroundMark x1="59896" y1="90000" x2="59896" y2="90800"/>
                          <a14:foregroundMark x1="59479" y1="39600" x2="59062" y2="38267"/>
                          <a14:foregroundMark x1="52083" y1="13067" x2="51458" y2="11600"/>
                          <a14:foregroundMark x1="50000" y1="4800" x2="50000" y2="4800"/>
                          <a14:foregroundMark x1="49688" y1="5600" x2="49688" y2="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1" y="2046373"/>
              <a:ext cx="1139850" cy="890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0D0B431-8C76-4A4C-93F9-B418C4DFFD72}"/>
              </a:ext>
            </a:extLst>
          </p:cNvPr>
          <p:cNvGrpSpPr/>
          <p:nvPr/>
        </p:nvGrpSpPr>
        <p:grpSpPr>
          <a:xfrm>
            <a:off x="0" y="3352001"/>
            <a:ext cx="11694545" cy="1323439"/>
            <a:chOff x="0" y="3352001"/>
            <a:chExt cx="11694545" cy="132343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BCF1CD4-6EC4-4A4E-A1A7-ACBB1B5F63D6}"/>
                </a:ext>
              </a:extLst>
            </p:cNvPr>
            <p:cNvSpPr txBox="1"/>
            <p:nvPr/>
          </p:nvSpPr>
          <p:spPr>
            <a:xfrm>
              <a:off x="497452" y="3352001"/>
              <a:ext cx="111970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4000" b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Chở nắng</a:t>
              </a:r>
              <a:r>
                <a:rPr lang="vi-VN" sz="4000" b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r>
                <a:rPr lang="vi-VN" sz="40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ý trong bài: đàn ong bay trong bầu trời ngập nắng</a:t>
              </a:r>
              <a:endParaRPr lang="en-US" sz="3200" dirty="0">
                <a:solidFill>
                  <a:srgbClr val="00B050"/>
                </a:solidFill>
              </a:endParaRPr>
            </a:p>
          </p:txBody>
        </p:sp>
        <p:pic>
          <p:nvPicPr>
            <p:cNvPr id="47" name="Picture 2" descr="Hình ảnh Một Minh Họa Ong Dễ Thương PNG , Ong Clipart, Con Ong, Phim Hoạt  Hình Ong PNG và Vector với nền trong suốt để tải xuống miễn phí">
              <a:extLst>
                <a:ext uri="{FF2B5EF4-FFF2-40B4-BE49-F238E27FC236}">
                  <a16:creationId xmlns:a16="http://schemas.microsoft.com/office/drawing/2014/main" id="{02D03B50-E13D-459C-9059-A094448C1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00" b="91867" l="10000" r="90000">
                          <a14:foregroundMark x1="51250" y1="11600" x2="59479" y2="33867"/>
                          <a14:foregroundMark x1="51042" y1="26800" x2="63750" y2="45200"/>
                          <a14:foregroundMark x1="41042" y1="12533" x2="48542" y2="28667"/>
                          <a14:foregroundMark x1="48542" y1="28667" x2="48646" y2="28667"/>
                          <a14:foregroundMark x1="52917" y1="14400" x2="59167" y2="23867"/>
                          <a14:foregroundMark x1="59167" y1="23867" x2="58438" y2="33733"/>
                          <a14:foregroundMark x1="58438" y1="33733" x2="56771" y2="33200"/>
                          <a14:foregroundMark x1="67500" y1="44933" x2="63333" y2="54267"/>
                          <a14:foregroundMark x1="60417" y1="42400" x2="65000" y2="52400"/>
                          <a14:foregroundMark x1="65000" y1="52400" x2="72708" y2="57200"/>
                          <a14:foregroundMark x1="74375" y1="53600" x2="78646" y2="60267"/>
                          <a14:foregroundMark x1="78125" y1="51200" x2="80729" y2="55067"/>
                          <a14:foregroundMark x1="77083" y1="47733" x2="78229" y2="55467"/>
                          <a14:foregroundMark x1="78229" y1="55467" x2="77813" y2="49600"/>
                          <a14:foregroundMark x1="43542" y1="15333" x2="42604" y2="24267"/>
                          <a14:foregroundMark x1="42604" y1="24267" x2="47500" y2="41600"/>
                          <a14:foregroundMark x1="47500" y1="41600" x2="62500" y2="41733"/>
                          <a14:foregroundMark x1="62500" y1="41733" x2="64583" y2="28800"/>
                          <a14:foregroundMark x1="64583" y1="28800" x2="51875" y2="18400"/>
                          <a14:foregroundMark x1="51875" y1="18400" x2="43958" y2="18133"/>
                          <a14:foregroundMark x1="43958" y1="18133" x2="43333" y2="18667"/>
                          <a14:foregroundMark x1="55104" y1="12267" x2="43542" y2="11733"/>
                          <a14:foregroundMark x1="50104" y1="10933" x2="56354" y2="13200"/>
                          <a14:foregroundMark x1="56354" y1="13200" x2="63646" y2="19467"/>
                          <a14:foregroundMark x1="63646" y1="19467" x2="63750" y2="20133"/>
                          <a14:foregroundMark x1="61771" y1="12800" x2="67917" y2="26800"/>
                          <a14:foregroundMark x1="67917" y1="26800" x2="67083" y2="26267"/>
                          <a14:foregroundMark x1="57917" y1="8800" x2="47708" y2="9867"/>
                          <a14:foregroundMark x1="47708" y1="9867" x2="47708" y2="9867"/>
                          <a14:foregroundMark x1="44688" y1="10133" x2="42500" y2="28800"/>
                          <a14:foregroundMark x1="39479" y1="18133" x2="49063" y2="48667"/>
                          <a14:foregroundMark x1="49063" y1="48667" x2="48958" y2="48000"/>
                          <a14:foregroundMark x1="41875" y1="29333" x2="47292" y2="40133"/>
                          <a14:foregroundMark x1="47292" y1="40133" x2="54479" y2="47733"/>
                          <a14:foregroundMark x1="54479" y1="47733" x2="54792" y2="47733"/>
                          <a14:foregroundMark x1="67500" y1="46133" x2="69583" y2="52667"/>
                          <a14:foregroundMark x1="69583" y1="52667" x2="69375" y2="54267"/>
                          <a14:foregroundMark x1="65729" y1="46267" x2="64688" y2="55733"/>
                          <a14:foregroundMark x1="60000" y1="47467" x2="69375" y2="53733"/>
                          <a14:foregroundMark x1="75208" y1="46400" x2="73229" y2="59067"/>
                          <a14:foregroundMark x1="73229" y1="59067" x2="69479" y2="58267"/>
                          <a14:foregroundMark x1="78646" y1="48533" x2="81458" y2="55467"/>
                          <a14:foregroundMark x1="81458" y1="55467" x2="81458" y2="55333"/>
                          <a14:foregroundMark x1="81042" y1="46400" x2="83229" y2="52933"/>
                          <a14:foregroundMark x1="83438" y1="48000" x2="83854" y2="55467"/>
                          <a14:foregroundMark x1="81771" y1="50533" x2="82292" y2="57200"/>
                          <a14:foregroundMark x1="81979" y1="53867" x2="78125" y2="58133"/>
                          <a14:foregroundMark x1="61042" y1="49733" x2="64271" y2="55733"/>
                          <a14:foregroundMark x1="60833" y1="49600" x2="65625" y2="57467"/>
                          <a14:foregroundMark x1="59688" y1="90667" x2="59688" y2="90667"/>
                          <a14:foregroundMark x1="55313" y1="90000" x2="56250" y2="91733"/>
                          <a14:foregroundMark x1="56354" y1="91867" x2="56354" y2="91867"/>
                          <a14:foregroundMark x1="59896" y1="90000" x2="59896" y2="90800"/>
                          <a14:foregroundMark x1="59479" y1="39600" x2="59062" y2="38267"/>
                          <a14:foregroundMark x1="52083" y1="13067" x2="51458" y2="11600"/>
                          <a14:foregroundMark x1="50000" y1="4800" x2="50000" y2="4800"/>
                          <a14:foregroundMark x1="49688" y1="5600" x2="49688" y2="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57106"/>
              <a:ext cx="1139850" cy="890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F5E0F8-DE68-4F57-AD21-9B3FD7F72372}"/>
              </a:ext>
            </a:extLst>
          </p:cNvPr>
          <p:cNvGrpSpPr/>
          <p:nvPr/>
        </p:nvGrpSpPr>
        <p:grpSpPr>
          <a:xfrm>
            <a:off x="0" y="4932393"/>
            <a:ext cx="11784457" cy="1413121"/>
            <a:chOff x="0" y="4932393"/>
            <a:chExt cx="11784457" cy="1413121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DB9459D-F529-4607-99AB-A73F6FA658E5}"/>
                </a:ext>
              </a:extLst>
            </p:cNvPr>
            <p:cNvSpPr txBox="1"/>
            <p:nvPr/>
          </p:nvSpPr>
          <p:spPr>
            <a:xfrm>
              <a:off x="587364" y="4932393"/>
              <a:ext cx="111970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40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Loang</a:t>
              </a:r>
              <a:r>
                <a:rPr lang="vi-VN" sz="40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r>
                <a:rPr lang="vi-VN" sz="40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lan rộng dần ra; ý</a:t>
              </a:r>
              <a:r>
                <a:rPr lang="en-US" sz="400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 bài: mặt trời bắt đầu lặn, ánh sáng lan rộng trên bãi cát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48" name="Picture 2" descr="Hình ảnh Một Minh Họa Ong Dễ Thương PNG , Ong Clipart, Con Ong, Phim Hoạt  Hình Ong PNG và Vector với nền trong suốt để tải xuống miễn phí">
              <a:extLst>
                <a:ext uri="{FF2B5EF4-FFF2-40B4-BE49-F238E27FC236}">
                  <a16:creationId xmlns:a16="http://schemas.microsoft.com/office/drawing/2014/main" id="{C5C23B7B-A3BF-4B98-B6CB-D621EB38B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00" b="91867" l="10000" r="90000">
                          <a14:foregroundMark x1="51250" y1="11600" x2="59479" y2="33867"/>
                          <a14:foregroundMark x1="51042" y1="26800" x2="63750" y2="45200"/>
                          <a14:foregroundMark x1="41042" y1="12533" x2="48542" y2="28667"/>
                          <a14:foregroundMark x1="48542" y1="28667" x2="48646" y2="28667"/>
                          <a14:foregroundMark x1="52917" y1="14400" x2="59167" y2="23867"/>
                          <a14:foregroundMark x1="59167" y1="23867" x2="58438" y2="33733"/>
                          <a14:foregroundMark x1="58438" y1="33733" x2="56771" y2="33200"/>
                          <a14:foregroundMark x1="67500" y1="44933" x2="63333" y2="54267"/>
                          <a14:foregroundMark x1="60417" y1="42400" x2="65000" y2="52400"/>
                          <a14:foregroundMark x1="65000" y1="52400" x2="72708" y2="57200"/>
                          <a14:foregroundMark x1="74375" y1="53600" x2="78646" y2="60267"/>
                          <a14:foregroundMark x1="78125" y1="51200" x2="80729" y2="55067"/>
                          <a14:foregroundMark x1="77083" y1="47733" x2="78229" y2="55467"/>
                          <a14:foregroundMark x1="78229" y1="55467" x2="77813" y2="49600"/>
                          <a14:foregroundMark x1="43542" y1="15333" x2="42604" y2="24267"/>
                          <a14:foregroundMark x1="42604" y1="24267" x2="47500" y2="41600"/>
                          <a14:foregroundMark x1="47500" y1="41600" x2="62500" y2="41733"/>
                          <a14:foregroundMark x1="62500" y1="41733" x2="64583" y2="28800"/>
                          <a14:foregroundMark x1="64583" y1="28800" x2="51875" y2="18400"/>
                          <a14:foregroundMark x1="51875" y1="18400" x2="43958" y2="18133"/>
                          <a14:foregroundMark x1="43958" y1="18133" x2="43333" y2="18667"/>
                          <a14:foregroundMark x1="55104" y1="12267" x2="43542" y2="11733"/>
                          <a14:foregroundMark x1="50104" y1="10933" x2="56354" y2="13200"/>
                          <a14:foregroundMark x1="56354" y1="13200" x2="63646" y2="19467"/>
                          <a14:foregroundMark x1="63646" y1="19467" x2="63750" y2="20133"/>
                          <a14:foregroundMark x1="61771" y1="12800" x2="67917" y2="26800"/>
                          <a14:foregroundMark x1="67917" y1="26800" x2="67083" y2="26267"/>
                          <a14:foregroundMark x1="57917" y1="8800" x2="47708" y2="9867"/>
                          <a14:foregroundMark x1="47708" y1="9867" x2="47708" y2="9867"/>
                          <a14:foregroundMark x1="44688" y1="10133" x2="42500" y2="28800"/>
                          <a14:foregroundMark x1="39479" y1="18133" x2="49063" y2="48667"/>
                          <a14:foregroundMark x1="49063" y1="48667" x2="48958" y2="48000"/>
                          <a14:foregroundMark x1="41875" y1="29333" x2="47292" y2="40133"/>
                          <a14:foregroundMark x1="47292" y1="40133" x2="54479" y2="47733"/>
                          <a14:foregroundMark x1="54479" y1="47733" x2="54792" y2="47733"/>
                          <a14:foregroundMark x1="67500" y1="46133" x2="69583" y2="52667"/>
                          <a14:foregroundMark x1="69583" y1="52667" x2="69375" y2="54267"/>
                          <a14:foregroundMark x1="65729" y1="46267" x2="64688" y2="55733"/>
                          <a14:foregroundMark x1="60000" y1="47467" x2="69375" y2="53733"/>
                          <a14:foregroundMark x1="75208" y1="46400" x2="73229" y2="59067"/>
                          <a14:foregroundMark x1="73229" y1="59067" x2="69479" y2="58267"/>
                          <a14:foregroundMark x1="78646" y1="48533" x2="81458" y2="55467"/>
                          <a14:foregroundMark x1="81458" y1="55467" x2="81458" y2="55333"/>
                          <a14:foregroundMark x1="81042" y1="46400" x2="83229" y2="52933"/>
                          <a14:foregroundMark x1="83438" y1="48000" x2="83854" y2="55467"/>
                          <a14:foregroundMark x1="81771" y1="50533" x2="82292" y2="57200"/>
                          <a14:foregroundMark x1="81979" y1="53867" x2="78125" y2="58133"/>
                          <a14:foregroundMark x1="61042" y1="49733" x2="64271" y2="55733"/>
                          <a14:foregroundMark x1="60833" y1="49600" x2="65625" y2="57467"/>
                          <a14:foregroundMark x1="59688" y1="90667" x2="59688" y2="90667"/>
                          <a14:foregroundMark x1="55313" y1="90000" x2="56250" y2="91733"/>
                          <a14:foregroundMark x1="56354" y1="91867" x2="56354" y2="91867"/>
                          <a14:foregroundMark x1="59896" y1="90000" x2="59896" y2="90800"/>
                          <a14:foregroundMark x1="59479" y1="39600" x2="59062" y2="38267"/>
                          <a14:foregroundMark x1="52083" y1="13067" x2="51458" y2="11600"/>
                          <a14:foregroundMark x1="50000" y1="4800" x2="50000" y2="4800"/>
                          <a14:foregroundMark x1="49688" y1="5600" x2="49688" y2="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55071"/>
              <a:ext cx="1139850" cy="890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302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43763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244;p45"/>
          <p:cNvSpPr/>
          <p:nvPr/>
        </p:nvSpPr>
        <p:spPr>
          <a:xfrm>
            <a:off x="925719" y="305161"/>
            <a:ext cx="4464750" cy="66887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68415" y="413670"/>
            <a:ext cx="5404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iny" panose="02000903060500060000" pitchFamily="2" charset="0"/>
              </a:rPr>
              <a:t>CÙNG TÌM HIỂU</a:t>
            </a:r>
          </a:p>
        </p:txBody>
      </p:sp>
      <p:grpSp>
        <p:nvGrpSpPr>
          <p:cNvPr id="35" name="Google Shape;1204;p44"/>
          <p:cNvGrpSpPr/>
          <p:nvPr/>
        </p:nvGrpSpPr>
        <p:grpSpPr>
          <a:xfrm>
            <a:off x="142036" y="184051"/>
            <a:ext cx="721283" cy="788723"/>
            <a:chOff x="2013650" y="1733325"/>
            <a:chExt cx="407750" cy="445875"/>
          </a:xfrm>
        </p:grpSpPr>
        <p:sp>
          <p:nvSpPr>
            <p:cNvPr id="36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5475" y="1326278"/>
            <a:ext cx="10886340" cy="646332"/>
            <a:chOff x="175307" y="1124085"/>
            <a:chExt cx="10853342" cy="429168"/>
          </a:xfrm>
        </p:grpSpPr>
        <p:sp>
          <p:nvSpPr>
            <p:cNvPr id="54" name="Rectangle 53"/>
            <p:cNvSpPr/>
            <p:nvPr/>
          </p:nvSpPr>
          <p:spPr>
            <a:xfrm>
              <a:off x="874676" y="1124085"/>
              <a:ext cx="10153973" cy="4291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 ảnh đàn ong trong khổ thơ thứ nhất có gì đẹp?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75307" y="1145970"/>
              <a:ext cx="643345" cy="406425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4CB9D0"/>
                  </a:solidFill>
                  <a:latin typeface="iCiel Pony" panose="02000000000000000000" pitchFamily="2" charset="0"/>
                </a:rPr>
                <a:t>1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84646" y="2322324"/>
            <a:ext cx="10546318" cy="662067"/>
            <a:chOff x="156606" y="1234456"/>
            <a:chExt cx="10514350" cy="439616"/>
          </a:xfrm>
        </p:grpSpPr>
        <p:sp>
          <p:nvSpPr>
            <p:cNvPr id="60" name="Rectangle 59"/>
            <p:cNvSpPr/>
            <p:nvPr/>
          </p:nvSpPr>
          <p:spPr>
            <a:xfrm>
              <a:off x="804525" y="1244905"/>
              <a:ext cx="9866431" cy="429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Cách tả trò chơi thả diều trong bài có gì thú vị?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56606" y="1234456"/>
              <a:ext cx="637043" cy="409864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4CB9D0"/>
                  </a:solidFill>
                  <a:latin typeface="iCiel Pony" panose="02000000000000000000" pitchFamily="2" charset="0"/>
                </a:rPr>
                <a:t>2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51389" y="3295413"/>
            <a:ext cx="10499700" cy="1223590"/>
            <a:chOff x="148609" y="1130091"/>
            <a:chExt cx="10467874" cy="812470"/>
          </a:xfrm>
        </p:grpSpPr>
        <p:sp>
          <p:nvSpPr>
            <p:cNvPr id="63" name="Rectangle 62"/>
            <p:cNvSpPr/>
            <p:nvPr/>
          </p:nvSpPr>
          <p:spPr>
            <a:xfrm>
              <a:off x="793649" y="1145536"/>
              <a:ext cx="9822834" cy="797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ngữ, hình ảnh cho thấy vẻ đẹp của thiên nhiên trong khổ thơ thứ ba và thứ tư.</a:t>
              </a:r>
              <a:endParaRPr lang="vi-VN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48609" y="1130091"/>
              <a:ext cx="645040" cy="386767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solidFill>
                    <a:srgbClr val="4CB9D0"/>
                  </a:solidFill>
                  <a:latin typeface="iCiel Pony" panose="02000000000000000000" pitchFamily="2" charset="0"/>
                </a:rPr>
                <a:t>3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43518" y="4731501"/>
            <a:ext cx="10627676" cy="646331"/>
            <a:chOff x="115101" y="1130092"/>
            <a:chExt cx="10560631" cy="429168"/>
          </a:xfrm>
        </p:grpSpPr>
        <p:sp>
          <p:nvSpPr>
            <p:cNvPr id="66" name="Rectangle 65"/>
            <p:cNvSpPr/>
            <p:nvPr/>
          </p:nvSpPr>
          <p:spPr>
            <a:xfrm>
              <a:off x="809301" y="1130092"/>
              <a:ext cx="9866431" cy="4291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Khổ thơ cuối bài nói lên ước mơ gì của bạn nhỏ</a:t>
              </a:r>
              <a:r>
                <a:rPr lang="en-US" sz="36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15101" y="1130092"/>
              <a:ext cx="610210" cy="427146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4CB9D0"/>
                  </a:solidFill>
                  <a:latin typeface="iCiel Pony" panose="02000000000000000000" pitchFamily="2" charset="0"/>
                </a:rPr>
                <a:t>4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9029EFBB-D425-4B5C-B16E-6EDA5BF7B11E}"/>
              </a:ext>
            </a:extLst>
          </p:cNvPr>
          <p:cNvSpPr/>
          <p:nvPr/>
        </p:nvSpPr>
        <p:spPr>
          <a:xfrm>
            <a:off x="1634857" y="5630084"/>
            <a:ext cx="99290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36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thuộc lòng bốn khổ thơ em thích.</a:t>
            </a:r>
            <a:endParaRPr lang="en-US" sz="3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1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43594 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244;p45"/>
          <p:cNvSpPr/>
          <p:nvPr/>
        </p:nvSpPr>
        <p:spPr>
          <a:xfrm>
            <a:off x="3510063" y="192765"/>
            <a:ext cx="4683971" cy="87213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034990" y="373104"/>
            <a:ext cx="540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iny" panose="02000903060500060000" pitchFamily="2" charset="0"/>
              </a:rPr>
              <a:t>CÙNG TÌM HIỂU</a:t>
            </a:r>
          </a:p>
        </p:txBody>
      </p:sp>
      <p:grpSp>
        <p:nvGrpSpPr>
          <p:cNvPr id="20" name="Google Shape;1204;p44"/>
          <p:cNvGrpSpPr/>
          <p:nvPr/>
        </p:nvGrpSpPr>
        <p:grpSpPr>
          <a:xfrm>
            <a:off x="2364725" y="192765"/>
            <a:ext cx="721283" cy="788723"/>
            <a:chOff x="2013650" y="1733325"/>
            <a:chExt cx="407750" cy="445875"/>
          </a:xfrm>
        </p:grpSpPr>
        <p:sp>
          <p:nvSpPr>
            <p:cNvPr id="21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206514" y="2396686"/>
            <a:ext cx="117228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vi-VN" sz="3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FCF47D-7330-4F22-A73E-8B05CCA8E7D2}"/>
              </a:ext>
            </a:extLst>
          </p:cNvPr>
          <p:cNvGrpSpPr/>
          <p:nvPr/>
        </p:nvGrpSpPr>
        <p:grpSpPr>
          <a:xfrm>
            <a:off x="206514" y="1472895"/>
            <a:ext cx="12165587" cy="707886"/>
            <a:chOff x="175307" y="1112472"/>
            <a:chExt cx="12128711" cy="4700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BF80F6A-2B95-46D7-B22E-8FA331E0D45E}"/>
                </a:ext>
              </a:extLst>
            </p:cNvPr>
            <p:cNvSpPr/>
            <p:nvPr/>
          </p:nvSpPr>
          <p:spPr>
            <a:xfrm>
              <a:off x="786138" y="1112472"/>
              <a:ext cx="11517880" cy="470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 ảnh đàn ong trong khổ thơ thứ nhất có gì đẹp?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36E0E49-6234-49A0-95E0-8DF2624A001B}"/>
                </a:ext>
              </a:extLst>
            </p:cNvPr>
            <p:cNvSpPr/>
            <p:nvPr/>
          </p:nvSpPr>
          <p:spPr>
            <a:xfrm>
              <a:off x="175307" y="1145970"/>
              <a:ext cx="643345" cy="406425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4CB9D0"/>
                  </a:solidFill>
                  <a:latin typeface="iCiel Pony" panose="02000000000000000000" pitchFamily="2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42C2077-CDCF-42D7-B63C-F7EC444FBCE7}"/>
              </a:ext>
            </a:extLst>
          </p:cNvPr>
          <p:cNvGrpSpPr/>
          <p:nvPr/>
        </p:nvGrpSpPr>
        <p:grpSpPr>
          <a:xfrm>
            <a:off x="947427" y="2684574"/>
            <a:ext cx="10352520" cy="3785652"/>
            <a:chOff x="1113354" y="3176071"/>
            <a:chExt cx="10352520" cy="3785652"/>
          </a:xfrm>
        </p:grpSpPr>
        <p:sp>
          <p:nvSpPr>
            <p:cNvPr id="44" name="Rounded Rectangle 43"/>
            <p:cNvSpPr/>
            <p:nvPr/>
          </p:nvSpPr>
          <p:spPr>
            <a:xfrm>
              <a:off x="1146143" y="3226085"/>
              <a:ext cx="10319731" cy="3658353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4CB9D0"/>
                </a:solidFill>
              </a:endParaRPr>
            </a:p>
          </p:txBody>
        </p:sp>
        <p:sp>
          <p:nvSpPr>
            <p:cNvPr id="45" name="Teardrop 44"/>
            <p:cNvSpPr/>
            <p:nvPr/>
          </p:nvSpPr>
          <p:spPr>
            <a:xfrm>
              <a:off x="1113354" y="3223259"/>
              <a:ext cx="580077" cy="553998"/>
            </a:xfrm>
            <a:prstGeom prst="teardrop">
              <a:avLst/>
            </a:prstGeom>
            <a:solidFill>
              <a:srgbClr val="F7943D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416CBE-2C34-443D-ABF6-D1EA62E7CCBC}"/>
                </a:ext>
              </a:extLst>
            </p:cNvPr>
            <p:cNvSpPr txBox="1"/>
            <p:nvPr/>
          </p:nvSpPr>
          <p:spPr>
            <a:xfrm>
              <a:off x="1726086" y="3176071"/>
              <a:ext cx="956997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800" b="1">
                  <a:latin typeface="Calibri" panose="020F0502020204030204" pitchFamily="34" charset="0"/>
                  <a:cs typeface="Calibri" panose="020F0502020204030204" pitchFamily="34" charset="0"/>
                </a:rPr>
                <a:t>Đàn ong trong khổ thơ thứ nhất được tả bằng những từ ngữ, hình ảnh:</a:t>
              </a:r>
              <a:r>
                <a:rPr lang="en-US" sz="4800" b="1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>
                  <a:solidFill>
                    <a:srgbClr val="FA37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cánh chở nắng bay qua vườn mướp vàng, mang bình mật đầy ghé cành râm bụt đỏ.</a:t>
              </a:r>
              <a:endParaRPr lang="en-US" sz="4800" b="1">
                <a:solidFill>
                  <a:srgbClr val="FA375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937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47591 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47"/>
          <p:cNvGrpSpPr/>
          <p:nvPr/>
        </p:nvGrpSpPr>
        <p:grpSpPr>
          <a:xfrm flipH="1">
            <a:off x="3204660" y="5354892"/>
            <a:ext cx="746258" cy="716983"/>
            <a:chOff x="5949775" y="2481625"/>
            <a:chExt cx="407775" cy="445825"/>
          </a:xfrm>
        </p:grpSpPr>
        <p:sp>
          <p:nvSpPr>
            <p:cNvPr id="1312" name="Google Shape;1312;p4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30" name="Google Shape;1330;p47"/>
          <p:cNvSpPr/>
          <p:nvPr/>
        </p:nvSpPr>
        <p:spPr>
          <a:xfrm>
            <a:off x="4018869" y="5049728"/>
            <a:ext cx="3681567" cy="3437367"/>
          </a:xfrm>
          <a:custGeom>
            <a:avLst/>
            <a:gdLst/>
            <a:ahLst/>
            <a:cxnLst/>
            <a:rect l="l" t="t" r="r" b="b"/>
            <a:pathLst>
              <a:path w="110447" h="103121" extrusionOk="0">
                <a:moveTo>
                  <a:pt x="0" y="29207"/>
                </a:moveTo>
                <a:cubicBezTo>
                  <a:pt x="4147" y="34184"/>
                  <a:pt x="14248" y="33475"/>
                  <a:pt x="19431" y="29588"/>
                </a:cubicBezTo>
                <a:cubicBezTo>
                  <a:pt x="26772" y="24083"/>
                  <a:pt x="32370" y="16390"/>
                  <a:pt x="40005" y="11300"/>
                </a:cubicBezTo>
                <a:cubicBezTo>
                  <a:pt x="58185" y="-820"/>
                  <a:pt x="90087" y="-5674"/>
                  <a:pt x="105537" y="9776"/>
                </a:cubicBezTo>
                <a:cubicBezTo>
                  <a:pt x="110489" y="14728"/>
                  <a:pt x="112760" y="26660"/>
                  <a:pt x="107061" y="30731"/>
                </a:cubicBezTo>
                <a:cubicBezTo>
                  <a:pt x="93066" y="40727"/>
                  <a:pt x="69999" y="35695"/>
                  <a:pt x="58674" y="48638"/>
                </a:cubicBezTo>
                <a:cubicBezTo>
                  <a:pt x="50186" y="58339"/>
                  <a:pt x="50459" y="75005"/>
                  <a:pt x="54864" y="87119"/>
                </a:cubicBezTo>
                <a:cubicBezTo>
                  <a:pt x="57055" y="93144"/>
                  <a:pt x="62665" y="97387"/>
                  <a:pt x="65532" y="10312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24" name="Google Shape;1685;p47"/>
          <p:cNvGrpSpPr/>
          <p:nvPr/>
        </p:nvGrpSpPr>
        <p:grpSpPr>
          <a:xfrm rot="2089173" flipH="1">
            <a:off x="8235137" y="3413234"/>
            <a:ext cx="1199055" cy="793005"/>
            <a:chOff x="238125" y="461875"/>
            <a:chExt cx="7107950" cy="4763600"/>
          </a:xfrm>
        </p:grpSpPr>
        <p:sp>
          <p:nvSpPr>
            <p:cNvPr id="25" name="Google Shape;1686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87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88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89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90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91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92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93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94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95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96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97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98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99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700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" name="Google Shape;1701;p47"/>
          <p:cNvGrpSpPr/>
          <p:nvPr/>
        </p:nvGrpSpPr>
        <p:grpSpPr>
          <a:xfrm rot="19641211" flipH="1">
            <a:off x="10993961" y="3948889"/>
            <a:ext cx="1069909" cy="717031"/>
            <a:chOff x="238125" y="461875"/>
            <a:chExt cx="7107950" cy="4763600"/>
          </a:xfrm>
        </p:grpSpPr>
        <p:sp>
          <p:nvSpPr>
            <p:cNvPr id="41" name="Google Shape;1702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703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704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705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706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707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708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709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710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711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712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713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714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715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716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1717;p47"/>
          <p:cNvGrpSpPr/>
          <p:nvPr/>
        </p:nvGrpSpPr>
        <p:grpSpPr>
          <a:xfrm rot="587255" flipH="1">
            <a:off x="9339848" y="4670735"/>
            <a:ext cx="1070400" cy="717360"/>
            <a:chOff x="238125" y="461875"/>
            <a:chExt cx="7107950" cy="4763600"/>
          </a:xfrm>
        </p:grpSpPr>
        <p:sp>
          <p:nvSpPr>
            <p:cNvPr id="57" name="Google Shape;1718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719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720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721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722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723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724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725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726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727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728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729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730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731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732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1733;p47"/>
          <p:cNvGrpSpPr/>
          <p:nvPr/>
        </p:nvGrpSpPr>
        <p:grpSpPr>
          <a:xfrm flipH="1">
            <a:off x="8290496" y="774477"/>
            <a:ext cx="3914463" cy="3526063"/>
            <a:chOff x="915250" y="238125"/>
            <a:chExt cx="5766125" cy="5194000"/>
          </a:xfrm>
        </p:grpSpPr>
        <p:sp>
          <p:nvSpPr>
            <p:cNvPr id="73" name="Google Shape;1734;p47"/>
            <p:cNvSpPr/>
            <p:nvPr/>
          </p:nvSpPr>
          <p:spPr>
            <a:xfrm>
              <a:off x="915250" y="238125"/>
              <a:ext cx="5766125" cy="5194000"/>
            </a:xfrm>
            <a:custGeom>
              <a:avLst/>
              <a:gdLst/>
              <a:ahLst/>
              <a:cxnLst/>
              <a:rect l="l" t="t" r="r" b="b"/>
              <a:pathLst>
                <a:path w="230645" h="207760" extrusionOk="0">
                  <a:moveTo>
                    <a:pt x="153192" y="0"/>
                  </a:moveTo>
                  <a:cubicBezTo>
                    <a:pt x="140504" y="0"/>
                    <a:pt x="129217" y="8407"/>
                    <a:pt x="125714" y="20628"/>
                  </a:cubicBezTo>
                  <a:lnTo>
                    <a:pt x="121900" y="22730"/>
                  </a:lnTo>
                  <a:lnTo>
                    <a:pt x="40789" y="19383"/>
                  </a:lnTo>
                  <a:lnTo>
                    <a:pt x="12844" y="16425"/>
                  </a:lnTo>
                  <a:cubicBezTo>
                    <a:pt x="12455" y="16425"/>
                    <a:pt x="12065" y="16347"/>
                    <a:pt x="11676" y="16347"/>
                  </a:cubicBezTo>
                  <a:cubicBezTo>
                    <a:pt x="5215" y="16347"/>
                    <a:pt x="0" y="21640"/>
                    <a:pt x="0" y="28023"/>
                  </a:cubicBezTo>
                  <a:lnTo>
                    <a:pt x="0" y="58848"/>
                  </a:lnTo>
                  <a:cubicBezTo>
                    <a:pt x="0" y="65686"/>
                    <a:pt x="5592" y="70582"/>
                    <a:pt x="11719" y="70582"/>
                  </a:cubicBezTo>
                  <a:cubicBezTo>
                    <a:pt x="13544" y="70582"/>
                    <a:pt x="15417" y="70148"/>
                    <a:pt x="17203" y="69201"/>
                  </a:cubicBezTo>
                  <a:lnTo>
                    <a:pt x="42502" y="55579"/>
                  </a:lnTo>
                  <a:lnTo>
                    <a:pt x="75273" y="54567"/>
                  </a:lnTo>
                  <a:lnTo>
                    <a:pt x="75273" y="54567"/>
                  </a:lnTo>
                  <a:cubicBezTo>
                    <a:pt x="74806" y="55813"/>
                    <a:pt x="74494" y="57136"/>
                    <a:pt x="74339" y="58537"/>
                  </a:cubicBezTo>
                  <a:cubicBezTo>
                    <a:pt x="73171" y="59238"/>
                    <a:pt x="72081" y="59938"/>
                    <a:pt x="70992" y="60717"/>
                  </a:cubicBezTo>
                  <a:lnTo>
                    <a:pt x="68812" y="60717"/>
                  </a:lnTo>
                  <a:cubicBezTo>
                    <a:pt x="59393" y="60717"/>
                    <a:pt x="52076" y="68890"/>
                    <a:pt x="53010" y="78153"/>
                  </a:cubicBezTo>
                  <a:cubicBezTo>
                    <a:pt x="45070" y="81111"/>
                    <a:pt x="40789" y="89829"/>
                    <a:pt x="43436" y="97847"/>
                  </a:cubicBezTo>
                  <a:cubicBezTo>
                    <a:pt x="38454" y="102440"/>
                    <a:pt x="36897" y="109601"/>
                    <a:pt x="39544" y="115829"/>
                  </a:cubicBezTo>
                  <a:cubicBezTo>
                    <a:pt x="34484" y="121667"/>
                    <a:pt x="34484" y="130307"/>
                    <a:pt x="39544" y="136223"/>
                  </a:cubicBezTo>
                  <a:cubicBezTo>
                    <a:pt x="36897" y="142450"/>
                    <a:pt x="38454" y="149612"/>
                    <a:pt x="43436" y="154127"/>
                  </a:cubicBezTo>
                  <a:cubicBezTo>
                    <a:pt x="40867" y="162222"/>
                    <a:pt x="45070" y="170940"/>
                    <a:pt x="53088" y="173821"/>
                  </a:cubicBezTo>
                  <a:cubicBezTo>
                    <a:pt x="52076" y="183162"/>
                    <a:pt x="59393" y="191257"/>
                    <a:pt x="68812" y="191257"/>
                  </a:cubicBezTo>
                  <a:lnTo>
                    <a:pt x="71069" y="191257"/>
                  </a:lnTo>
                  <a:cubicBezTo>
                    <a:pt x="72159" y="192036"/>
                    <a:pt x="73249" y="192814"/>
                    <a:pt x="74339" y="193515"/>
                  </a:cubicBezTo>
                  <a:cubicBezTo>
                    <a:pt x="75117" y="201610"/>
                    <a:pt x="81967" y="207760"/>
                    <a:pt x="90141" y="207760"/>
                  </a:cubicBezTo>
                  <a:lnTo>
                    <a:pt x="123768" y="207760"/>
                  </a:lnTo>
                  <a:cubicBezTo>
                    <a:pt x="131864" y="207760"/>
                    <a:pt x="138714" y="201610"/>
                    <a:pt x="139492" y="193515"/>
                  </a:cubicBezTo>
                  <a:cubicBezTo>
                    <a:pt x="140582" y="192814"/>
                    <a:pt x="141750" y="192036"/>
                    <a:pt x="142762" y="191257"/>
                  </a:cubicBezTo>
                  <a:lnTo>
                    <a:pt x="145019" y="191257"/>
                  </a:lnTo>
                  <a:cubicBezTo>
                    <a:pt x="154438" y="191257"/>
                    <a:pt x="161755" y="183162"/>
                    <a:pt x="160743" y="173821"/>
                  </a:cubicBezTo>
                  <a:cubicBezTo>
                    <a:pt x="168761" y="170940"/>
                    <a:pt x="172964" y="162300"/>
                    <a:pt x="170395" y="154205"/>
                  </a:cubicBezTo>
                  <a:cubicBezTo>
                    <a:pt x="175377" y="149612"/>
                    <a:pt x="176934" y="142450"/>
                    <a:pt x="174288" y="136223"/>
                  </a:cubicBezTo>
                  <a:cubicBezTo>
                    <a:pt x="179347" y="130385"/>
                    <a:pt x="179347" y="121745"/>
                    <a:pt x="174288" y="115829"/>
                  </a:cubicBezTo>
                  <a:cubicBezTo>
                    <a:pt x="176934" y="109601"/>
                    <a:pt x="175377" y="102440"/>
                    <a:pt x="170395" y="97925"/>
                  </a:cubicBezTo>
                  <a:cubicBezTo>
                    <a:pt x="172964" y="89829"/>
                    <a:pt x="168761" y="81111"/>
                    <a:pt x="160743" y="78231"/>
                  </a:cubicBezTo>
                  <a:cubicBezTo>
                    <a:pt x="161755" y="68890"/>
                    <a:pt x="154438" y="60794"/>
                    <a:pt x="145019" y="60794"/>
                  </a:cubicBezTo>
                  <a:lnTo>
                    <a:pt x="142762" y="60794"/>
                  </a:lnTo>
                  <a:cubicBezTo>
                    <a:pt x="141672" y="60016"/>
                    <a:pt x="140582" y="59238"/>
                    <a:pt x="139492" y="58537"/>
                  </a:cubicBezTo>
                  <a:cubicBezTo>
                    <a:pt x="139259" y="56513"/>
                    <a:pt x="138714" y="54567"/>
                    <a:pt x="137702" y="52699"/>
                  </a:cubicBezTo>
                  <a:lnTo>
                    <a:pt x="140271" y="52621"/>
                  </a:lnTo>
                  <a:lnTo>
                    <a:pt x="173120" y="67644"/>
                  </a:lnTo>
                  <a:cubicBezTo>
                    <a:pt x="177479" y="78387"/>
                    <a:pt x="187988" y="85470"/>
                    <a:pt x="199586" y="85470"/>
                  </a:cubicBezTo>
                  <a:cubicBezTo>
                    <a:pt x="204957" y="85470"/>
                    <a:pt x="210328" y="83913"/>
                    <a:pt x="214843" y="81033"/>
                  </a:cubicBezTo>
                  <a:cubicBezTo>
                    <a:pt x="218424" y="78854"/>
                    <a:pt x="220525" y="74884"/>
                    <a:pt x="220370" y="70680"/>
                  </a:cubicBezTo>
                  <a:cubicBezTo>
                    <a:pt x="220058" y="62974"/>
                    <a:pt x="216633" y="55657"/>
                    <a:pt x="210873" y="50519"/>
                  </a:cubicBezTo>
                  <a:lnTo>
                    <a:pt x="219358" y="50208"/>
                  </a:lnTo>
                  <a:cubicBezTo>
                    <a:pt x="225585" y="50052"/>
                    <a:pt x="230645" y="44915"/>
                    <a:pt x="230645" y="38610"/>
                  </a:cubicBezTo>
                  <a:cubicBezTo>
                    <a:pt x="230645" y="32304"/>
                    <a:pt x="225741" y="27089"/>
                    <a:pt x="219436" y="26855"/>
                  </a:cubicBezTo>
                  <a:lnTo>
                    <a:pt x="170395" y="24832"/>
                  </a:lnTo>
                  <a:cubicBezTo>
                    <a:pt x="171874" y="20862"/>
                    <a:pt x="172497" y="16580"/>
                    <a:pt x="172186" y="12377"/>
                  </a:cubicBezTo>
                  <a:cubicBezTo>
                    <a:pt x="171874" y="8251"/>
                    <a:pt x="169306" y="4515"/>
                    <a:pt x="165491" y="2724"/>
                  </a:cubicBezTo>
                  <a:cubicBezTo>
                    <a:pt x="161677" y="934"/>
                    <a:pt x="157474" y="0"/>
                    <a:pt x="153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735;p47"/>
            <p:cNvSpPr/>
            <p:nvPr/>
          </p:nvSpPr>
          <p:spPr>
            <a:xfrm>
              <a:off x="3587150" y="1176100"/>
              <a:ext cx="25" cy="1054775"/>
            </a:xfrm>
            <a:custGeom>
              <a:avLst/>
              <a:gdLst/>
              <a:ahLst/>
              <a:cxnLst/>
              <a:rect l="l" t="t" r="r" b="b"/>
              <a:pathLst>
                <a:path w="1" h="42191" fill="none" extrusionOk="0">
                  <a:moveTo>
                    <a:pt x="1" y="42191"/>
                  </a:moveTo>
                  <a:lnTo>
                    <a:pt x="1" y="1"/>
                  </a:lnTo>
                </a:path>
              </a:pathLst>
            </a:custGeom>
            <a:solidFill>
              <a:srgbClr val="DB6902"/>
            </a:solidFill>
            <a:ln w="73950" cap="flat" cmpd="sng">
              <a:solidFill>
                <a:srgbClr val="DB6902"/>
              </a:solidFill>
              <a:prstDash val="solid"/>
              <a:miter lim="7784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736;p47"/>
            <p:cNvSpPr/>
            <p:nvPr/>
          </p:nvSpPr>
          <p:spPr>
            <a:xfrm>
              <a:off x="2201575" y="1726825"/>
              <a:ext cx="2773125" cy="3273275"/>
            </a:xfrm>
            <a:custGeom>
              <a:avLst/>
              <a:gdLst/>
              <a:ahLst/>
              <a:cxnLst/>
              <a:rect l="l" t="t" r="r" b="b"/>
              <a:pathLst>
                <a:path w="110925" h="130931" extrusionOk="0">
                  <a:moveTo>
                    <a:pt x="55424" y="1"/>
                  </a:moveTo>
                  <a:cubicBezTo>
                    <a:pt x="24832" y="1"/>
                    <a:pt x="0" y="29347"/>
                    <a:pt x="0" y="65466"/>
                  </a:cubicBezTo>
                  <a:cubicBezTo>
                    <a:pt x="0" y="101662"/>
                    <a:pt x="24832" y="130931"/>
                    <a:pt x="55424" y="130931"/>
                  </a:cubicBezTo>
                  <a:cubicBezTo>
                    <a:pt x="86093" y="130931"/>
                    <a:pt x="110925" y="101662"/>
                    <a:pt x="110925" y="65466"/>
                  </a:cubicBezTo>
                  <a:cubicBezTo>
                    <a:pt x="110925" y="29347"/>
                    <a:pt x="86093" y="1"/>
                    <a:pt x="55424" y="1"/>
                  </a:cubicBezTo>
                  <a:close/>
                </a:path>
              </a:pathLst>
            </a:custGeom>
            <a:solidFill>
              <a:srgbClr val="F2B0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737;p47"/>
            <p:cNvSpPr/>
            <p:nvPr/>
          </p:nvSpPr>
          <p:spPr>
            <a:xfrm>
              <a:off x="2102325" y="3260325"/>
              <a:ext cx="2973575" cy="208250"/>
            </a:xfrm>
            <a:custGeom>
              <a:avLst/>
              <a:gdLst/>
              <a:ahLst/>
              <a:cxnLst/>
              <a:rect l="l" t="t" r="r" b="b"/>
              <a:pathLst>
                <a:path w="118943" h="8330" extrusionOk="0">
                  <a:moveTo>
                    <a:pt x="4126" y="0"/>
                  </a:moveTo>
                  <a:cubicBezTo>
                    <a:pt x="1869" y="0"/>
                    <a:pt x="0" y="1868"/>
                    <a:pt x="0" y="4126"/>
                  </a:cubicBezTo>
                  <a:cubicBezTo>
                    <a:pt x="0" y="6461"/>
                    <a:pt x="1869" y="8329"/>
                    <a:pt x="4126" y="8329"/>
                  </a:cubicBezTo>
                  <a:lnTo>
                    <a:pt x="114739" y="8329"/>
                  </a:lnTo>
                  <a:cubicBezTo>
                    <a:pt x="117074" y="8329"/>
                    <a:pt x="118943" y="6461"/>
                    <a:pt x="118943" y="4126"/>
                  </a:cubicBezTo>
                  <a:cubicBezTo>
                    <a:pt x="118943" y="1868"/>
                    <a:pt x="117074" y="0"/>
                    <a:pt x="114739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738;p47"/>
            <p:cNvSpPr/>
            <p:nvPr/>
          </p:nvSpPr>
          <p:spPr>
            <a:xfrm>
              <a:off x="2275525" y="2437150"/>
              <a:ext cx="2627175" cy="206300"/>
            </a:xfrm>
            <a:custGeom>
              <a:avLst/>
              <a:gdLst/>
              <a:ahLst/>
              <a:cxnLst/>
              <a:rect l="l" t="t" r="r" b="b"/>
              <a:pathLst>
                <a:path w="105087" h="8252" extrusionOk="0">
                  <a:moveTo>
                    <a:pt x="4126" y="0"/>
                  </a:moveTo>
                  <a:cubicBezTo>
                    <a:pt x="1791" y="0"/>
                    <a:pt x="0" y="1868"/>
                    <a:pt x="0" y="4126"/>
                  </a:cubicBezTo>
                  <a:cubicBezTo>
                    <a:pt x="0" y="6383"/>
                    <a:pt x="1791" y="8251"/>
                    <a:pt x="4126" y="8251"/>
                  </a:cubicBezTo>
                  <a:lnTo>
                    <a:pt x="100961" y="8251"/>
                  </a:lnTo>
                  <a:cubicBezTo>
                    <a:pt x="103218" y="8251"/>
                    <a:pt x="105087" y="6383"/>
                    <a:pt x="105087" y="4126"/>
                  </a:cubicBezTo>
                  <a:lnTo>
                    <a:pt x="105009" y="4126"/>
                  </a:lnTo>
                  <a:cubicBezTo>
                    <a:pt x="105009" y="1868"/>
                    <a:pt x="103218" y="0"/>
                    <a:pt x="100883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739;p47"/>
            <p:cNvSpPr/>
            <p:nvPr/>
          </p:nvSpPr>
          <p:spPr>
            <a:xfrm>
              <a:off x="3030575" y="1612025"/>
              <a:ext cx="1117075" cy="208250"/>
            </a:xfrm>
            <a:custGeom>
              <a:avLst/>
              <a:gdLst/>
              <a:ahLst/>
              <a:cxnLst/>
              <a:rect l="l" t="t" r="r" b="b"/>
              <a:pathLst>
                <a:path w="44683" h="8330" extrusionOk="0">
                  <a:moveTo>
                    <a:pt x="5528" y="0"/>
                  </a:moveTo>
                  <a:cubicBezTo>
                    <a:pt x="1" y="0"/>
                    <a:pt x="1" y="8329"/>
                    <a:pt x="5528" y="8329"/>
                  </a:cubicBezTo>
                  <a:lnTo>
                    <a:pt x="39155" y="8329"/>
                  </a:lnTo>
                  <a:cubicBezTo>
                    <a:pt x="44682" y="8329"/>
                    <a:pt x="44682" y="0"/>
                    <a:pt x="39155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740;p47"/>
            <p:cNvSpPr/>
            <p:nvPr/>
          </p:nvSpPr>
          <p:spPr>
            <a:xfrm>
              <a:off x="2164600" y="2849700"/>
              <a:ext cx="2849025" cy="206300"/>
            </a:xfrm>
            <a:custGeom>
              <a:avLst/>
              <a:gdLst/>
              <a:ahLst/>
              <a:cxnLst/>
              <a:rect l="l" t="t" r="r" b="b"/>
              <a:pathLst>
                <a:path w="113961" h="8252" extrusionOk="0">
                  <a:moveTo>
                    <a:pt x="4126" y="1"/>
                  </a:moveTo>
                  <a:cubicBezTo>
                    <a:pt x="1869" y="1"/>
                    <a:pt x="0" y="1791"/>
                    <a:pt x="0" y="4126"/>
                  </a:cubicBezTo>
                  <a:cubicBezTo>
                    <a:pt x="0" y="6384"/>
                    <a:pt x="1869" y="8252"/>
                    <a:pt x="4126" y="8252"/>
                  </a:cubicBezTo>
                  <a:lnTo>
                    <a:pt x="109757" y="8252"/>
                  </a:lnTo>
                  <a:cubicBezTo>
                    <a:pt x="112092" y="8252"/>
                    <a:pt x="113961" y="6384"/>
                    <a:pt x="113961" y="4126"/>
                  </a:cubicBezTo>
                  <a:cubicBezTo>
                    <a:pt x="113961" y="1791"/>
                    <a:pt x="112092" y="1"/>
                    <a:pt x="109835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741;p47"/>
            <p:cNvSpPr/>
            <p:nvPr/>
          </p:nvSpPr>
          <p:spPr>
            <a:xfrm>
              <a:off x="2532400" y="2024575"/>
              <a:ext cx="2111475" cy="206300"/>
            </a:xfrm>
            <a:custGeom>
              <a:avLst/>
              <a:gdLst/>
              <a:ahLst/>
              <a:cxnLst/>
              <a:rect l="l" t="t" r="r" b="b"/>
              <a:pathLst>
                <a:path w="84459" h="8252" extrusionOk="0">
                  <a:moveTo>
                    <a:pt x="4126" y="1"/>
                  </a:moveTo>
                  <a:cubicBezTo>
                    <a:pt x="1869" y="1"/>
                    <a:pt x="0" y="1869"/>
                    <a:pt x="0" y="4126"/>
                  </a:cubicBezTo>
                  <a:cubicBezTo>
                    <a:pt x="0" y="6462"/>
                    <a:pt x="1869" y="8252"/>
                    <a:pt x="4126" y="8252"/>
                  </a:cubicBezTo>
                  <a:lnTo>
                    <a:pt x="80333" y="8252"/>
                  </a:lnTo>
                  <a:cubicBezTo>
                    <a:pt x="82590" y="8252"/>
                    <a:pt x="84459" y="6462"/>
                    <a:pt x="84459" y="4126"/>
                  </a:cubicBezTo>
                  <a:cubicBezTo>
                    <a:pt x="84459" y="1869"/>
                    <a:pt x="82590" y="1"/>
                    <a:pt x="80333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742;p47"/>
            <p:cNvSpPr/>
            <p:nvPr/>
          </p:nvSpPr>
          <p:spPr>
            <a:xfrm>
              <a:off x="2273575" y="4085450"/>
              <a:ext cx="2627175" cy="206300"/>
            </a:xfrm>
            <a:custGeom>
              <a:avLst/>
              <a:gdLst/>
              <a:ahLst/>
              <a:cxnLst/>
              <a:rect l="l" t="t" r="r" b="b"/>
              <a:pathLst>
                <a:path w="105087" h="8252" extrusionOk="0">
                  <a:moveTo>
                    <a:pt x="4204" y="0"/>
                  </a:moveTo>
                  <a:cubicBezTo>
                    <a:pt x="1869" y="0"/>
                    <a:pt x="0" y="1868"/>
                    <a:pt x="0" y="4126"/>
                  </a:cubicBezTo>
                  <a:lnTo>
                    <a:pt x="78" y="4126"/>
                  </a:lnTo>
                  <a:cubicBezTo>
                    <a:pt x="78" y="6383"/>
                    <a:pt x="1869" y="8251"/>
                    <a:pt x="4204" y="8251"/>
                  </a:cubicBezTo>
                  <a:lnTo>
                    <a:pt x="100961" y="8251"/>
                  </a:lnTo>
                  <a:cubicBezTo>
                    <a:pt x="103296" y="8251"/>
                    <a:pt x="105087" y="6383"/>
                    <a:pt x="105087" y="4126"/>
                  </a:cubicBezTo>
                  <a:cubicBezTo>
                    <a:pt x="105087" y="1868"/>
                    <a:pt x="103296" y="0"/>
                    <a:pt x="100961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743;p47"/>
            <p:cNvSpPr/>
            <p:nvPr/>
          </p:nvSpPr>
          <p:spPr>
            <a:xfrm>
              <a:off x="3030575" y="4908625"/>
              <a:ext cx="1117075" cy="208250"/>
            </a:xfrm>
            <a:custGeom>
              <a:avLst/>
              <a:gdLst/>
              <a:ahLst/>
              <a:cxnLst/>
              <a:rect l="l" t="t" r="r" b="b"/>
              <a:pathLst>
                <a:path w="44683" h="8330" extrusionOk="0">
                  <a:moveTo>
                    <a:pt x="5528" y="0"/>
                  </a:moveTo>
                  <a:cubicBezTo>
                    <a:pt x="1" y="0"/>
                    <a:pt x="1" y="8329"/>
                    <a:pt x="5528" y="8329"/>
                  </a:cubicBezTo>
                  <a:lnTo>
                    <a:pt x="39155" y="8329"/>
                  </a:lnTo>
                  <a:cubicBezTo>
                    <a:pt x="44682" y="8329"/>
                    <a:pt x="44682" y="0"/>
                    <a:pt x="39155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744;p47"/>
            <p:cNvSpPr/>
            <p:nvPr/>
          </p:nvSpPr>
          <p:spPr>
            <a:xfrm>
              <a:off x="2164600" y="3672875"/>
              <a:ext cx="2847075" cy="206300"/>
            </a:xfrm>
            <a:custGeom>
              <a:avLst/>
              <a:gdLst/>
              <a:ahLst/>
              <a:cxnLst/>
              <a:rect l="l" t="t" r="r" b="b"/>
              <a:pathLst>
                <a:path w="113883" h="8252" extrusionOk="0">
                  <a:moveTo>
                    <a:pt x="4126" y="1"/>
                  </a:moveTo>
                  <a:cubicBezTo>
                    <a:pt x="1791" y="1"/>
                    <a:pt x="0" y="1869"/>
                    <a:pt x="0" y="4126"/>
                  </a:cubicBezTo>
                  <a:cubicBezTo>
                    <a:pt x="0" y="6384"/>
                    <a:pt x="1869" y="8252"/>
                    <a:pt x="4126" y="8252"/>
                  </a:cubicBezTo>
                  <a:lnTo>
                    <a:pt x="109757" y="8252"/>
                  </a:lnTo>
                  <a:cubicBezTo>
                    <a:pt x="112092" y="8252"/>
                    <a:pt x="113883" y="6384"/>
                    <a:pt x="113883" y="4126"/>
                  </a:cubicBezTo>
                  <a:cubicBezTo>
                    <a:pt x="113883" y="1869"/>
                    <a:pt x="112092" y="1"/>
                    <a:pt x="109757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745;p47"/>
            <p:cNvSpPr/>
            <p:nvPr/>
          </p:nvSpPr>
          <p:spPr>
            <a:xfrm>
              <a:off x="2532400" y="4498000"/>
              <a:ext cx="2111475" cy="206300"/>
            </a:xfrm>
            <a:custGeom>
              <a:avLst/>
              <a:gdLst/>
              <a:ahLst/>
              <a:cxnLst/>
              <a:rect l="l" t="t" r="r" b="b"/>
              <a:pathLst>
                <a:path w="84459" h="8252" extrusionOk="0">
                  <a:moveTo>
                    <a:pt x="4126" y="1"/>
                  </a:moveTo>
                  <a:cubicBezTo>
                    <a:pt x="1869" y="1"/>
                    <a:pt x="0" y="1791"/>
                    <a:pt x="0" y="4126"/>
                  </a:cubicBezTo>
                  <a:cubicBezTo>
                    <a:pt x="0" y="6384"/>
                    <a:pt x="1869" y="8252"/>
                    <a:pt x="4126" y="8252"/>
                  </a:cubicBezTo>
                  <a:lnTo>
                    <a:pt x="80333" y="8252"/>
                  </a:lnTo>
                  <a:cubicBezTo>
                    <a:pt x="82590" y="8252"/>
                    <a:pt x="84459" y="6384"/>
                    <a:pt x="84459" y="4126"/>
                  </a:cubicBezTo>
                  <a:cubicBezTo>
                    <a:pt x="84459" y="1791"/>
                    <a:pt x="82590" y="1"/>
                    <a:pt x="80333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746;p47"/>
            <p:cNvSpPr/>
            <p:nvPr/>
          </p:nvSpPr>
          <p:spPr>
            <a:xfrm>
              <a:off x="4301050" y="504100"/>
              <a:ext cx="648625" cy="502350"/>
            </a:xfrm>
            <a:custGeom>
              <a:avLst/>
              <a:gdLst/>
              <a:ahLst/>
              <a:cxnLst/>
              <a:rect l="l" t="t" r="r" b="b"/>
              <a:pathLst>
                <a:path w="25945" h="20094" extrusionOk="0">
                  <a:moveTo>
                    <a:pt x="17803" y="0"/>
                  </a:moveTo>
                  <a:cubicBezTo>
                    <a:pt x="8377" y="0"/>
                    <a:pt x="0" y="8036"/>
                    <a:pt x="869" y="18396"/>
                  </a:cubicBezTo>
                  <a:cubicBezTo>
                    <a:pt x="3293" y="19560"/>
                    <a:pt x="5786" y="20094"/>
                    <a:pt x="8208" y="20094"/>
                  </a:cubicBezTo>
                  <a:cubicBezTo>
                    <a:pt x="17608" y="20094"/>
                    <a:pt x="25944" y="12058"/>
                    <a:pt x="25078" y="1660"/>
                  </a:cubicBezTo>
                  <a:cubicBezTo>
                    <a:pt x="22675" y="522"/>
                    <a:pt x="20205" y="0"/>
                    <a:pt x="17803" y="0"/>
                  </a:cubicBezTo>
                  <a:close/>
                </a:path>
              </a:pathLst>
            </a:custGeom>
            <a:solidFill>
              <a:srgbClr val="B4D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747;p47"/>
            <p:cNvSpPr/>
            <p:nvPr/>
          </p:nvSpPr>
          <p:spPr>
            <a:xfrm>
              <a:off x="3851825" y="806350"/>
              <a:ext cx="671400" cy="369775"/>
            </a:xfrm>
            <a:custGeom>
              <a:avLst/>
              <a:gdLst/>
              <a:ahLst/>
              <a:cxnLst/>
              <a:rect l="l" t="t" r="r" b="b"/>
              <a:pathLst>
                <a:path w="26856" h="14791" extrusionOk="0">
                  <a:moveTo>
                    <a:pt x="26855" y="1"/>
                  </a:moveTo>
                  <a:lnTo>
                    <a:pt x="0" y="14791"/>
                  </a:lnTo>
                  <a:lnTo>
                    <a:pt x="10431" y="14791"/>
                  </a:lnTo>
                  <a:lnTo>
                    <a:pt x="26855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748;p47"/>
            <p:cNvSpPr/>
            <p:nvPr/>
          </p:nvSpPr>
          <p:spPr>
            <a:xfrm>
              <a:off x="5478700" y="1580625"/>
              <a:ext cx="653900" cy="477325"/>
            </a:xfrm>
            <a:custGeom>
              <a:avLst/>
              <a:gdLst/>
              <a:ahLst/>
              <a:cxnLst/>
              <a:rect l="l" t="t" r="r" b="b"/>
              <a:pathLst>
                <a:path w="26156" h="19093" extrusionOk="0">
                  <a:moveTo>
                    <a:pt x="9075" y="1"/>
                  </a:moveTo>
                  <a:cubicBezTo>
                    <a:pt x="6027" y="1"/>
                    <a:pt x="2900" y="833"/>
                    <a:pt x="1" y="2657"/>
                  </a:cubicBezTo>
                  <a:cubicBezTo>
                    <a:pt x="346" y="12386"/>
                    <a:pt x="8397" y="19092"/>
                    <a:pt x="17070" y="19092"/>
                  </a:cubicBezTo>
                  <a:cubicBezTo>
                    <a:pt x="20124" y="19092"/>
                    <a:pt x="23256" y="18260"/>
                    <a:pt x="26156" y="16435"/>
                  </a:cubicBezTo>
                  <a:cubicBezTo>
                    <a:pt x="25753" y="6707"/>
                    <a:pt x="17729" y="1"/>
                    <a:pt x="9075" y="1"/>
                  </a:cubicBezTo>
                  <a:close/>
                </a:path>
              </a:pathLst>
            </a:custGeom>
            <a:solidFill>
              <a:srgbClr val="B4D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49;p47"/>
            <p:cNvSpPr/>
            <p:nvPr/>
          </p:nvSpPr>
          <p:spPr>
            <a:xfrm>
              <a:off x="4353900" y="1176100"/>
              <a:ext cx="1613275" cy="739525"/>
            </a:xfrm>
            <a:custGeom>
              <a:avLst/>
              <a:gdLst/>
              <a:ahLst/>
              <a:cxnLst/>
              <a:rect l="l" t="t" r="r" b="b"/>
              <a:pathLst>
                <a:path w="64531" h="29581" extrusionOk="0">
                  <a:moveTo>
                    <a:pt x="0" y="1"/>
                  </a:moveTo>
                  <a:lnTo>
                    <a:pt x="64531" y="29581"/>
                  </a:lnTo>
                  <a:lnTo>
                    <a:pt x="13311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50;p47"/>
            <p:cNvSpPr/>
            <p:nvPr/>
          </p:nvSpPr>
          <p:spPr>
            <a:xfrm>
              <a:off x="1207150" y="915325"/>
              <a:ext cx="5182325" cy="770675"/>
            </a:xfrm>
            <a:custGeom>
              <a:avLst/>
              <a:gdLst/>
              <a:ahLst/>
              <a:cxnLst/>
              <a:rect l="l" t="t" r="r" b="b"/>
              <a:pathLst>
                <a:path w="207293" h="30827" extrusionOk="0">
                  <a:moveTo>
                    <a:pt x="0" y="1"/>
                  </a:moveTo>
                  <a:lnTo>
                    <a:pt x="0" y="30826"/>
                  </a:lnTo>
                  <a:lnTo>
                    <a:pt x="27712" y="15958"/>
                  </a:lnTo>
                  <a:lnTo>
                    <a:pt x="207293" y="10432"/>
                  </a:lnTo>
                  <a:lnTo>
                    <a:pt x="28257" y="29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51;p47"/>
            <p:cNvSpPr/>
            <p:nvPr/>
          </p:nvSpPr>
          <p:spPr>
            <a:xfrm>
              <a:off x="3250500" y="3628125"/>
              <a:ext cx="642200" cy="782325"/>
            </a:xfrm>
            <a:custGeom>
              <a:avLst/>
              <a:gdLst/>
              <a:ahLst/>
              <a:cxnLst/>
              <a:rect l="l" t="t" r="r" b="b"/>
              <a:pathLst>
                <a:path w="25688" h="31293" extrusionOk="0">
                  <a:moveTo>
                    <a:pt x="12844" y="0"/>
                  </a:moveTo>
                  <a:cubicBezTo>
                    <a:pt x="5760" y="0"/>
                    <a:pt x="0" y="14012"/>
                    <a:pt x="0" y="31293"/>
                  </a:cubicBezTo>
                  <a:lnTo>
                    <a:pt x="25688" y="31293"/>
                  </a:lnTo>
                  <a:cubicBezTo>
                    <a:pt x="25688" y="14012"/>
                    <a:pt x="19927" y="0"/>
                    <a:pt x="12844" y="0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Google Shape;1762;p47"/>
          <p:cNvGrpSpPr/>
          <p:nvPr/>
        </p:nvGrpSpPr>
        <p:grpSpPr>
          <a:xfrm rot="18648294" flipH="1">
            <a:off x="10943601" y="2545626"/>
            <a:ext cx="1069549" cy="716789"/>
            <a:chOff x="238125" y="461875"/>
            <a:chExt cx="7107950" cy="4763600"/>
          </a:xfrm>
        </p:grpSpPr>
        <p:sp>
          <p:nvSpPr>
            <p:cNvPr id="92" name="Google Shape;1763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64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65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66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67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768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769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770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771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772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773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774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775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776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777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9" name="Google Shape;487;p33"/>
          <p:cNvSpPr txBox="1">
            <a:spLocks/>
          </p:cNvSpPr>
          <p:nvPr/>
        </p:nvSpPr>
        <p:spPr>
          <a:xfrm>
            <a:off x="-1523578" y="855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anose="00000500000000000000" pitchFamily="2" charset="0"/>
                <a:cs typeface="Calibri" panose="020F0502020204030204" pitchFamily="34" charset="0"/>
                <a:sym typeface="Bubblegum Sans"/>
              </a:rPr>
              <a:t> 2023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" panose="00000500000000000000" pitchFamily="2" charset="0"/>
              <a:cs typeface="Calibri" panose="020F0502020204030204" pitchFamily="34" charset="0"/>
              <a:sym typeface="Bubblegum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7D1744-915B-4E99-9D01-778C93855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819" y="762023"/>
            <a:ext cx="8571719" cy="4993057"/>
          </a:xfrm>
          <a:prstGeom prst="rect">
            <a:avLst/>
          </a:prstGeom>
        </p:spPr>
      </p:pic>
      <p:pic>
        <p:nvPicPr>
          <p:cNvPr id="114" name="Picture 2" descr="Hình ảnh Diều Màu Diều đẹp Tay Diều Vẽ Diều PNG , Thả Diều, Túi Màu, đồ  Chơi Diều PNG miễn phí tải tập tin PSDComment và Vector">
            <a:extLst>
              <a:ext uri="{FF2B5EF4-FFF2-40B4-BE49-F238E27FC236}">
                <a16:creationId xmlns:a16="http://schemas.microsoft.com/office/drawing/2014/main" id="{EF70508D-08EC-4E4B-866E-BB7F850F1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4063" y1="26875" x2="81563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3182">
            <a:off x="5559829" y="350997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04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6031" y="369969"/>
            <a:ext cx="4709160" cy="4671786"/>
            <a:chOff x="0" y="2252543"/>
            <a:chExt cx="4800600" cy="4762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00" b="96600" l="9744" r="89776"/>
                      </a14:imgEffect>
                    </a14:imgLayer>
                  </a14:imgProps>
                </a:ext>
              </a:extLst>
            </a:blip>
            <a:srcRect l="3797" r="15692"/>
            <a:stretch/>
          </p:blipFill>
          <p:spPr>
            <a:xfrm>
              <a:off x="0" y="2252543"/>
              <a:ext cx="4800600" cy="476250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 rot="21360263">
              <a:off x="365133" y="2746133"/>
              <a:ext cx="3769600" cy="1806824"/>
            </a:xfrm>
            <a:prstGeom prst="roundRect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B9D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368E21-218A-4A03-83BE-069CA1E4855A}"/>
                </a:ext>
              </a:extLst>
            </p:cNvPr>
            <p:cNvSpPr txBox="1"/>
            <p:nvPr/>
          </p:nvSpPr>
          <p:spPr>
            <a:xfrm rot="21340447">
              <a:off x="258663" y="2773641"/>
              <a:ext cx="3728222" cy="177036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>
                  <a:solidFill>
                    <a:srgbClr val="FF0000"/>
                  </a:solidFill>
                  <a:effectLst>
                    <a:outerShdw dist="50800" dir="3600000" algn="t" rotWithShape="0">
                      <a:srgbClr val="FFFFFF"/>
                    </a:outerShdw>
                  </a:effectLst>
                  <a:latin typeface="iCiel Cadena" panose="02000503000000020004" pitchFamily="50" charset="0"/>
                </a:rPr>
                <a:t>Ý NGHĨA ĐOẠN 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srgbClr val="FFFFFF"/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93127" y="2171385"/>
            <a:ext cx="8431492" cy="401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 chơi thả diều đầy thú vị bắt</a:t>
            </a:r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 vào ngày mới với vẻ đẹp tươi sáng của thiên nhiên.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244;p45"/>
          <p:cNvSpPr/>
          <p:nvPr/>
        </p:nvSpPr>
        <p:spPr>
          <a:xfrm>
            <a:off x="3510063" y="192765"/>
            <a:ext cx="4683971" cy="87213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034990" y="373104"/>
            <a:ext cx="540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TÌM HIỂU</a:t>
            </a:r>
          </a:p>
        </p:txBody>
      </p:sp>
      <p:grpSp>
        <p:nvGrpSpPr>
          <p:cNvPr id="20" name="Google Shape;1204;p44"/>
          <p:cNvGrpSpPr/>
          <p:nvPr/>
        </p:nvGrpSpPr>
        <p:grpSpPr>
          <a:xfrm>
            <a:off x="2364725" y="192765"/>
            <a:ext cx="721283" cy="788723"/>
            <a:chOff x="2013650" y="1733325"/>
            <a:chExt cx="407750" cy="445875"/>
          </a:xfrm>
        </p:grpSpPr>
        <p:sp>
          <p:nvSpPr>
            <p:cNvPr id="21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206514" y="2396686"/>
            <a:ext cx="117228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2C2077-CDCF-42D7-B63C-F7EC444FBCE7}"/>
              </a:ext>
            </a:extLst>
          </p:cNvPr>
          <p:cNvGrpSpPr/>
          <p:nvPr/>
        </p:nvGrpSpPr>
        <p:grpSpPr>
          <a:xfrm>
            <a:off x="737101" y="2788686"/>
            <a:ext cx="10661692" cy="3836129"/>
            <a:chOff x="1113354" y="3223259"/>
            <a:chExt cx="10661692" cy="3836129"/>
          </a:xfrm>
        </p:grpSpPr>
        <p:sp>
          <p:nvSpPr>
            <p:cNvPr id="44" name="Rounded Rectangle 43"/>
            <p:cNvSpPr/>
            <p:nvPr/>
          </p:nvSpPr>
          <p:spPr>
            <a:xfrm>
              <a:off x="1146144" y="3223259"/>
              <a:ext cx="10628902" cy="3788478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B9D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ardrop 44"/>
            <p:cNvSpPr/>
            <p:nvPr/>
          </p:nvSpPr>
          <p:spPr>
            <a:xfrm>
              <a:off x="1113354" y="3223259"/>
              <a:ext cx="580077" cy="553998"/>
            </a:xfrm>
            <a:prstGeom prst="teardrop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416CBE-2C34-443D-ABF6-D1EA62E7CCBC}"/>
                </a:ext>
              </a:extLst>
            </p:cNvPr>
            <p:cNvSpPr txBox="1"/>
            <p:nvPr/>
          </p:nvSpPr>
          <p:spPr>
            <a:xfrm>
              <a:off x="1660642" y="3270910"/>
              <a:ext cx="9887426" cy="3788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srgbClr val="70331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Khi chơi thả diều, bạn nhỏ tưởng tượng cánh diều là cánh buồm căng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70331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srgbClr val="70331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gió, bầu trời là đại dương, còn bản thân là người thuyền trưởng điều khiển cánh buồm.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A37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C32F29A-E723-43D8-9C87-258019C70285}"/>
              </a:ext>
            </a:extLst>
          </p:cNvPr>
          <p:cNvGrpSpPr/>
          <p:nvPr/>
        </p:nvGrpSpPr>
        <p:grpSpPr>
          <a:xfrm>
            <a:off x="1011625" y="1675577"/>
            <a:ext cx="10671039" cy="707886"/>
            <a:chOff x="156606" y="1234456"/>
            <a:chExt cx="10638693" cy="47004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D5C56B3-756D-4FAF-B3AB-E4544E10E28F}"/>
                </a:ext>
              </a:extLst>
            </p:cNvPr>
            <p:cNvSpPr/>
            <p:nvPr/>
          </p:nvSpPr>
          <p:spPr>
            <a:xfrm>
              <a:off x="804525" y="1234456"/>
              <a:ext cx="9990774" cy="470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Cách tả trò chơi thả diều trong bài có gì thú vị?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BD6D5D8-250E-4A25-8446-43A27EBD781E}"/>
                </a:ext>
              </a:extLst>
            </p:cNvPr>
            <p:cNvSpPr/>
            <p:nvPr/>
          </p:nvSpPr>
          <p:spPr>
            <a:xfrm>
              <a:off x="156606" y="1234456"/>
              <a:ext cx="637043" cy="409864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4CB9D0"/>
                  </a:solidFill>
                  <a:latin typeface="iCiel Pony" panose="02000000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008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47591 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244;p45"/>
          <p:cNvSpPr/>
          <p:nvPr/>
        </p:nvSpPr>
        <p:spPr>
          <a:xfrm>
            <a:off x="3510063" y="192765"/>
            <a:ext cx="4683971" cy="87213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034990" y="373104"/>
            <a:ext cx="540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TÌM HIỂU</a:t>
            </a:r>
          </a:p>
        </p:txBody>
      </p:sp>
      <p:grpSp>
        <p:nvGrpSpPr>
          <p:cNvPr id="20" name="Google Shape;1204;p44"/>
          <p:cNvGrpSpPr/>
          <p:nvPr/>
        </p:nvGrpSpPr>
        <p:grpSpPr>
          <a:xfrm>
            <a:off x="2364725" y="192765"/>
            <a:ext cx="721283" cy="788723"/>
            <a:chOff x="2013650" y="1733325"/>
            <a:chExt cx="407750" cy="445875"/>
          </a:xfrm>
        </p:grpSpPr>
        <p:sp>
          <p:nvSpPr>
            <p:cNvPr id="21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206514" y="2396686"/>
            <a:ext cx="117228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2C2077-CDCF-42D7-B63C-F7EC444FBCE7}"/>
              </a:ext>
            </a:extLst>
          </p:cNvPr>
          <p:cNvGrpSpPr/>
          <p:nvPr/>
        </p:nvGrpSpPr>
        <p:grpSpPr>
          <a:xfrm>
            <a:off x="1020972" y="3115169"/>
            <a:ext cx="10324878" cy="3037232"/>
            <a:chOff x="1113354" y="3223259"/>
            <a:chExt cx="10324878" cy="3037232"/>
          </a:xfrm>
        </p:grpSpPr>
        <p:sp>
          <p:nvSpPr>
            <p:cNvPr id="44" name="Rounded Rectangle 43"/>
            <p:cNvSpPr/>
            <p:nvPr/>
          </p:nvSpPr>
          <p:spPr>
            <a:xfrm>
              <a:off x="1146143" y="3226085"/>
              <a:ext cx="10292089" cy="3034406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B9D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ardrop 44"/>
            <p:cNvSpPr/>
            <p:nvPr/>
          </p:nvSpPr>
          <p:spPr>
            <a:xfrm>
              <a:off x="1113354" y="3223259"/>
              <a:ext cx="580077" cy="553998"/>
            </a:xfrm>
            <a:prstGeom prst="teardrop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416CBE-2C34-443D-ABF6-D1EA62E7CCBC}"/>
                </a:ext>
              </a:extLst>
            </p:cNvPr>
            <p:cNvSpPr txBox="1"/>
            <p:nvPr/>
          </p:nvSpPr>
          <p:spPr>
            <a:xfrm>
              <a:off x="1562836" y="3397420"/>
              <a:ext cx="987539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A375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 thiên nhiên ởkhổ thơ thứ ba và thứ tư được tả bằng những hình ảnh vô cùng tươi sáng, bình yên: “Nắng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A375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A375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quánh vàng như mật”, “Sao đã thắp hải đăng”,...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A37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D90359-E07B-42AB-9553-F92BAD991E46}"/>
              </a:ext>
            </a:extLst>
          </p:cNvPr>
          <p:cNvGrpSpPr/>
          <p:nvPr/>
        </p:nvGrpSpPr>
        <p:grpSpPr>
          <a:xfrm>
            <a:off x="846150" y="1417104"/>
            <a:ext cx="10499700" cy="1223590"/>
            <a:chOff x="148609" y="1130091"/>
            <a:chExt cx="10467874" cy="81247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CD20B3D-678A-44B3-AF16-B8B5E076166C}"/>
                </a:ext>
              </a:extLst>
            </p:cNvPr>
            <p:cNvSpPr/>
            <p:nvPr/>
          </p:nvSpPr>
          <p:spPr>
            <a:xfrm>
              <a:off x="793649" y="1145536"/>
              <a:ext cx="9822834" cy="797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ngữ, hình ảnh cho thấy vẻ đẹp của thiên nhiên trong khổ thơ thứ ba và thứ tư.</a:t>
              </a:r>
              <a:endParaRPr lang="vi-VN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82E0C3A-0C67-441D-86B0-45442262768D}"/>
                </a:ext>
              </a:extLst>
            </p:cNvPr>
            <p:cNvSpPr/>
            <p:nvPr/>
          </p:nvSpPr>
          <p:spPr>
            <a:xfrm>
              <a:off x="148609" y="1130091"/>
              <a:ext cx="645040" cy="386767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solidFill>
                    <a:srgbClr val="4CB9D0"/>
                  </a:solidFill>
                  <a:latin typeface="iCiel Pony" panose="020000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4403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47591 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6031" y="369969"/>
            <a:ext cx="4709160" cy="4671786"/>
            <a:chOff x="0" y="2252543"/>
            <a:chExt cx="4800600" cy="4762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00" b="96600" l="9744" r="89776"/>
                      </a14:imgEffect>
                    </a14:imgLayer>
                  </a14:imgProps>
                </a:ext>
              </a:extLst>
            </a:blip>
            <a:srcRect l="3797" r="15692"/>
            <a:stretch/>
          </p:blipFill>
          <p:spPr>
            <a:xfrm>
              <a:off x="0" y="2252543"/>
              <a:ext cx="4800600" cy="476250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 rot="21360263">
              <a:off x="365133" y="2746133"/>
              <a:ext cx="3769600" cy="1806824"/>
            </a:xfrm>
            <a:prstGeom prst="roundRect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B9D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368E21-218A-4A03-83BE-069CA1E4855A}"/>
                </a:ext>
              </a:extLst>
            </p:cNvPr>
            <p:cNvSpPr txBox="1"/>
            <p:nvPr/>
          </p:nvSpPr>
          <p:spPr>
            <a:xfrm rot="21340447">
              <a:off x="258663" y="2773641"/>
              <a:ext cx="3728222" cy="177036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dist="50800" dir="3600000" algn="t" rotWithShape="0">
                      <a:srgbClr val="FFFFFF"/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Ý NGHĨA ĐOẠN 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srgbClr val="FFFFFF"/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93127" y="2042531"/>
            <a:ext cx="8431492" cy="3017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 chơi kết thúc, bạn nhỏ trở</a:t>
            </a:r>
            <a:r>
              <a:rPr lang="en-US" sz="5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 nhà khi chiều xuống.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4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244;p45"/>
          <p:cNvSpPr/>
          <p:nvPr/>
        </p:nvSpPr>
        <p:spPr>
          <a:xfrm>
            <a:off x="3510063" y="192765"/>
            <a:ext cx="4683971" cy="87213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034990" y="373104"/>
            <a:ext cx="540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TÌM HIỂU</a:t>
            </a:r>
          </a:p>
        </p:txBody>
      </p:sp>
      <p:grpSp>
        <p:nvGrpSpPr>
          <p:cNvPr id="20" name="Google Shape;1204;p44"/>
          <p:cNvGrpSpPr/>
          <p:nvPr/>
        </p:nvGrpSpPr>
        <p:grpSpPr>
          <a:xfrm>
            <a:off x="2364725" y="192765"/>
            <a:ext cx="721283" cy="788723"/>
            <a:chOff x="2013650" y="1733325"/>
            <a:chExt cx="407750" cy="445875"/>
          </a:xfrm>
        </p:grpSpPr>
        <p:sp>
          <p:nvSpPr>
            <p:cNvPr id="21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206514" y="2396686"/>
            <a:ext cx="117228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2C2077-CDCF-42D7-B63C-F7EC444FBCE7}"/>
              </a:ext>
            </a:extLst>
          </p:cNvPr>
          <p:cNvGrpSpPr/>
          <p:nvPr/>
        </p:nvGrpSpPr>
        <p:grpSpPr>
          <a:xfrm>
            <a:off x="1020972" y="3039972"/>
            <a:ext cx="10434713" cy="3199850"/>
            <a:chOff x="1113354" y="3223259"/>
            <a:chExt cx="10434713" cy="3199850"/>
          </a:xfrm>
        </p:grpSpPr>
        <p:sp>
          <p:nvSpPr>
            <p:cNvPr id="44" name="Rounded Rectangle 43"/>
            <p:cNvSpPr/>
            <p:nvPr/>
          </p:nvSpPr>
          <p:spPr>
            <a:xfrm>
              <a:off x="1146143" y="3226085"/>
              <a:ext cx="10401924" cy="3197024"/>
            </a:xfrm>
            <a:prstGeom prst="round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B9D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ardrop 44"/>
            <p:cNvSpPr/>
            <p:nvPr/>
          </p:nvSpPr>
          <p:spPr>
            <a:xfrm>
              <a:off x="1113354" y="3223259"/>
              <a:ext cx="580077" cy="553998"/>
            </a:xfrm>
            <a:prstGeom prst="teardrop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416CBE-2C34-443D-ABF6-D1EA62E7CCBC}"/>
                </a:ext>
              </a:extLst>
            </p:cNvPr>
            <p:cNvSpPr txBox="1"/>
            <p:nvPr/>
          </p:nvSpPr>
          <p:spPr>
            <a:xfrm>
              <a:off x="1690252" y="3313087"/>
              <a:ext cx="969486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Khổ thơ cuối bài nói lên mơ ước được bay xa như cánh diều và đàn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ong để trải nghiệm, khám phá vẻ đẹp của quê hương đất nước.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9FB36E4-7647-4ABD-A7F5-4C3DCC4E0347}"/>
              </a:ext>
            </a:extLst>
          </p:cNvPr>
          <p:cNvGrpSpPr/>
          <p:nvPr/>
        </p:nvGrpSpPr>
        <p:grpSpPr>
          <a:xfrm>
            <a:off x="460189" y="1795134"/>
            <a:ext cx="11271621" cy="707886"/>
            <a:chOff x="115101" y="1123581"/>
            <a:chExt cx="11200514" cy="47004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8D443DB-8E46-4438-8FB1-BEE14B2F9F5C}"/>
                </a:ext>
              </a:extLst>
            </p:cNvPr>
            <p:cNvSpPr/>
            <p:nvPr/>
          </p:nvSpPr>
          <p:spPr>
            <a:xfrm>
              <a:off x="809301" y="1123581"/>
              <a:ext cx="10506314" cy="470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Khổ thơ cuối bài nói lên ước mơ gì của bạn nhỏ</a:t>
              </a:r>
              <a:r>
                <a:rPr lang="en-US" sz="4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4DA845-11A4-46DF-B14A-C0CACF1E069A}"/>
                </a:ext>
              </a:extLst>
            </p:cNvPr>
            <p:cNvSpPr/>
            <p:nvPr/>
          </p:nvSpPr>
          <p:spPr>
            <a:xfrm>
              <a:off x="115101" y="1130092"/>
              <a:ext cx="610210" cy="427146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4CB9D0"/>
                  </a:solidFill>
                  <a:latin typeface="iCiel Pony" panose="02000000000000000000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8253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47591 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47"/>
          <p:cNvGrpSpPr/>
          <p:nvPr/>
        </p:nvGrpSpPr>
        <p:grpSpPr>
          <a:xfrm flipH="1">
            <a:off x="6536194" y="6068292"/>
            <a:ext cx="746258" cy="716983"/>
            <a:chOff x="5949775" y="2481625"/>
            <a:chExt cx="407775" cy="445825"/>
          </a:xfrm>
        </p:grpSpPr>
        <p:sp>
          <p:nvSpPr>
            <p:cNvPr id="1312" name="Google Shape;1312;p4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30" name="Google Shape;1330;p47"/>
          <p:cNvSpPr/>
          <p:nvPr/>
        </p:nvSpPr>
        <p:spPr>
          <a:xfrm>
            <a:off x="7282452" y="5727837"/>
            <a:ext cx="3681567" cy="3437367"/>
          </a:xfrm>
          <a:custGeom>
            <a:avLst/>
            <a:gdLst/>
            <a:ahLst/>
            <a:cxnLst/>
            <a:rect l="l" t="t" r="r" b="b"/>
            <a:pathLst>
              <a:path w="110447" h="103121" extrusionOk="0">
                <a:moveTo>
                  <a:pt x="0" y="29207"/>
                </a:moveTo>
                <a:cubicBezTo>
                  <a:pt x="4147" y="34184"/>
                  <a:pt x="14248" y="33475"/>
                  <a:pt x="19431" y="29588"/>
                </a:cubicBezTo>
                <a:cubicBezTo>
                  <a:pt x="26772" y="24083"/>
                  <a:pt x="32370" y="16390"/>
                  <a:pt x="40005" y="11300"/>
                </a:cubicBezTo>
                <a:cubicBezTo>
                  <a:pt x="58185" y="-820"/>
                  <a:pt x="90087" y="-5674"/>
                  <a:pt x="105537" y="9776"/>
                </a:cubicBezTo>
                <a:cubicBezTo>
                  <a:pt x="110489" y="14728"/>
                  <a:pt x="112760" y="26660"/>
                  <a:pt x="107061" y="30731"/>
                </a:cubicBezTo>
                <a:cubicBezTo>
                  <a:pt x="93066" y="40727"/>
                  <a:pt x="69999" y="35695"/>
                  <a:pt x="58674" y="48638"/>
                </a:cubicBezTo>
                <a:cubicBezTo>
                  <a:pt x="50186" y="58339"/>
                  <a:pt x="50459" y="75005"/>
                  <a:pt x="54864" y="87119"/>
                </a:cubicBezTo>
                <a:cubicBezTo>
                  <a:pt x="57055" y="93144"/>
                  <a:pt x="62665" y="97387"/>
                  <a:pt x="65532" y="10312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24" name="Google Shape;1685;p47"/>
          <p:cNvGrpSpPr/>
          <p:nvPr/>
        </p:nvGrpSpPr>
        <p:grpSpPr>
          <a:xfrm rot="2089173" flipH="1">
            <a:off x="8235137" y="3413234"/>
            <a:ext cx="1199055" cy="793005"/>
            <a:chOff x="238125" y="461875"/>
            <a:chExt cx="7107950" cy="4763600"/>
          </a:xfrm>
        </p:grpSpPr>
        <p:sp>
          <p:nvSpPr>
            <p:cNvPr id="25" name="Google Shape;1686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87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88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89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90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91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92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93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94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95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96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97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98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99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700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" name="Google Shape;1701;p47"/>
          <p:cNvGrpSpPr/>
          <p:nvPr/>
        </p:nvGrpSpPr>
        <p:grpSpPr>
          <a:xfrm rot="19641211" flipH="1">
            <a:off x="10993961" y="3948889"/>
            <a:ext cx="1069909" cy="717031"/>
            <a:chOff x="238125" y="461875"/>
            <a:chExt cx="7107950" cy="4763600"/>
          </a:xfrm>
        </p:grpSpPr>
        <p:sp>
          <p:nvSpPr>
            <p:cNvPr id="41" name="Google Shape;1702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703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704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705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706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707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708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709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710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711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712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713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714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715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716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1717;p47"/>
          <p:cNvGrpSpPr/>
          <p:nvPr/>
        </p:nvGrpSpPr>
        <p:grpSpPr>
          <a:xfrm rot="587255" flipH="1">
            <a:off x="9339848" y="4670735"/>
            <a:ext cx="1070400" cy="717360"/>
            <a:chOff x="238125" y="461875"/>
            <a:chExt cx="7107950" cy="4763600"/>
          </a:xfrm>
        </p:grpSpPr>
        <p:sp>
          <p:nvSpPr>
            <p:cNvPr id="57" name="Google Shape;1718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719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720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721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722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723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724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725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726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727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728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729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730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731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732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1733;p47"/>
          <p:cNvGrpSpPr/>
          <p:nvPr/>
        </p:nvGrpSpPr>
        <p:grpSpPr>
          <a:xfrm flipH="1">
            <a:off x="8258295" y="454565"/>
            <a:ext cx="3914463" cy="3526063"/>
            <a:chOff x="915250" y="238125"/>
            <a:chExt cx="5766125" cy="5194000"/>
          </a:xfrm>
        </p:grpSpPr>
        <p:sp>
          <p:nvSpPr>
            <p:cNvPr id="73" name="Google Shape;1734;p47"/>
            <p:cNvSpPr/>
            <p:nvPr/>
          </p:nvSpPr>
          <p:spPr>
            <a:xfrm>
              <a:off x="915250" y="238125"/>
              <a:ext cx="5766125" cy="5194000"/>
            </a:xfrm>
            <a:custGeom>
              <a:avLst/>
              <a:gdLst/>
              <a:ahLst/>
              <a:cxnLst/>
              <a:rect l="l" t="t" r="r" b="b"/>
              <a:pathLst>
                <a:path w="230645" h="207760" extrusionOk="0">
                  <a:moveTo>
                    <a:pt x="153192" y="0"/>
                  </a:moveTo>
                  <a:cubicBezTo>
                    <a:pt x="140504" y="0"/>
                    <a:pt x="129217" y="8407"/>
                    <a:pt x="125714" y="20628"/>
                  </a:cubicBezTo>
                  <a:lnTo>
                    <a:pt x="121900" y="22730"/>
                  </a:lnTo>
                  <a:lnTo>
                    <a:pt x="40789" y="19383"/>
                  </a:lnTo>
                  <a:lnTo>
                    <a:pt x="12844" y="16425"/>
                  </a:lnTo>
                  <a:cubicBezTo>
                    <a:pt x="12455" y="16425"/>
                    <a:pt x="12065" y="16347"/>
                    <a:pt x="11676" y="16347"/>
                  </a:cubicBezTo>
                  <a:cubicBezTo>
                    <a:pt x="5215" y="16347"/>
                    <a:pt x="0" y="21640"/>
                    <a:pt x="0" y="28023"/>
                  </a:cubicBezTo>
                  <a:lnTo>
                    <a:pt x="0" y="58848"/>
                  </a:lnTo>
                  <a:cubicBezTo>
                    <a:pt x="0" y="65686"/>
                    <a:pt x="5592" y="70582"/>
                    <a:pt x="11719" y="70582"/>
                  </a:cubicBezTo>
                  <a:cubicBezTo>
                    <a:pt x="13544" y="70582"/>
                    <a:pt x="15417" y="70148"/>
                    <a:pt x="17203" y="69201"/>
                  </a:cubicBezTo>
                  <a:lnTo>
                    <a:pt x="42502" y="55579"/>
                  </a:lnTo>
                  <a:lnTo>
                    <a:pt x="75273" y="54567"/>
                  </a:lnTo>
                  <a:lnTo>
                    <a:pt x="75273" y="54567"/>
                  </a:lnTo>
                  <a:cubicBezTo>
                    <a:pt x="74806" y="55813"/>
                    <a:pt x="74494" y="57136"/>
                    <a:pt x="74339" y="58537"/>
                  </a:cubicBezTo>
                  <a:cubicBezTo>
                    <a:pt x="73171" y="59238"/>
                    <a:pt x="72081" y="59938"/>
                    <a:pt x="70992" y="60717"/>
                  </a:cubicBezTo>
                  <a:lnTo>
                    <a:pt x="68812" y="60717"/>
                  </a:lnTo>
                  <a:cubicBezTo>
                    <a:pt x="59393" y="60717"/>
                    <a:pt x="52076" y="68890"/>
                    <a:pt x="53010" y="78153"/>
                  </a:cubicBezTo>
                  <a:cubicBezTo>
                    <a:pt x="45070" y="81111"/>
                    <a:pt x="40789" y="89829"/>
                    <a:pt x="43436" y="97847"/>
                  </a:cubicBezTo>
                  <a:cubicBezTo>
                    <a:pt x="38454" y="102440"/>
                    <a:pt x="36897" y="109601"/>
                    <a:pt x="39544" y="115829"/>
                  </a:cubicBezTo>
                  <a:cubicBezTo>
                    <a:pt x="34484" y="121667"/>
                    <a:pt x="34484" y="130307"/>
                    <a:pt x="39544" y="136223"/>
                  </a:cubicBezTo>
                  <a:cubicBezTo>
                    <a:pt x="36897" y="142450"/>
                    <a:pt x="38454" y="149612"/>
                    <a:pt x="43436" y="154127"/>
                  </a:cubicBezTo>
                  <a:cubicBezTo>
                    <a:pt x="40867" y="162222"/>
                    <a:pt x="45070" y="170940"/>
                    <a:pt x="53088" y="173821"/>
                  </a:cubicBezTo>
                  <a:cubicBezTo>
                    <a:pt x="52076" y="183162"/>
                    <a:pt x="59393" y="191257"/>
                    <a:pt x="68812" y="191257"/>
                  </a:cubicBezTo>
                  <a:lnTo>
                    <a:pt x="71069" y="191257"/>
                  </a:lnTo>
                  <a:cubicBezTo>
                    <a:pt x="72159" y="192036"/>
                    <a:pt x="73249" y="192814"/>
                    <a:pt x="74339" y="193515"/>
                  </a:cubicBezTo>
                  <a:cubicBezTo>
                    <a:pt x="75117" y="201610"/>
                    <a:pt x="81967" y="207760"/>
                    <a:pt x="90141" y="207760"/>
                  </a:cubicBezTo>
                  <a:lnTo>
                    <a:pt x="123768" y="207760"/>
                  </a:lnTo>
                  <a:cubicBezTo>
                    <a:pt x="131864" y="207760"/>
                    <a:pt x="138714" y="201610"/>
                    <a:pt x="139492" y="193515"/>
                  </a:cubicBezTo>
                  <a:cubicBezTo>
                    <a:pt x="140582" y="192814"/>
                    <a:pt x="141750" y="192036"/>
                    <a:pt x="142762" y="191257"/>
                  </a:cubicBezTo>
                  <a:lnTo>
                    <a:pt x="145019" y="191257"/>
                  </a:lnTo>
                  <a:cubicBezTo>
                    <a:pt x="154438" y="191257"/>
                    <a:pt x="161755" y="183162"/>
                    <a:pt x="160743" y="173821"/>
                  </a:cubicBezTo>
                  <a:cubicBezTo>
                    <a:pt x="168761" y="170940"/>
                    <a:pt x="172964" y="162300"/>
                    <a:pt x="170395" y="154205"/>
                  </a:cubicBezTo>
                  <a:cubicBezTo>
                    <a:pt x="175377" y="149612"/>
                    <a:pt x="176934" y="142450"/>
                    <a:pt x="174288" y="136223"/>
                  </a:cubicBezTo>
                  <a:cubicBezTo>
                    <a:pt x="179347" y="130385"/>
                    <a:pt x="179347" y="121745"/>
                    <a:pt x="174288" y="115829"/>
                  </a:cubicBezTo>
                  <a:cubicBezTo>
                    <a:pt x="176934" y="109601"/>
                    <a:pt x="175377" y="102440"/>
                    <a:pt x="170395" y="97925"/>
                  </a:cubicBezTo>
                  <a:cubicBezTo>
                    <a:pt x="172964" y="89829"/>
                    <a:pt x="168761" y="81111"/>
                    <a:pt x="160743" y="78231"/>
                  </a:cubicBezTo>
                  <a:cubicBezTo>
                    <a:pt x="161755" y="68890"/>
                    <a:pt x="154438" y="60794"/>
                    <a:pt x="145019" y="60794"/>
                  </a:cubicBezTo>
                  <a:lnTo>
                    <a:pt x="142762" y="60794"/>
                  </a:lnTo>
                  <a:cubicBezTo>
                    <a:pt x="141672" y="60016"/>
                    <a:pt x="140582" y="59238"/>
                    <a:pt x="139492" y="58537"/>
                  </a:cubicBezTo>
                  <a:cubicBezTo>
                    <a:pt x="139259" y="56513"/>
                    <a:pt x="138714" y="54567"/>
                    <a:pt x="137702" y="52699"/>
                  </a:cubicBezTo>
                  <a:lnTo>
                    <a:pt x="140271" y="52621"/>
                  </a:lnTo>
                  <a:lnTo>
                    <a:pt x="173120" y="67644"/>
                  </a:lnTo>
                  <a:cubicBezTo>
                    <a:pt x="177479" y="78387"/>
                    <a:pt x="187988" y="85470"/>
                    <a:pt x="199586" y="85470"/>
                  </a:cubicBezTo>
                  <a:cubicBezTo>
                    <a:pt x="204957" y="85470"/>
                    <a:pt x="210328" y="83913"/>
                    <a:pt x="214843" y="81033"/>
                  </a:cubicBezTo>
                  <a:cubicBezTo>
                    <a:pt x="218424" y="78854"/>
                    <a:pt x="220525" y="74884"/>
                    <a:pt x="220370" y="70680"/>
                  </a:cubicBezTo>
                  <a:cubicBezTo>
                    <a:pt x="220058" y="62974"/>
                    <a:pt x="216633" y="55657"/>
                    <a:pt x="210873" y="50519"/>
                  </a:cubicBezTo>
                  <a:lnTo>
                    <a:pt x="219358" y="50208"/>
                  </a:lnTo>
                  <a:cubicBezTo>
                    <a:pt x="225585" y="50052"/>
                    <a:pt x="230645" y="44915"/>
                    <a:pt x="230645" y="38610"/>
                  </a:cubicBezTo>
                  <a:cubicBezTo>
                    <a:pt x="230645" y="32304"/>
                    <a:pt x="225741" y="27089"/>
                    <a:pt x="219436" y="26855"/>
                  </a:cubicBezTo>
                  <a:lnTo>
                    <a:pt x="170395" y="24832"/>
                  </a:lnTo>
                  <a:cubicBezTo>
                    <a:pt x="171874" y="20862"/>
                    <a:pt x="172497" y="16580"/>
                    <a:pt x="172186" y="12377"/>
                  </a:cubicBezTo>
                  <a:cubicBezTo>
                    <a:pt x="171874" y="8251"/>
                    <a:pt x="169306" y="4515"/>
                    <a:pt x="165491" y="2724"/>
                  </a:cubicBezTo>
                  <a:cubicBezTo>
                    <a:pt x="161677" y="934"/>
                    <a:pt x="157474" y="0"/>
                    <a:pt x="153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735;p47"/>
            <p:cNvSpPr/>
            <p:nvPr/>
          </p:nvSpPr>
          <p:spPr>
            <a:xfrm>
              <a:off x="3587150" y="1176100"/>
              <a:ext cx="25" cy="1054775"/>
            </a:xfrm>
            <a:custGeom>
              <a:avLst/>
              <a:gdLst/>
              <a:ahLst/>
              <a:cxnLst/>
              <a:rect l="l" t="t" r="r" b="b"/>
              <a:pathLst>
                <a:path w="1" h="42191" fill="none" extrusionOk="0">
                  <a:moveTo>
                    <a:pt x="1" y="42191"/>
                  </a:moveTo>
                  <a:lnTo>
                    <a:pt x="1" y="1"/>
                  </a:lnTo>
                </a:path>
              </a:pathLst>
            </a:custGeom>
            <a:solidFill>
              <a:srgbClr val="DB6902"/>
            </a:solidFill>
            <a:ln w="73950" cap="flat" cmpd="sng">
              <a:solidFill>
                <a:srgbClr val="DB6902"/>
              </a:solidFill>
              <a:prstDash val="solid"/>
              <a:miter lim="7784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736;p47"/>
            <p:cNvSpPr/>
            <p:nvPr/>
          </p:nvSpPr>
          <p:spPr>
            <a:xfrm>
              <a:off x="2201575" y="1726825"/>
              <a:ext cx="2773125" cy="3273275"/>
            </a:xfrm>
            <a:custGeom>
              <a:avLst/>
              <a:gdLst/>
              <a:ahLst/>
              <a:cxnLst/>
              <a:rect l="l" t="t" r="r" b="b"/>
              <a:pathLst>
                <a:path w="110925" h="130931" extrusionOk="0">
                  <a:moveTo>
                    <a:pt x="55424" y="1"/>
                  </a:moveTo>
                  <a:cubicBezTo>
                    <a:pt x="24832" y="1"/>
                    <a:pt x="0" y="29347"/>
                    <a:pt x="0" y="65466"/>
                  </a:cubicBezTo>
                  <a:cubicBezTo>
                    <a:pt x="0" y="101662"/>
                    <a:pt x="24832" y="130931"/>
                    <a:pt x="55424" y="130931"/>
                  </a:cubicBezTo>
                  <a:cubicBezTo>
                    <a:pt x="86093" y="130931"/>
                    <a:pt x="110925" y="101662"/>
                    <a:pt x="110925" y="65466"/>
                  </a:cubicBezTo>
                  <a:cubicBezTo>
                    <a:pt x="110925" y="29347"/>
                    <a:pt x="86093" y="1"/>
                    <a:pt x="55424" y="1"/>
                  </a:cubicBezTo>
                  <a:close/>
                </a:path>
              </a:pathLst>
            </a:custGeom>
            <a:solidFill>
              <a:srgbClr val="F2B0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737;p47"/>
            <p:cNvSpPr/>
            <p:nvPr/>
          </p:nvSpPr>
          <p:spPr>
            <a:xfrm>
              <a:off x="2102325" y="3260325"/>
              <a:ext cx="2973575" cy="208250"/>
            </a:xfrm>
            <a:custGeom>
              <a:avLst/>
              <a:gdLst/>
              <a:ahLst/>
              <a:cxnLst/>
              <a:rect l="l" t="t" r="r" b="b"/>
              <a:pathLst>
                <a:path w="118943" h="8330" extrusionOk="0">
                  <a:moveTo>
                    <a:pt x="4126" y="0"/>
                  </a:moveTo>
                  <a:cubicBezTo>
                    <a:pt x="1869" y="0"/>
                    <a:pt x="0" y="1868"/>
                    <a:pt x="0" y="4126"/>
                  </a:cubicBezTo>
                  <a:cubicBezTo>
                    <a:pt x="0" y="6461"/>
                    <a:pt x="1869" y="8329"/>
                    <a:pt x="4126" y="8329"/>
                  </a:cubicBezTo>
                  <a:lnTo>
                    <a:pt x="114739" y="8329"/>
                  </a:lnTo>
                  <a:cubicBezTo>
                    <a:pt x="117074" y="8329"/>
                    <a:pt x="118943" y="6461"/>
                    <a:pt x="118943" y="4126"/>
                  </a:cubicBezTo>
                  <a:cubicBezTo>
                    <a:pt x="118943" y="1868"/>
                    <a:pt x="117074" y="0"/>
                    <a:pt x="114739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738;p47"/>
            <p:cNvSpPr/>
            <p:nvPr/>
          </p:nvSpPr>
          <p:spPr>
            <a:xfrm>
              <a:off x="2275525" y="2437150"/>
              <a:ext cx="2627175" cy="206300"/>
            </a:xfrm>
            <a:custGeom>
              <a:avLst/>
              <a:gdLst/>
              <a:ahLst/>
              <a:cxnLst/>
              <a:rect l="l" t="t" r="r" b="b"/>
              <a:pathLst>
                <a:path w="105087" h="8252" extrusionOk="0">
                  <a:moveTo>
                    <a:pt x="4126" y="0"/>
                  </a:moveTo>
                  <a:cubicBezTo>
                    <a:pt x="1791" y="0"/>
                    <a:pt x="0" y="1868"/>
                    <a:pt x="0" y="4126"/>
                  </a:cubicBezTo>
                  <a:cubicBezTo>
                    <a:pt x="0" y="6383"/>
                    <a:pt x="1791" y="8251"/>
                    <a:pt x="4126" y="8251"/>
                  </a:cubicBezTo>
                  <a:lnTo>
                    <a:pt x="100961" y="8251"/>
                  </a:lnTo>
                  <a:cubicBezTo>
                    <a:pt x="103218" y="8251"/>
                    <a:pt x="105087" y="6383"/>
                    <a:pt x="105087" y="4126"/>
                  </a:cubicBezTo>
                  <a:lnTo>
                    <a:pt x="105009" y="4126"/>
                  </a:lnTo>
                  <a:cubicBezTo>
                    <a:pt x="105009" y="1868"/>
                    <a:pt x="103218" y="0"/>
                    <a:pt x="100883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739;p47"/>
            <p:cNvSpPr/>
            <p:nvPr/>
          </p:nvSpPr>
          <p:spPr>
            <a:xfrm>
              <a:off x="3030575" y="1612025"/>
              <a:ext cx="1117075" cy="208250"/>
            </a:xfrm>
            <a:custGeom>
              <a:avLst/>
              <a:gdLst/>
              <a:ahLst/>
              <a:cxnLst/>
              <a:rect l="l" t="t" r="r" b="b"/>
              <a:pathLst>
                <a:path w="44683" h="8330" extrusionOk="0">
                  <a:moveTo>
                    <a:pt x="5528" y="0"/>
                  </a:moveTo>
                  <a:cubicBezTo>
                    <a:pt x="1" y="0"/>
                    <a:pt x="1" y="8329"/>
                    <a:pt x="5528" y="8329"/>
                  </a:cubicBezTo>
                  <a:lnTo>
                    <a:pt x="39155" y="8329"/>
                  </a:lnTo>
                  <a:cubicBezTo>
                    <a:pt x="44682" y="8329"/>
                    <a:pt x="44682" y="0"/>
                    <a:pt x="39155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740;p47"/>
            <p:cNvSpPr/>
            <p:nvPr/>
          </p:nvSpPr>
          <p:spPr>
            <a:xfrm>
              <a:off x="2164600" y="2849700"/>
              <a:ext cx="2849025" cy="206300"/>
            </a:xfrm>
            <a:custGeom>
              <a:avLst/>
              <a:gdLst/>
              <a:ahLst/>
              <a:cxnLst/>
              <a:rect l="l" t="t" r="r" b="b"/>
              <a:pathLst>
                <a:path w="113961" h="8252" extrusionOk="0">
                  <a:moveTo>
                    <a:pt x="4126" y="1"/>
                  </a:moveTo>
                  <a:cubicBezTo>
                    <a:pt x="1869" y="1"/>
                    <a:pt x="0" y="1791"/>
                    <a:pt x="0" y="4126"/>
                  </a:cubicBezTo>
                  <a:cubicBezTo>
                    <a:pt x="0" y="6384"/>
                    <a:pt x="1869" y="8252"/>
                    <a:pt x="4126" y="8252"/>
                  </a:cubicBezTo>
                  <a:lnTo>
                    <a:pt x="109757" y="8252"/>
                  </a:lnTo>
                  <a:cubicBezTo>
                    <a:pt x="112092" y="8252"/>
                    <a:pt x="113961" y="6384"/>
                    <a:pt x="113961" y="4126"/>
                  </a:cubicBezTo>
                  <a:cubicBezTo>
                    <a:pt x="113961" y="1791"/>
                    <a:pt x="112092" y="1"/>
                    <a:pt x="109835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741;p47"/>
            <p:cNvSpPr/>
            <p:nvPr/>
          </p:nvSpPr>
          <p:spPr>
            <a:xfrm>
              <a:off x="2532400" y="2024575"/>
              <a:ext cx="2111475" cy="206300"/>
            </a:xfrm>
            <a:custGeom>
              <a:avLst/>
              <a:gdLst/>
              <a:ahLst/>
              <a:cxnLst/>
              <a:rect l="l" t="t" r="r" b="b"/>
              <a:pathLst>
                <a:path w="84459" h="8252" extrusionOk="0">
                  <a:moveTo>
                    <a:pt x="4126" y="1"/>
                  </a:moveTo>
                  <a:cubicBezTo>
                    <a:pt x="1869" y="1"/>
                    <a:pt x="0" y="1869"/>
                    <a:pt x="0" y="4126"/>
                  </a:cubicBezTo>
                  <a:cubicBezTo>
                    <a:pt x="0" y="6462"/>
                    <a:pt x="1869" y="8252"/>
                    <a:pt x="4126" y="8252"/>
                  </a:cubicBezTo>
                  <a:lnTo>
                    <a:pt x="80333" y="8252"/>
                  </a:lnTo>
                  <a:cubicBezTo>
                    <a:pt x="82590" y="8252"/>
                    <a:pt x="84459" y="6462"/>
                    <a:pt x="84459" y="4126"/>
                  </a:cubicBezTo>
                  <a:cubicBezTo>
                    <a:pt x="84459" y="1869"/>
                    <a:pt x="82590" y="1"/>
                    <a:pt x="80333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742;p47"/>
            <p:cNvSpPr/>
            <p:nvPr/>
          </p:nvSpPr>
          <p:spPr>
            <a:xfrm>
              <a:off x="2273575" y="4085450"/>
              <a:ext cx="2627175" cy="206300"/>
            </a:xfrm>
            <a:custGeom>
              <a:avLst/>
              <a:gdLst/>
              <a:ahLst/>
              <a:cxnLst/>
              <a:rect l="l" t="t" r="r" b="b"/>
              <a:pathLst>
                <a:path w="105087" h="8252" extrusionOk="0">
                  <a:moveTo>
                    <a:pt x="4204" y="0"/>
                  </a:moveTo>
                  <a:cubicBezTo>
                    <a:pt x="1869" y="0"/>
                    <a:pt x="0" y="1868"/>
                    <a:pt x="0" y="4126"/>
                  </a:cubicBezTo>
                  <a:lnTo>
                    <a:pt x="78" y="4126"/>
                  </a:lnTo>
                  <a:cubicBezTo>
                    <a:pt x="78" y="6383"/>
                    <a:pt x="1869" y="8251"/>
                    <a:pt x="4204" y="8251"/>
                  </a:cubicBezTo>
                  <a:lnTo>
                    <a:pt x="100961" y="8251"/>
                  </a:lnTo>
                  <a:cubicBezTo>
                    <a:pt x="103296" y="8251"/>
                    <a:pt x="105087" y="6383"/>
                    <a:pt x="105087" y="4126"/>
                  </a:cubicBezTo>
                  <a:cubicBezTo>
                    <a:pt x="105087" y="1868"/>
                    <a:pt x="103296" y="0"/>
                    <a:pt x="100961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743;p47"/>
            <p:cNvSpPr/>
            <p:nvPr/>
          </p:nvSpPr>
          <p:spPr>
            <a:xfrm>
              <a:off x="3030575" y="4908625"/>
              <a:ext cx="1117075" cy="208250"/>
            </a:xfrm>
            <a:custGeom>
              <a:avLst/>
              <a:gdLst/>
              <a:ahLst/>
              <a:cxnLst/>
              <a:rect l="l" t="t" r="r" b="b"/>
              <a:pathLst>
                <a:path w="44683" h="8330" extrusionOk="0">
                  <a:moveTo>
                    <a:pt x="5528" y="0"/>
                  </a:moveTo>
                  <a:cubicBezTo>
                    <a:pt x="1" y="0"/>
                    <a:pt x="1" y="8329"/>
                    <a:pt x="5528" y="8329"/>
                  </a:cubicBezTo>
                  <a:lnTo>
                    <a:pt x="39155" y="8329"/>
                  </a:lnTo>
                  <a:cubicBezTo>
                    <a:pt x="44682" y="8329"/>
                    <a:pt x="44682" y="0"/>
                    <a:pt x="39155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744;p47"/>
            <p:cNvSpPr/>
            <p:nvPr/>
          </p:nvSpPr>
          <p:spPr>
            <a:xfrm>
              <a:off x="2164600" y="3672875"/>
              <a:ext cx="2847075" cy="206300"/>
            </a:xfrm>
            <a:custGeom>
              <a:avLst/>
              <a:gdLst/>
              <a:ahLst/>
              <a:cxnLst/>
              <a:rect l="l" t="t" r="r" b="b"/>
              <a:pathLst>
                <a:path w="113883" h="8252" extrusionOk="0">
                  <a:moveTo>
                    <a:pt x="4126" y="1"/>
                  </a:moveTo>
                  <a:cubicBezTo>
                    <a:pt x="1791" y="1"/>
                    <a:pt x="0" y="1869"/>
                    <a:pt x="0" y="4126"/>
                  </a:cubicBezTo>
                  <a:cubicBezTo>
                    <a:pt x="0" y="6384"/>
                    <a:pt x="1869" y="8252"/>
                    <a:pt x="4126" y="8252"/>
                  </a:cubicBezTo>
                  <a:lnTo>
                    <a:pt x="109757" y="8252"/>
                  </a:lnTo>
                  <a:cubicBezTo>
                    <a:pt x="112092" y="8252"/>
                    <a:pt x="113883" y="6384"/>
                    <a:pt x="113883" y="4126"/>
                  </a:cubicBezTo>
                  <a:cubicBezTo>
                    <a:pt x="113883" y="1869"/>
                    <a:pt x="112092" y="1"/>
                    <a:pt x="109757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745;p47"/>
            <p:cNvSpPr/>
            <p:nvPr/>
          </p:nvSpPr>
          <p:spPr>
            <a:xfrm>
              <a:off x="2532400" y="4498000"/>
              <a:ext cx="2111475" cy="206300"/>
            </a:xfrm>
            <a:custGeom>
              <a:avLst/>
              <a:gdLst/>
              <a:ahLst/>
              <a:cxnLst/>
              <a:rect l="l" t="t" r="r" b="b"/>
              <a:pathLst>
                <a:path w="84459" h="8252" extrusionOk="0">
                  <a:moveTo>
                    <a:pt x="4126" y="1"/>
                  </a:moveTo>
                  <a:cubicBezTo>
                    <a:pt x="1869" y="1"/>
                    <a:pt x="0" y="1791"/>
                    <a:pt x="0" y="4126"/>
                  </a:cubicBezTo>
                  <a:cubicBezTo>
                    <a:pt x="0" y="6384"/>
                    <a:pt x="1869" y="8252"/>
                    <a:pt x="4126" y="8252"/>
                  </a:cubicBezTo>
                  <a:lnTo>
                    <a:pt x="80333" y="8252"/>
                  </a:lnTo>
                  <a:cubicBezTo>
                    <a:pt x="82590" y="8252"/>
                    <a:pt x="84459" y="6384"/>
                    <a:pt x="84459" y="4126"/>
                  </a:cubicBezTo>
                  <a:cubicBezTo>
                    <a:pt x="84459" y="1791"/>
                    <a:pt x="82590" y="1"/>
                    <a:pt x="80333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746;p47"/>
            <p:cNvSpPr/>
            <p:nvPr/>
          </p:nvSpPr>
          <p:spPr>
            <a:xfrm>
              <a:off x="4301050" y="504100"/>
              <a:ext cx="648625" cy="502350"/>
            </a:xfrm>
            <a:custGeom>
              <a:avLst/>
              <a:gdLst/>
              <a:ahLst/>
              <a:cxnLst/>
              <a:rect l="l" t="t" r="r" b="b"/>
              <a:pathLst>
                <a:path w="25945" h="20094" extrusionOk="0">
                  <a:moveTo>
                    <a:pt x="17803" y="0"/>
                  </a:moveTo>
                  <a:cubicBezTo>
                    <a:pt x="8377" y="0"/>
                    <a:pt x="0" y="8036"/>
                    <a:pt x="869" y="18396"/>
                  </a:cubicBezTo>
                  <a:cubicBezTo>
                    <a:pt x="3293" y="19560"/>
                    <a:pt x="5786" y="20094"/>
                    <a:pt x="8208" y="20094"/>
                  </a:cubicBezTo>
                  <a:cubicBezTo>
                    <a:pt x="17608" y="20094"/>
                    <a:pt x="25944" y="12058"/>
                    <a:pt x="25078" y="1660"/>
                  </a:cubicBezTo>
                  <a:cubicBezTo>
                    <a:pt x="22675" y="522"/>
                    <a:pt x="20205" y="0"/>
                    <a:pt x="17803" y="0"/>
                  </a:cubicBezTo>
                  <a:close/>
                </a:path>
              </a:pathLst>
            </a:custGeom>
            <a:solidFill>
              <a:srgbClr val="B4D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747;p47"/>
            <p:cNvSpPr/>
            <p:nvPr/>
          </p:nvSpPr>
          <p:spPr>
            <a:xfrm>
              <a:off x="3851825" y="806350"/>
              <a:ext cx="671400" cy="369775"/>
            </a:xfrm>
            <a:custGeom>
              <a:avLst/>
              <a:gdLst/>
              <a:ahLst/>
              <a:cxnLst/>
              <a:rect l="l" t="t" r="r" b="b"/>
              <a:pathLst>
                <a:path w="26856" h="14791" extrusionOk="0">
                  <a:moveTo>
                    <a:pt x="26855" y="1"/>
                  </a:moveTo>
                  <a:lnTo>
                    <a:pt x="0" y="14791"/>
                  </a:lnTo>
                  <a:lnTo>
                    <a:pt x="10431" y="14791"/>
                  </a:lnTo>
                  <a:lnTo>
                    <a:pt x="26855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748;p47"/>
            <p:cNvSpPr/>
            <p:nvPr/>
          </p:nvSpPr>
          <p:spPr>
            <a:xfrm>
              <a:off x="5478700" y="1580625"/>
              <a:ext cx="653900" cy="477325"/>
            </a:xfrm>
            <a:custGeom>
              <a:avLst/>
              <a:gdLst/>
              <a:ahLst/>
              <a:cxnLst/>
              <a:rect l="l" t="t" r="r" b="b"/>
              <a:pathLst>
                <a:path w="26156" h="19093" extrusionOk="0">
                  <a:moveTo>
                    <a:pt x="9075" y="1"/>
                  </a:moveTo>
                  <a:cubicBezTo>
                    <a:pt x="6027" y="1"/>
                    <a:pt x="2900" y="833"/>
                    <a:pt x="1" y="2657"/>
                  </a:cubicBezTo>
                  <a:cubicBezTo>
                    <a:pt x="346" y="12386"/>
                    <a:pt x="8397" y="19092"/>
                    <a:pt x="17070" y="19092"/>
                  </a:cubicBezTo>
                  <a:cubicBezTo>
                    <a:pt x="20124" y="19092"/>
                    <a:pt x="23256" y="18260"/>
                    <a:pt x="26156" y="16435"/>
                  </a:cubicBezTo>
                  <a:cubicBezTo>
                    <a:pt x="25753" y="6707"/>
                    <a:pt x="17729" y="1"/>
                    <a:pt x="9075" y="1"/>
                  </a:cubicBezTo>
                  <a:close/>
                </a:path>
              </a:pathLst>
            </a:custGeom>
            <a:solidFill>
              <a:srgbClr val="B4D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49;p47"/>
            <p:cNvSpPr/>
            <p:nvPr/>
          </p:nvSpPr>
          <p:spPr>
            <a:xfrm>
              <a:off x="4353900" y="1176100"/>
              <a:ext cx="1613275" cy="739525"/>
            </a:xfrm>
            <a:custGeom>
              <a:avLst/>
              <a:gdLst/>
              <a:ahLst/>
              <a:cxnLst/>
              <a:rect l="l" t="t" r="r" b="b"/>
              <a:pathLst>
                <a:path w="64531" h="29581" extrusionOk="0">
                  <a:moveTo>
                    <a:pt x="0" y="1"/>
                  </a:moveTo>
                  <a:lnTo>
                    <a:pt x="64531" y="29581"/>
                  </a:lnTo>
                  <a:lnTo>
                    <a:pt x="13311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50;p47"/>
            <p:cNvSpPr/>
            <p:nvPr/>
          </p:nvSpPr>
          <p:spPr>
            <a:xfrm>
              <a:off x="1207150" y="915325"/>
              <a:ext cx="5182325" cy="770675"/>
            </a:xfrm>
            <a:custGeom>
              <a:avLst/>
              <a:gdLst/>
              <a:ahLst/>
              <a:cxnLst/>
              <a:rect l="l" t="t" r="r" b="b"/>
              <a:pathLst>
                <a:path w="207293" h="30827" extrusionOk="0">
                  <a:moveTo>
                    <a:pt x="0" y="1"/>
                  </a:moveTo>
                  <a:lnTo>
                    <a:pt x="0" y="30826"/>
                  </a:lnTo>
                  <a:lnTo>
                    <a:pt x="27712" y="15958"/>
                  </a:lnTo>
                  <a:lnTo>
                    <a:pt x="207293" y="10432"/>
                  </a:lnTo>
                  <a:lnTo>
                    <a:pt x="28257" y="29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51;p47"/>
            <p:cNvSpPr/>
            <p:nvPr/>
          </p:nvSpPr>
          <p:spPr>
            <a:xfrm>
              <a:off x="3250500" y="3628125"/>
              <a:ext cx="642200" cy="782325"/>
            </a:xfrm>
            <a:custGeom>
              <a:avLst/>
              <a:gdLst/>
              <a:ahLst/>
              <a:cxnLst/>
              <a:rect l="l" t="t" r="r" b="b"/>
              <a:pathLst>
                <a:path w="25688" h="31293" extrusionOk="0">
                  <a:moveTo>
                    <a:pt x="12844" y="0"/>
                  </a:moveTo>
                  <a:cubicBezTo>
                    <a:pt x="5760" y="0"/>
                    <a:pt x="0" y="14012"/>
                    <a:pt x="0" y="31293"/>
                  </a:cubicBezTo>
                  <a:lnTo>
                    <a:pt x="25688" y="31293"/>
                  </a:lnTo>
                  <a:cubicBezTo>
                    <a:pt x="25688" y="14012"/>
                    <a:pt x="19927" y="0"/>
                    <a:pt x="12844" y="0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Google Shape;1762;p47"/>
          <p:cNvGrpSpPr/>
          <p:nvPr/>
        </p:nvGrpSpPr>
        <p:grpSpPr>
          <a:xfrm rot="18648294" flipH="1">
            <a:off x="10943601" y="2545626"/>
            <a:ext cx="1069549" cy="716789"/>
            <a:chOff x="238125" y="461875"/>
            <a:chExt cx="7107950" cy="4763600"/>
          </a:xfrm>
        </p:grpSpPr>
        <p:sp>
          <p:nvSpPr>
            <p:cNvPr id="92" name="Google Shape;1763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64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65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66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67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768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769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770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771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772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773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774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775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776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777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306856" y="2117491"/>
            <a:ext cx="7315625" cy="3521753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31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53538-E57F-4C85-BF50-674566097C90}"/>
              </a:ext>
            </a:extLst>
          </p:cNvPr>
          <p:cNvSpPr txBox="1"/>
          <p:nvPr/>
        </p:nvSpPr>
        <p:spPr>
          <a:xfrm>
            <a:off x="455620" y="2340668"/>
            <a:ext cx="6952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>
                <a:latin typeface="Calibri" panose="020F0502020204030204" pitchFamily="34" charset="0"/>
                <a:cs typeface="Calibri" panose="020F0502020204030204" pitchFamily="34" charset="0"/>
              </a:rPr>
              <a:t>Cậu bé – thuyền trưởng cùng con diều chu du theo</a:t>
            </a:r>
            <a:r>
              <a:rPr lang="en-US" sz="4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>
                <a:latin typeface="Calibri" panose="020F0502020204030204" pitchFamily="34" charset="0"/>
                <a:cs typeface="Calibri" panose="020F0502020204030204" pitchFamily="34" charset="0"/>
              </a:rPr>
              <a:t>đàn ong đến khám phá những vùng đất tươi đẹp.</a:t>
            </a:r>
            <a:endParaRPr lang="en-US" sz="4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71F553-A21C-4174-B224-07D3B05F7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4" y="598538"/>
            <a:ext cx="6462320" cy="1121761"/>
          </a:xfrm>
          <a:prstGeom prst="rect">
            <a:avLst/>
          </a:prstGeom>
        </p:spPr>
      </p:pic>
      <p:pic>
        <p:nvPicPr>
          <p:cNvPr id="109" name="Picture 2" descr="Hình ảnh Diều Màu Diều đẹp Tay Diều Vẽ Diều PNG , Thả Diều, Túi Màu, đồ  Chơi Diều PNG miễn phí tải tập tin PSDComment và Vector">
            <a:extLst>
              <a:ext uri="{FF2B5EF4-FFF2-40B4-BE49-F238E27FC236}">
                <a16:creationId xmlns:a16="http://schemas.microsoft.com/office/drawing/2014/main" id="{15BB2707-A0C2-4FC7-A228-6C2DD5E8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4063" y1="26875" x2="81563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3182">
            <a:off x="7486545" y="3546706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8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47"/>
          <p:cNvGrpSpPr/>
          <p:nvPr/>
        </p:nvGrpSpPr>
        <p:grpSpPr>
          <a:xfrm flipH="1">
            <a:off x="6089655" y="4077770"/>
            <a:ext cx="1403996" cy="1535005"/>
            <a:chOff x="5949775" y="2481625"/>
            <a:chExt cx="407775" cy="445825"/>
          </a:xfrm>
        </p:grpSpPr>
        <p:sp>
          <p:nvSpPr>
            <p:cNvPr id="1312" name="Google Shape;1312;p4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30" name="Google Shape;1330;p47"/>
          <p:cNvSpPr/>
          <p:nvPr/>
        </p:nvSpPr>
        <p:spPr>
          <a:xfrm>
            <a:off x="7207585" y="4177452"/>
            <a:ext cx="3681567" cy="3437367"/>
          </a:xfrm>
          <a:custGeom>
            <a:avLst/>
            <a:gdLst/>
            <a:ahLst/>
            <a:cxnLst/>
            <a:rect l="l" t="t" r="r" b="b"/>
            <a:pathLst>
              <a:path w="110447" h="103121" extrusionOk="0">
                <a:moveTo>
                  <a:pt x="0" y="29207"/>
                </a:moveTo>
                <a:cubicBezTo>
                  <a:pt x="4147" y="34184"/>
                  <a:pt x="14248" y="33475"/>
                  <a:pt x="19431" y="29588"/>
                </a:cubicBezTo>
                <a:cubicBezTo>
                  <a:pt x="26772" y="24083"/>
                  <a:pt x="32370" y="16390"/>
                  <a:pt x="40005" y="11300"/>
                </a:cubicBezTo>
                <a:cubicBezTo>
                  <a:pt x="58185" y="-820"/>
                  <a:pt x="90087" y="-5674"/>
                  <a:pt x="105537" y="9776"/>
                </a:cubicBezTo>
                <a:cubicBezTo>
                  <a:pt x="110489" y="14728"/>
                  <a:pt x="112760" y="26660"/>
                  <a:pt x="107061" y="30731"/>
                </a:cubicBezTo>
                <a:cubicBezTo>
                  <a:pt x="93066" y="40727"/>
                  <a:pt x="69999" y="35695"/>
                  <a:pt x="58674" y="48638"/>
                </a:cubicBezTo>
                <a:cubicBezTo>
                  <a:pt x="50186" y="58339"/>
                  <a:pt x="50459" y="75005"/>
                  <a:pt x="54864" y="87119"/>
                </a:cubicBezTo>
                <a:cubicBezTo>
                  <a:pt x="57055" y="93144"/>
                  <a:pt x="62665" y="97387"/>
                  <a:pt x="65532" y="10312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27" name="TextBox 26"/>
          <p:cNvSpPr txBox="1"/>
          <p:nvPr/>
        </p:nvSpPr>
        <p:spPr>
          <a:xfrm>
            <a:off x="475489" y="1643865"/>
            <a:ext cx="5435471" cy="42637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FA6E23B-6BC9-4208-A429-1A17AB214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5" b="8988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38617" y="-57375"/>
            <a:ext cx="4415238" cy="435408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149D6AB-E7BA-4B4C-B6F0-59134F97923C}"/>
              </a:ext>
            </a:extLst>
          </p:cNvPr>
          <p:cNvSpPr txBox="1"/>
          <p:nvPr/>
        </p:nvSpPr>
        <p:spPr>
          <a:xfrm>
            <a:off x="738123" y="1752656"/>
            <a:ext cx="4896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Mơ ước</a:t>
            </a:r>
            <a:r>
              <a:rPr lang="en-US" sz="4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với diều và đàn ong bay xa để trải nghiệm, khám phá vẻ đẹp của quê hương,</a:t>
            </a:r>
            <a:r>
              <a:rPr lang="en-US" sz="4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nước của cậu bé..</a:t>
            </a:r>
            <a:endParaRPr lang="en-US" sz="44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FF5DB2-08BF-464C-A9D6-97D0F21D3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73" y="247991"/>
            <a:ext cx="5901439" cy="1103472"/>
          </a:xfrm>
          <a:prstGeom prst="rect">
            <a:avLst/>
          </a:prstGeom>
        </p:spPr>
      </p:pic>
      <p:pic>
        <p:nvPicPr>
          <p:cNvPr id="1026" name="Picture 2" descr="Hình ảnh Diều Màu Diều đẹp Tay Diều Vẽ Diều PNG , Thả Diều, Túi Màu, đồ  Chơi Diều PNG miễn phí tải tập tin PSDComment và Vector">
            <a:extLst>
              <a:ext uri="{FF2B5EF4-FFF2-40B4-BE49-F238E27FC236}">
                <a16:creationId xmlns:a16="http://schemas.microsoft.com/office/drawing/2014/main" id="{7360923B-66B9-4343-A7D6-3D797E888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4063" y1="26875" x2="81563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3182">
            <a:off x="6934223" y="160123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7261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38"/>
          <p:cNvSpPr/>
          <p:nvPr/>
        </p:nvSpPr>
        <p:spPr>
          <a:xfrm>
            <a:off x="9682599" y="5605341"/>
            <a:ext cx="928255" cy="1011448"/>
          </a:xfrm>
          <a:custGeom>
            <a:avLst/>
            <a:gdLst/>
            <a:ahLst/>
            <a:cxnLst/>
            <a:rect l="l" t="t" r="r" b="b"/>
            <a:pathLst>
              <a:path w="31367" h="35673" extrusionOk="0">
                <a:moveTo>
                  <a:pt x="15214" y="0"/>
                </a:moveTo>
                <a:lnTo>
                  <a:pt x="1" y="9325"/>
                </a:lnTo>
                <a:lnTo>
                  <a:pt x="482" y="27173"/>
                </a:lnTo>
                <a:lnTo>
                  <a:pt x="16153" y="35673"/>
                </a:lnTo>
                <a:lnTo>
                  <a:pt x="31366" y="26348"/>
                </a:lnTo>
                <a:lnTo>
                  <a:pt x="30885" y="8500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3" name="Google Shape;1093;p38"/>
          <p:cNvSpPr/>
          <p:nvPr/>
        </p:nvSpPr>
        <p:spPr>
          <a:xfrm>
            <a:off x="1986399" y="310386"/>
            <a:ext cx="7696200" cy="202156"/>
          </a:xfrm>
          <a:custGeom>
            <a:avLst/>
            <a:gdLst/>
            <a:ahLst/>
            <a:cxnLst/>
            <a:rect l="l" t="t" r="r" b="b"/>
            <a:pathLst>
              <a:path w="230886" h="12757" extrusionOk="0">
                <a:moveTo>
                  <a:pt x="0" y="4486"/>
                </a:moveTo>
                <a:cubicBezTo>
                  <a:pt x="9481" y="16338"/>
                  <a:pt x="30852" y="13204"/>
                  <a:pt x="45339" y="8677"/>
                </a:cubicBezTo>
                <a:cubicBezTo>
                  <a:pt x="62278" y="3383"/>
                  <a:pt x="80209" y="-886"/>
                  <a:pt x="97917" y="295"/>
                </a:cubicBezTo>
                <a:cubicBezTo>
                  <a:pt x="106178" y="846"/>
                  <a:pt x="116190" y="2434"/>
                  <a:pt x="121158" y="9058"/>
                </a:cubicBezTo>
                <a:cubicBezTo>
                  <a:pt x="121786" y="9896"/>
                  <a:pt x="121179" y="12847"/>
                  <a:pt x="121920" y="12106"/>
                </a:cubicBezTo>
                <a:cubicBezTo>
                  <a:pt x="133437" y="589"/>
                  <a:pt x="154717" y="5864"/>
                  <a:pt x="170688" y="9058"/>
                </a:cubicBezTo>
                <a:cubicBezTo>
                  <a:pt x="190453" y="13011"/>
                  <a:pt x="212858" y="12357"/>
                  <a:pt x="230886" y="3343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6A1350-57F1-4734-B5E1-F9C790A33EED}"/>
              </a:ext>
            </a:extLst>
          </p:cNvPr>
          <p:cNvGrpSpPr/>
          <p:nvPr/>
        </p:nvGrpSpPr>
        <p:grpSpPr>
          <a:xfrm>
            <a:off x="6623659" y="704027"/>
            <a:ext cx="5334000" cy="5588036"/>
            <a:chOff x="2057400" y="762000"/>
            <a:chExt cx="4419600" cy="46300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3A599F-3F82-46A3-BFC6-271024D40184}"/>
                </a:ext>
              </a:extLst>
            </p:cNvPr>
            <p:cNvGrpSpPr/>
            <p:nvPr/>
          </p:nvGrpSpPr>
          <p:grpSpPr>
            <a:xfrm>
              <a:off x="3352800" y="762000"/>
              <a:ext cx="1828800" cy="1564105"/>
              <a:chOff x="5667022" y="3062111"/>
              <a:chExt cx="857956" cy="7337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34AC122-00B9-4D08-A074-0BE43ECF9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977D57F-6EE3-4114-A5CB-41B81AA80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812C19-F435-458D-8307-D3159EC0E112}"/>
                </a:ext>
              </a:extLst>
            </p:cNvPr>
            <p:cNvGrpSpPr/>
            <p:nvPr/>
          </p:nvGrpSpPr>
          <p:grpSpPr>
            <a:xfrm>
              <a:off x="3352800" y="2286000"/>
              <a:ext cx="1828800" cy="1564105"/>
              <a:chOff x="5667022" y="3062111"/>
              <a:chExt cx="857956" cy="73377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1A0C1B6-8051-4202-B1B1-A9805EC38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4F09F24-AD64-4ED0-AB81-F4D51F448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EE5F81-A63F-4C1D-A6CA-7CB0726797C7}"/>
                </a:ext>
              </a:extLst>
            </p:cNvPr>
            <p:cNvGrpSpPr/>
            <p:nvPr/>
          </p:nvGrpSpPr>
          <p:grpSpPr>
            <a:xfrm>
              <a:off x="3352800" y="3827982"/>
              <a:ext cx="1828800" cy="1564105"/>
              <a:chOff x="5667022" y="3062111"/>
              <a:chExt cx="857956" cy="73377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E4E8C4F-4E26-4645-B7ED-E34F490A8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840B86B-3BE5-4315-AE31-B9F10A75F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83E8B3-C0BF-4607-95B1-94A3E02BE959}"/>
                </a:ext>
              </a:extLst>
            </p:cNvPr>
            <p:cNvGrpSpPr/>
            <p:nvPr/>
          </p:nvGrpSpPr>
          <p:grpSpPr>
            <a:xfrm>
              <a:off x="2057400" y="3048000"/>
              <a:ext cx="1828800" cy="1564105"/>
              <a:chOff x="5667022" y="3062111"/>
              <a:chExt cx="857956" cy="73377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7B057A3-A3AC-4B3C-A84A-E094FF2FD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6F78093-B79D-4B7B-BB78-E4D101BD3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DC8C78-2C5D-4AD6-B6A8-AE4E6DEBF07A}"/>
                </a:ext>
              </a:extLst>
            </p:cNvPr>
            <p:cNvGrpSpPr/>
            <p:nvPr/>
          </p:nvGrpSpPr>
          <p:grpSpPr>
            <a:xfrm>
              <a:off x="2057400" y="1532991"/>
              <a:ext cx="1828800" cy="1564105"/>
              <a:chOff x="5667022" y="3062111"/>
              <a:chExt cx="857956" cy="73377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8974B18-A020-42E5-A28A-169723542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8404F4B-F952-4623-8B02-92BE5310B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D6454E-C383-4A72-BC6E-2480B30FB72C}"/>
                </a:ext>
              </a:extLst>
            </p:cNvPr>
            <p:cNvGrpSpPr/>
            <p:nvPr/>
          </p:nvGrpSpPr>
          <p:grpSpPr>
            <a:xfrm>
              <a:off x="4648200" y="1532991"/>
              <a:ext cx="1828800" cy="1564105"/>
              <a:chOff x="5667022" y="3062111"/>
              <a:chExt cx="857956" cy="73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9CEAE52-F9D3-4389-92B6-7CABE2472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9082007-AB0A-4D63-B974-08D294E74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53058C-DC5E-4991-A9A8-B52055DD5B53}"/>
                </a:ext>
              </a:extLst>
            </p:cNvPr>
            <p:cNvGrpSpPr/>
            <p:nvPr/>
          </p:nvGrpSpPr>
          <p:grpSpPr>
            <a:xfrm>
              <a:off x="4648200" y="3027945"/>
              <a:ext cx="1828800" cy="1564105"/>
              <a:chOff x="5667022" y="3062111"/>
              <a:chExt cx="857956" cy="73377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9B99442-8E8F-44BF-83BC-067066394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9A46407-7A22-4503-A4B4-0CD663B69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DEC23E3-2B04-475B-A672-5BBFAA83E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347" y="3713732"/>
            <a:ext cx="5541931" cy="3748010"/>
          </a:xfrm>
          <a:prstGeom prst="rect">
            <a:avLst/>
          </a:prstGeom>
        </p:spPr>
      </p:pic>
      <p:pic>
        <p:nvPicPr>
          <p:cNvPr id="31" name="Graphic 82">
            <a:hlinkClick r:id="rId6" action="ppaction://hlinksldjump"/>
            <a:extLst>
              <a:ext uri="{FF2B5EF4-FFF2-40B4-BE49-F238E27FC236}">
                <a16:creationId xmlns:a16="http://schemas.microsoft.com/office/drawing/2014/main" id="{C0A518A4-38B1-4CFC-8081-34A6B102A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89898" y="2464272"/>
            <a:ext cx="1899714" cy="1747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9138142-250F-4A27-AF80-CF35AA46C3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20" y="509162"/>
            <a:ext cx="1282951" cy="13929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1064AA-2C7E-460A-9A28-13EFB7156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51964" y="1898701"/>
            <a:ext cx="7857330" cy="350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484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1685;p47"/>
          <p:cNvGrpSpPr/>
          <p:nvPr/>
        </p:nvGrpSpPr>
        <p:grpSpPr>
          <a:xfrm rot="2089173" flipH="1">
            <a:off x="8235137" y="3413234"/>
            <a:ext cx="1199055" cy="793005"/>
            <a:chOff x="238125" y="461875"/>
            <a:chExt cx="7107950" cy="4763600"/>
          </a:xfrm>
        </p:grpSpPr>
        <p:sp>
          <p:nvSpPr>
            <p:cNvPr id="25" name="Google Shape;1686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87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88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89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90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91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92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93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94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95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96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97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98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99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700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" name="Google Shape;1701;p47"/>
          <p:cNvGrpSpPr/>
          <p:nvPr/>
        </p:nvGrpSpPr>
        <p:grpSpPr>
          <a:xfrm rot="19641211" flipH="1">
            <a:off x="10993961" y="3948889"/>
            <a:ext cx="1069909" cy="717031"/>
            <a:chOff x="238125" y="461875"/>
            <a:chExt cx="7107950" cy="4763600"/>
          </a:xfrm>
        </p:grpSpPr>
        <p:sp>
          <p:nvSpPr>
            <p:cNvPr id="41" name="Google Shape;1702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703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704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705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706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707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708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709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710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711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712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713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714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715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716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1717;p47"/>
          <p:cNvGrpSpPr/>
          <p:nvPr/>
        </p:nvGrpSpPr>
        <p:grpSpPr>
          <a:xfrm rot="587255" flipH="1">
            <a:off x="9339848" y="4670735"/>
            <a:ext cx="1070400" cy="717360"/>
            <a:chOff x="238125" y="461875"/>
            <a:chExt cx="7107950" cy="4763600"/>
          </a:xfrm>
        </p:grpSpPr>
        <p:sp>
          <p:nvSpPr>
            <p:cNvPr id="57" name="Google Shape;1718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719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720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721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722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723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724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725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726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727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728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729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730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731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732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1733;p47"/>
          <p:cNvGrpSpPr/>
          <p:nvPr/>
        </p:nvGrpSpPr>
        <p:grpSpPr>
          <a:xfrm flipH="1">
            <a:off x="8258295" y="454565"/>
            <a:ext cx="3914463" cy="3526063"/>
            <a:chOff x="915250" y="238125"/>
            <a:chExt cx="5766125" cy="5194000"/>
          </a:xfrm>
        </p:grpSpPr>
        <p:sp>
          <p:nvSpPr>
            <p:cNvPr id="73" name="Google Shape;1734;p47"/>
            <p:cNvSpPr/>
            <p:nvPr/>
          </p:nvSpPr>
          <p:spPr>
            <a:xfrm>
              <a:off x="915250" y="238125"/>
              <a:ext cx="5766125" cy="5194000"/>
            </a:xfrm>
            <a:custGeom>
              <a:avLst/>
              <a:gdLst/>
              <a:ahLst/>
              <a:cxnLst/>
              <a:rect l="l" t="t" r="r" b="b"/>
              <a:pathLst>
                <a:path w="230645" h="207760" extrusionOk="0">
                  <a:moveTo>
                    <a:pt x="153192" y="0"/>
                  </a:moveTo>
                  <a:cubicBezTo>
                    <a:pt x="140504" y="0"/>
                    <a:pt x="129217" y="8407"/>
                    <a:pt x="125714" y="20628"/>
                  </a:cubicBezTo>
                  <a:lnTo>
                    <a:pt x="121900" y="22730"/>
                  </a:lnTo>
                  <a:lnTo>
                    <a:pt x="40789" y="19383"/>
                  </a:lnTo>
                  <a:lnTo>
                    <a:pt x="12844" y="16425"/>
                  </a:lnTo>
                  <a:cubicBezTo>
                    <a:pt x="12455" y="16425"/>
                    <a:pt x="12065" y="16347"/>
                    <a:pt x="11676" y="16347"/>
                  </a:cubicBezTo>
                  <a:cubicBezTo>
                    <a:pt x="5215" y="16347"/>
                    <a:pt x="0" y="21640"/>
                    <a:pt x="0" y="28023"/>
                  </a:cubicBezTo>
                  <a:lnTo>
                    <a:pt x="0" y="58848"/>
                  </a:lnTo>
                  <a:cubicBezTo>
                    <a:pt x="0" y="65686"/>
                    <a:pt x="5592" y="70582"/>
                    <a:pt x="11719" y="70582"/>
                  </a:cubicBezTo>
                  <a:cubicBezTo>
                    <a:pt x="13544" y="70582"/>
                    <a:pt x="15417" y="70148"/>
                    <a:pt x="17203" y="69201"/>
                  </a:cubicBezTo>
                  <a:lnTo>
                    <a:pt x="42502" y="55579"/>
                  </a:lnTo>
                  <a:lnTo>
                    <a:pt x="75273" y="54567"/>
                  </a:lnTo>
                  <a:lnTo>
                    <a:pt x="75273" y="54567"/>
                  </a:lnTo>
                  <a:cubicBezTo>
                    <a:pt x="74806" y="55813"/>
                    <a:pt x="74494" y="57136"/>
                    <a:pt x="74339" y="58537"/>
                  </a:cubicBezTo>
                  <a:cubicBezTo>
                    <a:pt x="73171" y="59238"/>
                    <a:pt x="72081" y="59938"/>
                    <a:pt x="70992" y="60717"/>
                  </a:cubicBezTo>
                  <a:lnTo>
                    <a:pt x="68812" y="60717"/>
                  </a:lnTo>
                  <a:cubicBezTo>
                    <a:pt x="59393" y="60717"/>
                    <a:pt x="52076" y="68890"/>
                    <a:pt x="53010" y="78153"/>
                  </a:cubicBezTo>
                  <a:cubicBezTo>
                    <a:pt x="45070" y="81111"/>
                    <a:pt x="40789" y="89829"/>
                    <a:pt x="43436" y="97847"/>
                  </a:cubicBezTo>
                  <a:cubicBezTo>
                    <a:pt x="38454" y="102440"/>
                    <a:pt x="36897" y="109601"/>
                    <a:pt x="39544" y="115829"/>
                  </a:cubicBezTo>
                  <a:cubicBezTo>
                    <a:pt x="34484" y="121667"/>
                    <a:pt x="34484" y="130307"/>
                    <a:pt x="39544" y="136223"/>
                  </a:cubicBezTo>
                  <a:cubicBezTo>
                    <a:pt x="36897" y="142450"/>
                    <a:pt x="38454" y="149612"/>
                    <a:pt x="43436" y="154127"/>
                  </a:cubicBezTo>
                  <a:cubicBezTo>
                    <a:pt x="40867" y="162222"/>
                    <a:pt x="45070" y="170940"/>
                    <a:pt x="53088" y="173821"/>
                  </a:cubicBezTo>
                  <a:cubicBezTo>
                    <a:pt x="52076" y="183162"/>
                    <a:pt x="59393" y="191257"/>
                    <a:pt x="68812" y="191257"/>
                  </a:cubicBezTo>
                  <a:lnTo>
                    <a:pt x="71069" y="191257"/>
                  </a:lnTo>
                  <a:cubicBezTo>
                    <a:pt x="72159" y="192036"/>
                    <a:pt x="73249" y="192814"/>
                    <a:pt x="74339" y="193515"/>
                  </a:cubicBezTo>
                  <a:cubicBezTo>
                    <a:pt x="75117" y="201610"/>
                    <a:pt x="81967" y="207760"/>
                    <a:pt x="90141" y="207760"/>
                  </a:cubicBezTo>
                  <a:lnTo>
                    <a:pt x="123768" y="207760"/>
                  </a:lnTo>
                  <a:cubicBezTo>
                    <a:pt x="131864" y="207760"/>
                    <a:pt x="138714" y="201610"/>
                    <a:pt x="139492" y="193515"/>
                  </a:cubicBezTo>
                  <a:cubicBezTo>
                    <a:pt x="140582" y="192814"/>
                    <a:pt x="141750" y="192036"/>
                    <a:pt x="142762" y="191257"/>
                  </a:cubicBezTo>
                  <a:lnTo>
                    <a:pt x="145019" y="191257"/>
                  </a:lnTo>
                  <a:cubicBezTo>
                    <a:pt x="154438" y="191257"/>
                    <a:pt x="161755" y="183162"/>
                    <a:pt x="160743" y="173821"/>
                  </a:cubicBezTo>
                  <a:cubicBezTo>
                    <a:pt x="168761" y="170940"/>
                    <a:pt x="172964" y="162300"/>
                    <a:pt x="170395" y="154205"/>
                  </a:cubicBezTo>
                  <a:cubicBezTo>
                    <a:pt x="175377" y="149612"/>
                    <a:pt x="176934" y="142450"/>
                    <a:pt x="174288" y="136223"/>
                  </a:cubicBezTo>
                  <a:cubicBezTo>
                    <a:pt x="179347" y="130385"/>
                    <a:pt x="179347" y="121745"/>
                    <a:pt x="174288" y="115829"/>
                  </a:cubicBezTo>
                  <a:cubicBezTo>
                    <a:pt x="176934" y="109601"/>
                    <a:pt x="175377" y="102440"/>
                    <a:pt x="170395" y="97925"/>
                  </a:cubicBezTo>
                  <a:cubicBezTo>
                    <a:pt x="172964" y="89829"/>
                    <a:pt x="168761" y="81111"/>
                    <a:pt x="160743" y="78231"/>
                  </a:cubicBezTo>
                  <a:cubicBezTo>
                    <a:pt x="161755" y="68890"/>
                    <a:pt x="154438" y="60794"/>
                    <a:pt x="145019" y="60794"/>
                  </a:cubicBezTo>
                  <a:lnTo>
                    <a:pt x="142762" y="60794"/>
                  </a:lnTo>
                  <a:cubicBezTo>
                    <a:pt x="141672" y="60016"/>
                    <a:pt x="140582" y="59238"/>
                    <a:pt x="139492" y="58537"/>
                  </a:cubicBezTo>
                  <a:cubicBezTo>
                    <a:pt x="139259" y="56513"/>
                    <a:pt x="138714" y="54567"/>
                    <a:pt x="137702" y="52699"/>
                  </a:cubicBezTo>
                  <a:lnTo>
                    <a:pt x="140271" y="52621"/>
                  </a:lnTo>
                  <a:lnTo>
                    <a:pt x="173120" y="67644"/>
                  </a:lnTo>
                  <a:cubicBezTo>
                    <a:pt x="177479" y="78387"/>
                    <a:pt x="187988" y="85470"/>
                    <a:pt x="199586" y="85470"/>
                  </a:cubicBezTo>
                  <a:cubicBezTo>
                    <a:pt x="204957" y="85470"/>
                    <a:pt x="210328" y="83913"/>
                    <a:pt x="214843" y="81033"/>
                  </a:cubicBezTo>
                  <a:cubicBezTo>
                    <a:pt x="218424" y="78854"/>
                    <a:pt x="220525" y="74884"/>
                    <a:pt x="220370" y="70680"/>
                  </a:cubicBezTo>
                  <a:cubicBezTo>
                    <a:pt x="220058" y="62974"/>
                    <a:pt x="216633" y="55657"/>
                    <a:pt x="210873" y="50519"/>
                  </a:cubicBezTo>
                  <a:lnTo>
                    <a:pt x="219358" y="50208"/>
                  </a:lnTo>
                  <a:cubicBezTo>
                    <a:pt x="225585" y="50052"/>
                    <a:pt x="230645" y="44915"/>
                    <a:pt x="230645" y="38610"/>
                  </a:cubicBezTo>
                  <a:cubicBezTo>
                    <a:pt x="230645" y="32304"/>
                    <a:pt x="225741" y="27089"/>
                    <a:pt x="219436" y="26855"/>
                  </a:cubicBezTo>
                  <a:lnTo>
                    <a:pt x="170395" y="24832"/>
                  </a:lnTo>
                  <a:cubicBezTo>
                    <a:pt x="171874" y="20862"/>
                    <a:pt x="172497" y="16580"/>
                    <a:pt x="172186" y="12377"/>
                  </a:cubicBezTo>
                  <a:cubicBezTo>
                    <a:pt x="171874" y="8251"/>
                    <a:pt x="169306" y="4515"/>
                    <a:pt x="165491" y="2724"/>
                  </a:cubicBezTo>
                  <a:cubicBezTo>
                    <a:pt x="161677" y="934"/>
                    <a:pt x="157474" y="0"/>
                    <a:pt x="153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735;p47"/>
            <p:cNvSpPr/>
            <p:nvPr/>
          </p:nvSpPr>
          <p:spPr>
            <a:xfrm>
              <a:off x="3587150" y="1176100"/>
              <a:ext cx="25" cy="1054775"/>
            </a:xfrm>
            <a:custGeom>
              <a:avLst/>
              <a:gdLst/>
              <a:ahLst/>
              <a:cxnLst/>
              <a:rect l="l" t="t" r="r" b="b"/>
              <a:pathLst>
                <a:path w="1" h="42191" fill="none" extrusionOk="0">
                  <a:moveTo>
                    <a:pt x="1" y="42191"/>
                  </a:moveTo>
                  <a:lnTo>
                    <a:pt x="1" y="1"/>
                  </a:lnTo>
                </a:path>
              </a:pathLst>
            </a:custGeom>
            <a:solidFill>
              <a:srgbClr val="DB6902"/>
            </a:solidFill>
            <a:ln w="73950" cap="flat" cmpd="sng">
              <a:solidFill>
                <a:srgbClr val="DB6902"/>
              </a:solidFill>
              <a:prstDash val="solid"/>
              <a:miter lim="7784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736;p47"/>
            <p:cNvSpPr/>
            <p:nvPr/>
          </p:nvSpPr>
          <p:spPr>
            <a:xfrm>
              <a:off x="2201575" y="1726825"/>
              <a:ext cx="2773125" cy="3273275"/>
            </a:xfrm>
            <a:custGeom>
              <a:avLst/>
              <a:gdLst/>
              <a:ahLst/>
              <a:cxnLst/>
              <a:rect l="l" t="t" r="r" b="b"/>
              <a:pathLst>
                <a:path w="110925" h="130931" extrusionOk="0">
                  <a:moveTo>
                    <a:pt x="55424" y="1"/>
                  </a:moveTo>
                  <a:cubicBezTo>
                    <a:pt x="24832" y="1"/>
                    <a:pt x="0" y="29347"/>
                    <a:pt x="0" y="65466"/>
                  </a:cubicBezTo>
                  <a:cubicBezTo>
                    <a:pt x="0" y="101662"/>
                    <a:pt x="24832" y="130931"/>
                    <a:pt x="55424" y="130931"/>
                  </a:cubicBezTo>
                  <a:cubicBezTo>
                    <a:pt x="86093" y="130931"/>
                    <a:pt x="110925" y="101662"/>
                    <a:pt x="110925" y="65466"/>
                  </a:cubicBezTo>
                  <a:cubicBezTo>
                    <a:pt x="110925" y="29347"/>
                    <a:pt x="86093" y="1"/>
                    <a:pt x="55424" y="1"/>
                  </a:cubicBezTo>
                  <a:close/>
                </a:path>
              </a:pathLst>
            </a:custGeom>
            <a:solidFill>
              <a:srgbClr val="F2B0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737;p47"/>
            <p:cNvSpPr/>
            <p:nvPr/>
          </p:nvSpPr>
          <p:spPr>
            <a:xfrm>
              <a:off x="2102325" y="3260325"/>
              <a:ext cx="2973575" cy="208250"/>
            </a:xfrm>
            <a:custGeom>
              <a:avLst/>
              <a:gdLst/>
              <a:ahLst/>
              <a:cxnLst/>
              <a:rect l="l" t="t" r="r" b="b"/>
              <a:pathLst>
                <a:path w="118943" h="8330" extrusionOk="0">
                  <a:moveTo>
                    <a:pt x="4126" y="0"/>
                  </a:moveTo>
                  <a:cubicBezTo>
                    <a:pt x="1869" y="0"/>
                    <a:pt x="0" y="1868"/>
                    <a:pt x="0" y="4126"/>
                  </a:cubicBezTo>
                  <a:cubicBezTo>
                    <a:pt x="0" y="6461"/>
                    <a:pt x="1869" y="8329"/>
                    <a:pt x="4126" y="8329"/>
                  </a:cubicBezTo>
                  <a:lnTo>
                    <a:pt x="114739" y="8329"/>
                  </a:lnTo>
                  <a:cubicBezTo>
                    <a:pt x="117074" y="8329"/>
                    <a:pt x="118943" y="6461"/>
                    <a:pt x="118943" y="4126"/>
                  </a:cubicBezTo>
                  <a:cubicBezTo>
                    <a:pt x="118943" y="1868"/>
                    <a:pt x="117074" y="0"/>
                    <a:pt x="114739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738;p47"/>
            <p:cNvSpPr/>
            <p:nvPr/>
          </p:nvSpPr>
          <p:spPr>
            <a:xfrm>
              <a:off x="2275525" y="2437150"/>
              <a:ext cx="2627175" cy="206300"/>
            </a:xfrm>
            <a:custGeom>
              <a:avLst/>
              <a:gdLst/>
              <a:ahLst/>
              <a:cxnLst/>
              <a:rect l="l" t="t" r="r" b="b"/>
              <a:pathLst>
                <a:path w="105087" h="8252" extrusionOk="0">
                  <a:moveTo>
                    <a:pt x="4126" y="0"/>
                  </a:moveTo>
                  <a:cubicBezTo>
                    <a:pt x="1791" y="0"/>
                    <a:pt x="0" y="1868"/>
                    <a:pt x="0" y="4126"/>
                  </a:cubicBezTo>
                  <a:cubicBezTo>
                    <a:pt x="0" y="6383"/>
                    <a:pt x="1791" y="8251"/>
                    <a:pt x="4126" y="8251"/>
                  </a:cubicBezTo>
                  <a:lnTo>
                    <a:pt x="100961" y="8251"/>
                  </a:lnTo>
                  <a:cubicBezTo>
                    <a:pt x="103218" y="8251"/>
                    <a:pt x="105087" y="6383"/>
                    <a:pt x="105087" y="4126"/>
                  </a:cubicBezTo>
                  <a:lnTo>
                    <a:pt x="105009" y="4126"/>
                  </a:lnTo>
                  <a:cubicBezTo>
                    <a:pt x="105009" y="1868"/>
                    <a:pt x="103218" y="0"/>
                    <a:pt x="100883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739;p47"/>
            <p:cNvSpPr/>
            <p:nvPr/>
          </p:nvSpPr>
          <p:spPr>
            <a:xfrm>
              <a:off x="3030575" y="1612025"/>
              <a:ext cx="1117075" cy="208250"/>
            </a:xfrm>
            <a:custGeom>
              <a:avLst/>
              <a:gdLst/>
              <a:ahLst/>
              <a:cxnLst/>
              <a:rect l="l" t="t" r="r" b="b"/>
              <a:pathLst>
                <a:path w="44683" h="8330" extrusionOk="0">
                  <a:moveTo>
                    <a:pt x="5528" y="0"/>
                  </a:moveTo>
                  <a:cubicBezTo>
                    <a:pt x="1" y="0"/>
                    <a:pt x="1" y="8329"/>
                    <a:pt x="5528" y="8329"/>
                  </a:cubicBezTo>
                  <a:lnTo>
                    <a:pt x="39155" y="8329"/>
                  </a:lnTo>
                  <a:cubicBezTo>
                    <a:pt x="44682" y="8329"/>
                    <a:pt x="44682" y="0"/>
                    <a:pt x="39155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740;p47"/>
            <p:cNvSpPr/>
            <p:nvPr/>
          </p:nvSpPr>
          <p:spPr>
            <a:xfrm>
              <a:off x="2164600" y="2849700"/>
              <a:ext cx="2849025" cy="206300"/>
            </a:xfrm>
            <a:custGeom>
              <a:avLst/>
              <a:gdLst/>
              <a:ahLst/>
              <a:cxnLst/>
              <a:rect l="l" t="t" r="r" b="b"/>
              <a:pathLst>
                <a:path w="113961" h="8252" extrusionOk="0">
                  <a:moveTo>
                    <a:pt x="4126" y="1"/>
                  </a:moveTo>
                  <a:cubicBezTo>
                    <a:pt x="1869" y="1"/>
                    <a:pt x="0" y="1791"/>
                    <a:pt x="0" y="4126"/>
                  </a:cubicBezTo>
                  <a:cubicBezTo>
                    <a:pt x="0" y="6384"/>
                    <a:pt x="1869" y="8252"/>
                    <a:pt x="4126" y="8252"/>
                  </a:cubicBezTo>
                  <a:lnTo>
                    <a:pt x="109757" y="8252"/>
                  </a:lnTo>
                  <a:cubicBezTo>
                    <a:pt x="112092" y="8252"/>
                    <a:pt x="113961" y="6384"/>
                    <a:pt x="113961" y="4126"/>
                  </a:cubicBezTo>
                  <a:cubicBezTo>
                    <a:pt x="113961" y="1791"/>
                    <a:pt x="112092" y="1"/>
                    <a:pt x="109835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741;p47"/>
            <p:cNvSpPr/>
            <p:nvPr/>
          </p:nvSpPr>
          <p:spPr>
            <a:xfrm>
              <a:off x="2532400" y="2024575"/>
              <a:ext cx="2111475" cy="206300"/>
            </a:xfrm>
            <a:custGeom>
              <a:avLst/>
              <a:gdLst/>
              <a:ahLst/>
              <a:cxnLst/>
              <a:rect l="l" t="t" r="r" b="b"/>
              <a:pathLst>
                <a:path w="84459" h="8252" extrusionOk="0">
                  <a:moveTo>
                    <a:pt x="4126" y="1"/>
                  </a:moveTo>
                  <a:cubicBezTo>
                    <a:pt x="1869" y="1"/>
                    <a:pt x="0" y="1869"/>
                    <a:pt x="0" y="4126"/>
                  </a:cubicBezTo>
                  <a:cubicBezTo>
                    <a:pt x="0" y="6462"/>
                    <a:pt x="1869" y="8252"/>
                    <a:pt x="4126" y="8252"/>
                  </a:cubicBezTo>
                  <a:lnTo>
                    <a:pt x="80333" y="8252"/>
                  </a:lnTo>
                  <a:cubicBezTo>
                    <a:pt x="82590" y="8252"/>
                    <a:pt x="84459" y="6462"/>
                    <a:pt x="84459" y="4126"/>
                  </a:cubicBezTo>
                  <a:cubicBezTo>
                    <a:pt x="84459" y="1869"/>
                    <a:pt x="82590" y="1"/>
                    <a:pt x="80333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742;p47"/>
            <p:cNvSpPr/>
            <p:nvPr/>
          </p:nvSpPr>
          <p:spPr>
            <a:xfrm>
              <a:off x="2273575" y="4085450"/>
              <a:ext cx="2627175" cy="206300"/>
            </a:xfrm>
            <a:custGeom>
              <a:avLst/>
              <a:gdLst/>
              <a:ahLst/>
              <a:cxnLst/>
              <a:rect l="l" t="t" r="r" b="b"/>
              <a:pathLst>
                <a:path w="105087" h="8252" extrusionOk="0">
                  <a:moveTo>
                    <a:pt x="4204" y="0"/>
                  </a:moveTo>
                  <a:cubicBezTo>
                    <a:pt x="1869" y="0"/>
                    <a:pt x="0" y="1868"/>
                    <a:pt x="0" y="4126"/>
                  </a:cubicBezTo>
                  <a:lnTo>
                    <a:pt x="78" y="4126"/>
                  </a:lnTo>
                  <a:cubicBezTo>
                    <a:pt x="78" y="6383"/>
                    <a:pt x="1869" y="8251"/>
                    <a:pt x="4204" y="8251"/>
                  </a:cubicBezTo>
                  <a:lnTo>
                    <a:pt x="100961" y="8251"/>
                  </a:lnTo>
                  <a:cubicBezTo>
                    <a:pt x="103296" y="8251"/>
                    <a:pt x="105087" y="6383"/>
                    <a:pt x="105087" y="4126"/>
                  </a:cubicBezTo>
                  <a:cubicBezTo>
                    <a:pt x="105087" y="1868"/>
                    <a:pt x="103296" y="0"/>
                    <a:pt x="100961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743;p47"/>
            <p:cNvSpPr/>
            <p:nvPr/>
          </p:nvSpPr>
          <p:spPr>
            <a:xfrm>
              <a:off x="3030575" y="4908625"/>
              <a:ext cx="1117075" cy="208250"/>
            </a:xfrm>
            <a:custGeom>
              <a:avLst/>
              <a:gdLst/>
              <a:ahLst/>
              <a:cxnLst/>
              <a:rect l="l" t="t" r="r" b="b"/>
              <a:pathLst>
                <a:path w="44683" h="8330" extrusionOk="0">
                  <a:moveTo>
                    <a:pt x="5528" y="0"/>
                  </a:moveTo>
                  <a:cubicBezTo>
                    <a:pt x="1" y="0"/>
                    <a:pt x="1" y="8329"/>
                    <a:pt x="5528" y="8329"/>
                  </a:cubicBezTo>
                  <a:lnTo>
                    <a:pt x="39155" y="8329"/>
                  </a:lnTo>
                  <a:cubicBezTo>
                    <a:pt x="44682" y="8329"/>
                    <a:pt x="44682" y="0"/>
                    <a:pt x="39155" y="0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744;p47"/>
            <p:cNvSpPr/>
            <p:nvPr/>
          </p:nvSpPr>
          <p:spPr>
            <a:xfrm>
              <a:off x="2164600" y="3672875"/>
              <a:ext cx="2847075" cy="206300"/>
            </a:xfrm>
            <a:custGeom>
              <a:avLst/>
              <a:gdLst/>
              <a:ahLst/>
              <a:cxnLst/>
              <a:rect l="l" t="t" r="r" b="b"/>
              <a:pathLst>
                <a:path w="113883" h="8252" extrusionOk="0">
                  <a:moveTo>
                    <a:pt x="4126" y="1"/>
                  </a:moveTo>
                  <a:cubicBezTo>
                    <a:pt x="1791" y="1"/>
                    <a:pt x="0" y="1869"/>
                    <a:pt x="0" y="4126"/>
                  </a:cubicBezTo>
                  <a:cubicBezTo>
                    <a:pt x="0" y="6384"/>
                    <a:pt x="1869" y="8252"/>
                    <a:pt x="4126" y="8252"/>
                  </a:cubicBezTo>
                  <a:lnTo>
                    <a:pt x="109757" y="8252"/>
                  </a:lnTo>
                  <a:cubicBezTo>
                    <a:pt x="112092" y="8252"/>
                    <a:pt x="113883" y="6384"/>
                    <a:pt x="113883" y="4126"/>
                  </a:cubicBezTo>
                  <a:cubicBezTo>
                    <a:pt x="113883" y="1869"/>
                    <a:pt x="112092" y="1"/>
                    <a:pt x="109757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745;p47"/>
            <p:cNvSpPr/>
            <p:nvPr/>
          </p:nvSpPr>
          <p:spPr>
            <a:xfrm>
              <a:off x="2532400" y="4498000"/>
              <a:ext cx="2111475" cy="206300"/>
            </a:xfrm>
            <a:custGeom>
              <a:avLst/>
              <a:gdLst/>
              <a:ahLst/>
              <a:cxnLst/>
              <a:rect l="l" t="t" r="r" b="b"/>
              <a:pathLst>
                <a:path w="84459" h="8252" extrusionOk="0">
                  <a:moveTo>
                    <a:pt x="4126" y="1"/>
                  </a:moveTo>
                  <a:cubicBezTo>
                    <a:pt x="1869" y="1"/>
                    <a:pt x="0" y="1791"/>
                    <a:pt x="0" y="4126"/>
                  </a:cubicBezTo>
                  <a:cubicBezTo>
                    <a:pt x="0" y="6384"/>
                    <a:pt x="1869" y="8252"/>
                    <a:pt x="4126" y="8252"/>
                  </a:cubicBezTo>
                  <a:lnTo>
                    <a:pt x="80333" y="8252"/>
                  </a:lnTo>
                  <a:cubicBezTo>
                    <a:pt x="82590" y="8252"/>
                    <a:pt x="84459" y="6384"/>
                    <a:pt x="84459" y="4126"/>
                  </a:cubicBezTo>
                  <a:cubicBezTo>
                    <a:pt x="84459" y="1791"/>
                    <a:pt x="82590" y="1"/>
                    <a:pt x="80333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746;p47"/>
            <p:cNvSpPr/>
            <p:nvPr/>
          </p:nvSpPr>
          <p:spPr>
            <a:xfrm>
              <a:off x="4301050" y="504100"/>
              <a:ext cx="648625" cy="502350"/>
            </a:xfrm>
            <a:custGeom>
              <a:avLst/>
              <a:gdLst/>
              <a:ahLst/>
              <a:cxnLst/>
              <a:rect l="l" t="t" r="r" b="b"/>
              <a:pathLst>
                <a:path w="25945" h="20094" extrusionOk="0">
                  <a:moveTo>
                    <a:pt x="17803" y="0"/>
                  </a:moveTo>
                  <a:cubicBezTo>
                    <a:pt x="8377" y="0"/>
                    <a:pt x="0" y="8036"/>
                    <a:pt x="869" y="18396"/>
                  </a:cubicBezTo>
                  <a:cubicBezTo>
                    <a:pt x="3293" y="19560"/>
                    <a:pt x="5786" y="20094"/>
                    <a:pt x="8208" y="20094"/>
                  </a:cubicBezTo>
                  <a:cubicBezTo>
                    <a:pt x="17608" y="20094"/>
                    <a:pt x="25944" y="12058"/>
                    <a:pt x="25078" y="1660"/>
                  </a:cubicBezTo>
                  <a:cubicBezTo>
                    <a:pt x="22675" y="522"/>
                    <a:pt x="20205" y="0"/>
                    <a:pt x="17803" y="0"/>
                  </a:cubicBezTo>
                  <a:close/>
                </a:path>
              </a:pathLst>
            </a:custGeom>
            <a:solidFill>
              <a:srgbClr val="B4D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747;p47"/>
            <p:cNvSpPr/>
            <p:nvPr/>
          </p:nvSpPr>
          <p:spPr>
            <a:xfrm>
              <a:off x="3851825" y="806350"/>
              <a:ext cx="671400" cy="369775"/>
            </a:xfrm>
            <a:custGeom>
              <a:avLst/>
              <a:gdLst/>
              <a:ahLst/>
              <a:cxnLst/>
              <a:rect l="l" t="t" r="r" b="b"/>
              <a:pathLst>
                <a:path w="26856" h="14791" extrusionOk="0">
                  <a:moveTo>
                    <a:pt x="26855" y="1"/>
                  </a:moveTo>
                  <a:lnTo>
                    <a:pt x="0" y="14791"/>
                  </a:lnTo>
                  <a:lnTo>
                    <a:pt x="10431" y="14791"/>
                  </a:lnTo>
                  <a:lnTo>
                    <a:pt x="26855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748;p47"/>
            <p:cNvSpPr/>
            <p:nvPr/>
          </p:nvSpPr>
          <p:spPr>
            <a:xfrm>
              <a:off x="5478700" y="1580625"/>
              <a:ext cx="653900" cy="477325"/>
            </a:xfrm>
            <a:custGeom>
              <a:avLst/>
              <a:gdLst/>
              <a:ahLst/>
              <a:cxnLst/>
              <a:rect l="l" t="t" r="r" b="b"/>
              <a:pathLst>
                <a:path w="26156" h="19093" extrusionOk="0">
                  <a:moveTo>
                    <a:pt x="9075" y="1"/>
                  </a:moveTo>
                  <a:cubicBezTo>
                    <a:pt x="6027" y="1"/>
                    <a:pt x="2900" y="833"/>
                    <a:pt x="1" y="2657"/>
                  </a:cubicBezTo>
                  <a:cubicBezTo>
                    <a:pt x="346" y="12386"/>
                    <a:pt x="8397" y="19092"/>
                    <a:pt x="17070" y="19092"/>
                  </a:cubicBezTo>
                  <a:cubicBezTo>
                    <a:pt x="20124" y="19092"/>
                    <a:pt x="23256" y="18260"/>
                    <a:pt x="26156" y="16435"/>
                  </a:cubicBezTo>
                  <a:cubicBezTo>
                    <a:pt x="25753" y="6707"/>
                    <a:pt x="17729" y="1"/>
                    <a:pt x="9075" y="1"/>
                  </a:cubicBezTo>
                  <a:close/>
                </a:path>
              </a:pathLst>
            </a:custGeom>
            <a:solidFill>
              <a:srgbClr val="B4D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49;p47"/>
            <p:cNvSpPr/>
            <p:nvPr/>
          </p:nvSpPr>
          <p:spPr>
            <a:xfrm>
              <a:off x="4353900" y="1176100"/>
              <a:ext cx="1613275" cy="739525"/>
            </a:xfrm>
            <a:custGeom>
              <a:avLst/>
              <a:gdLst/>
              <a:ahLst/>
              <a:cxnLst/>
              <a:rect l="l" t="t" r="r" b="b"/>
              <a:pathLst>
                <a:path w="64531" h="29581" extrusionOk="0">
                  <a:moveTo>
                    <a:pt x="0" y="1"/>
                  </a:moveTo>
                  <a:lnTo>
                    <a:pt x="64531" y="29581"/>
                  </a:lnTo>
                  <a:lnTo>
                    <a:pt x="13311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50;p47"/>
            <p:cNvSpPr/>
            <p:nvPr/>
          </p:nvSpPr>
          <p:spPr>
            <a:xfrm>
              <a:off x="1207150" y="915325"/>
              <a:ext cx="5182325" cy="770675"/>
            </a:xfrm>
            <a:custGeom>
              <a:avLst/>
              <a:gdLst/>
              <a:ahLst/>
              <a:cxnLst/>
              <a:rect l="l" t="t" r="r" b="b"/>
              <a:pathLst>
                <a:path w="207293" h="30827" extrusionOk="0">
                  <a:moveTo>
                    <a:pt x="0" y="1"/>
                  </a:moveTo>
                  <a:lnTo>
                    <a:pt x="0" y="30826"/>
                  </a:lnTo>
                  <a:lnTo>
                    <a:pt x="27712" y="15958"/>
                  </a:lnTo>
                  <a:lnTo>
                    <a:pt x="207293" y="10432"/>
                  </a:lnTo>
                  <a:lnTo>
                    <a:pt x="28257" y="29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51;p47"/>
            <p:cNvSpPr/>
            <p:nvPr/>
          </p:nvSpPr>
          <p:spPr>
            <a:xfrm>
              <a:off x="3250500" y="3628125"/>
              <a:ext cx="642200" cy="782325"/>
            </a:xfrm>
            <a:custGeom>
              <a:avLst/>
              <a:gdLst/>
              <a:ahLst/>
              <a:cxnLst/>
              <a:rect l="l" t="t" r="r" b="b"/>
              <a:pathLst>
                <a:path w="25688" h="31293" extrusionOk="0">
                  <a:moveTo>
                    <a:pt x="12844" y="0"/>
                  </a:moveTo>
                  <a:cubicBezTo>
                    <a:pt x="5760" y="0"/>
                    <a:pt x="0" y="14012"/>
                    <a:pt x="0" y="31293"/>
                  </a:cubicBezTo>
                  <a:lnTo>
                    <a:pt x="25688" y="31293"/>
                  </a:lnTo>
                  <a:cubicBezTo>
                    <a:pt x="25688" y="14012"/>
                    <a:pt x="19927" y="0"/>
                    <a:pt x="12844" y="0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Google Shape;1762;p47"/>
          <p:cNvGrpSpPr/>
          <p:nvPr/>
        </p:nvGrpSpPr>
        <p:grpSpPr>
          <a:xfrm rot="18648294" flipH="1">
            <a:off x="10943601" y="2545626"/>
            <a:ext cx="1069549" cy="716789"/>
            <a:chOff x="238125" y="461875"/>
            <a:chExt cx="7107950" cy="4763600"/>
          </a:xfrm>
        </p:grpSpPr>
        <p:sp>
          <p:nvSpPr>
            <p:cNvPr id="92" name="Google Shape;1763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64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65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66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67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768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769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770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771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772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773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774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775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776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777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293236" y="-333575"/>
            <a:ext cx="6965221" cy="2953275"/>
            <a:chOff x="5169915" y="309375"/>
            <a:chExt cx="6965221" cy="2953275"/>
          </a:xfrm>
        </p:grpSpPr>
        <p:pic>
          <p:nvPicPr>
            <p:cNvPr id="115" name="图片 9">
              <a:extLst>
                <a:ext uri="{FF2B5EF4-FFF2-40B4-BE49-F238E27FC236}">
                  <a16:creationId xmlns:a16="http://schemas.microsoft.com/office/drawing/2014/main" id="{077C3EBB-A636-4150-8305-FA7C7600C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2" t="15577" r="7573" b="51923"/>
            <a:stretch/>
          </p:blipFill>
          <p:spPr>
            <a:xfrm>
              <a:off x="5169915" y="423494"/>
              <a:ext cx="6965221" cy="2839156"/>
            </a:xfrm>
            <a:prstGeom prst="rect">
              <a:avLst/>
            </a:prstGeom>
          </p:spPr>
        </p:pic>
        <p:sp>
          <p:nvSpPr>
            <p:cNvPr id="116" name="Speech Bubble: Rectangle with Corners Rounded 4">
              <a:extLst>
                <a:ext uri="{FF2B5EF4-FFF2-40B4-BE49-F238E27FC236}">
                  <a16:creationId xmlns:a16="http://schemas.microsoft.com/office/drawing/2014/main" id="{F05EBE59-6458-40F2-9EFF-212C108A6CD2}"/>
                </a:ext>
              </a:extLst>
            </p:cNvPr>
            <p:cNvSpPr/>
            <p:nvPr/>
          </p:nvSpPr>
          <p:spPr>
            <a:xfrm>
              <a:off x="5974587" y="309375"/>
              <a:ext cx="5678089" cy="2438400"/>
            </a:xfrm>
            <a:prstGeom prst="wedgeRoundRectCallout">
              <a:avLst>
                <a:gd name="adj1" fmla="val -37201"/>
                <a:gd name="adj2" fmla="val 75599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rgbClr val="FF0000"/>
                  </a:solidFill>
                  <a:latin typeface="iCiel Cadena" panose="02000503000000020004" pitchFamily="50" charset="0"/>
                </a:rPr>
                <a:t>Đ</a:t>
              </a:r>
              <a:r>
                <a:rPr lang="vi-VN" sz="3200">
                  <a:solidFill>
                    <a:srgbClr val="FF0000"/>
                  </a:solidFill>
                  <a:latin typeface="iCiel Cadena" panose="02000503000000020004" pitchFamily="50" charset="0"/>
                </a:rPr>
                <a:t>ọc lại ba khổ thơ cuối và xác định giọng đọc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368540" y="2582302"/>
            <a:ext cx="7886701" cy="4005342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F883943-CA4C-4BA3-B710-9B671B2D8122}"/>
              </a:ext>
            </a:extLst>
          </p:cNvPr>
          <p:cNvSpPr/>
          <p:nvPr/>
        </p:nvSpPr>
        <p:spPr>
          <a:xfrm>
            <a:off x="-325937" y="2708943"/>
            <a:ext cx="8431492" cy="367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iọng</a:t>
            </a:r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sáng, vui tươi như lời tâm tình, trò chuyện, thể hiện niềm vui và ước mơ của bạn</a:t>
            </a:r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3600" b="1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4572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Nhấn giọng ở những từ ngữ tả hoạt động, tính chất của sự 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35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1244;p45"/>
          <p:cNvSpPr/>
          <p:nvPr/>
        </p:nvSpPr>
        <p:spPr>
          <a:xfrm>
            <a:off x="957804" y="182645"/>
            <a:ext cx="4464750" cy="66887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498853" y="299867"/>
            <a:ext cx="5404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iny" panose="02000903060500060000" pitchFamily="2" charset="0"/>
              </a:rPr>
              <a:t>ĐOẠN LUYỆN ĐỌC LẠI</a:t>
            </a:r>
          </a:p>
        </p:txBody>
      </p:sp>
      <p:grpSp>
        <p:nvGrpSpPr>
          <p:cNvPr id="52" name="Google Shape;1204;p44"/>
          <p:cNvGrpSpPr/>
          <p:nvPr/>
        </p:nvGrpSpPr>
        <p:grpSpPr>
          <a:xfrm>
            <a:off x="174121" y="61535"/>
            <a:ext cx="721283" cy="788723"/>
            <a:chOff x="2013650" y="1733325"/>
            <a:chExt cx="407750" cy="445875"/>
          </a:xfrm>
        </p:grpSpPr>
        <p:sp>
          <p:nvSpPr>
            <p:cNvPr id="53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09B627-64BB-4F83-BAA9-928F577A2699}"/>
              </a:ext>
            </a:extLst>
          </p:cNvPr>
          <p:cNvGrpSpPr/>
          <p:nvPr/>
        </p:nvGrpSpPr>
        <p:grpSpPr>
          <a:xfrm>
            <a:off x="6344601" y="333621"/>
            <a:ext cx="5446477" cy="6503637"/>
            <a:chOff x="6096000" y="242633"/>
            <a:chExt cx="5446477" cy="6503637"/>
          </a:xfrm>
        </p:grpSpPr>
        <p:sp>
          <p:nvSpPr>
            <p:cNvPr id="70" name="Rectangle 69"/>
            <p:cNvSpPr/>
            <p:nvPr/>
          </p:nvSpPr>
          <p:spPr>
            <a:xfrm>
              <a:off x="6096000" y="242633"/>
              <a:ext cx="5446477" cy="65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 </a:t>
              </a:r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loang dần trên cát</a:t>
              </a:r>
            </a:p>
            <a:p>
              <a:pPr algn="just"/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Rơi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tiếng chim gọi ngày</a:t>
              </a:r>
            </a:p>
            <a:p>
              <a:pPr algn="just"/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quánh vàng như mật</a:t>
              </a:r>
            </a:p>
            <a:p>
              <a:pPr algn="just"/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Ong về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 </a:t>
              </a:r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hay còn bay?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//</a:t>
              </a:r>
              <a:endPara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vi-VN" sz="3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Cập bến thôi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diều nhé!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</a:p>
            <a:p>
              <a:pPr algn="just"/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đã thắp hải đăng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</a:p>
            <a:p>
              <a:pPr algn="just"/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Cơm chiều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mẹ đã dọn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</a:p>
            <a:p>
              <a:pPr algn="just"/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 thôi thuyền,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sương giăng.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//</a:t>
              </a:r>
              <a:endPara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vi-VN" sz="3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Đàn ong siêng,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về tổ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</a:p>
            <a:p>
              <a:pPr algn="just"/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Thuyền trưởng ngoan,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 </a:t>
              </a:r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 nhà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</a:p>
            <a:p>
              <a:pPr algn="just"/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 mai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cùng với nắng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</a:p>
            <a:p>
              <a:pPr algn="just"/>
              <a:r>
                <a:rPr lang="vi-VN" sz="3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Ong và diều/ bay xa.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//</a:t>
              </a:r>
              <a:endPara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40F6435-1099-4FF5-9B61-26AFF4EF4623}"/>
                </a:ext>
              </a:extLst>
            </p:cNvPr>
            <p:cNvCxnSpPr>
              <a:cxnSpLocks/>
            </p:cNvCxnSpPr>
            <p:nvPr/>
          </p:nvCxnSpPr>
          <p:spPr>
            <a:xfrm>
              <a:off x="7366571" y="667820"/>
              <a:ext cx="1458929" cy="57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833A611-B0B0-4365-B662-29EF7D192D92}"/>
                </a:ext>
              </a:extLst>
            </p:cNvPr>
            <p:cNvCxnSpPr>
              <a:cxnSpLocks/>
            </p:cNvCxnSpPr>
            <p:nvPr/>
          </p:nvCxnSpPr>
          <p:spPr>
            <a:xfrm>
              <a:off x="7310116" y="1569060"/>
              <a:ext cx="167977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4EFE16-6267-472C-AEEA-55F5E15F1513}"/>
                </a:ext>
              </a:extLst>
            </p:cNvPr>
            <p:cNvCxnSpPr>
              <a:cxnSpLocks/>
            </p:cNvCxnSpPr>
            <p:nvPr/>
          </p:nvCxnSpPr>
          <p:spPr>
            <a:xfrm>
              <a:off x="6209016" y="1086175"/>
              <a:ext cx="43836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68F42A-D297-4EF9-AEE7-24D02327A94F}"/>
                </a:ext>
              </a:extLst>
            </p:cNvPr>
            <p:cNvCxnSpPr>
              <a:cxnSpLocks/>
            </p:cNvCxnSpPr>
            <p:nvPr/>
          </p:nvCxnSpPr>
          <p:spPr>
            <a:xfrm>
              <a:off x="6209016" y="2947492"/>
              <a:ext cx="122947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7BDAC78-3311-476D-9F07-8E8012A5E420}"/>
                </a:ext>
              </a:extLst>
            </p:cNvPr>
            <p:cNvCxnSpPr>
              <a:cxnSpLocks/>
            </p:cNvCxnSpPr>
            <p:nvPr/>
          </p:nvCxnSpPr>
          <p:spPr>
            <a:xfrm>
              <a:off x="8613169" y="3861892"/>
              <a:ext cx="114728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707A432-0C81-4D38-B9D0-1F13F9BBEEA9}"/>
                </a:ext>
              </a:extLst>
            </p:cNvPr>
            <p:cNvCxnSpPr>
              <a:cxnSpLocks/>
            </p:cNvCxnSpPr>
            <p:nvPr/>
          </p:nvCxnSpPr>
          <p:spPr>
            <a:xfrm>
              <a:off x="8685088" y="4355051"/>
              <a:ext cx="197948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08599E0-4DF5-4F90-8D8B-22E741FE84DE}"/>
                </a:ext>
              </a:extLst>
            </p:cNvPr>
            <p:cNvCxnSpPr>
              <a:cxnSpLocks/>
            </p:cNvCxnSpPr>
            <p:nvPr/>
          </p:nvCxnSpPr>
          <p:spPr>
            <a:xfrm>
              <a:off x="7536978" y="5238629"/>
              <a:ext cx="8672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4FAB1F1-724B-4B37-816E-9BC534A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8613169" y="5700966"/>
              <a:ext cx="9007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2AFE748-08A3-4444-990B-27F5A3F209F4}"/>
                </a:ext>
              </a:extLst>
            </p:cNvPr>
            <p:cNvCxnSpPr>
              <a:cxnSpLocks/>
            </p:cNvCxnSpPr>
            <p:nvPr/>
          </p:nvCxnSpPr>
          <p:spPr>
            <a:xfrm>
              <a:off x="8234737" y="6615366"/>
              <a:ext cx="95207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B0D6B18-AC54-4A02-B187-E2B764A37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6" b="96522" l="1889" r="95889">
                        <a14:foregroundMark x1="14444" y1="6630" x2="28556" y2="9457"/>
                        <a14:foregroundMark x1="10444" y1="2717" x2="10444" y2="2717"/>
                        <a14:foregroundMark x1="10333" y1="3152" x2="10111" y2="4348"/>
                        <a14:foregroundMark x1="50111" y1="2500" x2="50444" y2="4022"/>
                        <a14:foregroundMark x1="50000" y1="1196" x2="50000" y2="2065"/>
                        <a14:foregroundMark x1="12444" y1="51848" x2="12444" y2="55435"/>
                        <a14:foregroundMark x1="8333" y1="50761" x2="8556" y2="56957"/>
                        <a14:foregroundMark x1="16667" y1="53478" x2="13556" y2="59674"/>
                        <a14:foregroundMark x1="19444" y1="53043" x2="18111" y2="55109"/>
                        <a14:foregroundMark x1="6333" y1="58587" x2="7222" y2="60978"/>
                        <a14:foregroundMark x1="8111" y1="48587" x2="8111" y2="48587"/>
                        <a14:foregroundMark x1="4778" y1="48370" x2="4778" y2="49565"/>
                        <a14:foregroundMark x1="3444" y1="48696" x2="5667" y2="52717"/>
                        <a14:foregroundMark x1="7556" y1="49130" x2="7667" y2="51413"/>
                        <a14:foregroundMark x1="8556" y1="48043" x2="8111" y2="49891"/>
                        <a14:foregroundMark x1="8000" y1="47826" x2="8000" y2="50761"/>
                        <a14:foregroundMark x1="1889" y1="53370" x2="4667" y2="54348"/>
                        <a14:foregroundMark x1="58778" y1="80000" x2="60111" y2="87935"/>
                        <a14:foregroundMark x1="63222" y1="79348" x2="58778" y2="82283"/>
                        <a14:foregroundMark x1="53000" y1="80761" x2="62000" y2="80870"/>
                        <a14:foregroundMark x1="50000" y1="86739" x2="50000" y2="86739"/>
                        <a14:foregroundMark x1="63444" y1="95109" x2="63444" y2="96522"/>
                        <a14:foregroundMark x1="89889" y1="57283" x2="89111" y2="65652"/>
                        <a14:foregroundMark x1="80444" y1="62174" x2="83222" y2="63696"/>
                        <a14:foregroundMark x1="83222" y1="59348" x2="78000" y2="62935"/>
                        <a14:foregroundMark x1="78556" y1="61304" x2="76556" y2="64891"/>
                        <a14:foregroundMark x1="93111" y1="62174" x2="94778" y2="68804"/>
                        <a14:foregroundMark x1="95889" y1="62935" x2="95889" y2="66522"/>
                        <a14:foregroundMark x1="84444" y1="59130" x2="84111" y2="62609"/>
                        <a14:foregroundMark x1="91778" y1="49565" x2="91556" y2="53152"/>
                        <a14:foregroundMark x1="61778" y1="79239" x2="61889" y2="83043"/>
                        <a14:foregroundMark x1="65000" y1="77609" x2="65000" y2="808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705" y="1513139"/>
            <a:ext cx="5049994" cy="516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457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43594 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012;p37"/>
          <p:cNvGrpSpPr/>
          <p:nvPr/>
        </p:nvGrpSpPr>
        <p:grpSpPr>
          <a:xfrm>
            <a:off x="9274328" y="1316736"/>
            <a:ext cx="1250416" cy="1150222"/>
            <a:chOff x="5949775" y="2481625"/>
            <a:chExt cx="407775" cy="445825"/>
          </a:xfrm>
        </p:grpSpPr>
        <p:sp>
          <p:nvSpPr>
            <p:cNvPr id="101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5" name="Google Shape;1085;p37"/>
          <p:cNvSpPr/>
          <p:nvPr/>
        </p:nvSpPr>
        <p:spPr>
          <a:xfrm>
            <a:off x="7696200" y="-438933"/>
            <a:ext cx="1422400" cy="2476500"/>
          </a:xfrm>
          <a:custGeom>
            <a:avLst/>
            <a:gdLst/>
            <a:ahLst/>
            <a:cxnLst/>
            <a:rect l="l" t="t" r="r" b="b"/>
            <a:pathLst>
              <a:path w="42672" h="74295" extrusionOk="0">
                <a:moveTo>
                  <a:pt x="42672" y="74295"/>
                </a:moveTo>
                <a:cubicBezTo>
                  <a:pt x="33547" y="74295"/>
                  <a:pt x="21101" y="67753"/>
                  <a:pt x="20193" y="58674"/>
                </a:cubicBezTo>
                <a:cubicBezTo>
                  <a:pt x="19304" y="49785"/>
                  <a:pt x="30369" y="41060"/>
                  <a:pt x="27051" y="32766"/>
                </a:cubicBezTo>
                <a:cubicBezTo>
                  <a:pt x="24002" y="25144"/>
                  <a:pt x="12663" y="24474"/>
                  <a:pt x="6858" y="18669"/>
                </a:cubicBezTo>
                <a:cubicBezTo>
                  <a:pt x="2170" y="13981"/>
                  <a:pt x="0" y="6630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3E653074-F192-470B-8C4D-A068EBA2D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691"/>
            <a:ext cx="4392075" cy="42024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9B0688-018F-4CC1-8E55-F7738A58F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8CE19-7E35-4B14-9EBE-F2C830CEF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857" y="2118246"/>
            <a:ext cx="8102286" cy="2621507"/>
          </a:xfrm>
          <a:prstGeom prst="rect">
            <a:avLst/>
          </a:prstGeom>
        </p:spPr>
      </p:pic>
      <p:pic>
        <p:nvPicPr>
          <p:cNvPr id="27" name="Picture 2" descr="Hình ảnh Diều Màu Diều đẹp Tay Diều Vẽ Diều PNG , Thả Diều, Túi Màu, đồ  Chơi Diều PNG miễn phí tải tập tin PSDComment và Vector">
            <a:extLst>
              <a:ext uri="{FF2B5EF4-FFF2-40B4-BE49-F238E27FC236}">
                <a16:creationId xmlns:a16="http://schemas.microsoft.com/office/drawing/2014/main" id="{54FEEC66-AD07-4B9A-8B73-3DFAF85F0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4063" y1="26875" x2="81563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3182">
            <a:off x="7473898" y="-5611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31224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46"/>
          <p:cNvGrpSpPr/>
          <p:nvPr/>
        </p:nvGrpSpPr>
        <p:grpSpPr>
          <a:xfrm>
            <a:off x="14957084" y="6739429"/>
            <a:ext cx="445079" cy="497703"/>
            <a:chOff x="861113" y="2885746"/>
            <a:chExt cx="333809" cy="373277"/>
          </a:xfrm>
        </p:grpSpPr>
        <p:sp>
          <p:nvSpPr>
            <p:cNvPr id="1273" name="Google Shape;1273;p46"/>
            <p:cNvSpPr/>
            <p:nvPr/>
          </p:nvSpPr>
          <p:spPr>
            <a:xfrm>
              <a:off x="861113" y="2981533"/>
              <a:ext cx="315970" cy="277489"/>
            </a:xfrm>
            <a:custGeom>
              <a:avLst/>
              <a:gdLst/>
              <a:ahLst/>
              <a:cxnLst/>
              <a:rect l="l" t="t" r="r" b="b"/>
              <a:pathLst>
                <a:path w="9919" h="8711" extrusionOk="0">
                  <a:moveTo>
                    <a:pt x="3015" y="0"/>
                  </a:moveTo>
                  <a:cubicBezTo>
                    <a:pt x="2777" y="0"/>
                    <a:pt x="2558" y="27"/>
                    <a:pt x="2358" y="79"/>
                  </a:cubicBezTo>
                  <a:cubicBezTo>
                    <a:pt x="1739" y="245"/>
                    <a:pt x="1156" y="638"/>
                    <a:pt x="739" y="1210"/>
                  </a:cubicBezTo>
                  <a:cubicBezTo>
                    <a:pt x="251" y="1864"/>
                    <a:pt x="1" y="2698"/>
                    <a:pt x="1" y="3615"/>
                  </a:cubicBezTo>
                  <a:cubicBezTo>
                    <a:pt x="1" y="4567"/>
                    <a:pt x="429" y="5841"/>
                    <a:pt x="1132" y="6889"/>
                  </a:cubicBezTo>
                  <a:cubicBezTo>
                    <a:pt x="1882" y="8056"/>
                    <a:pt x="2763" y="8711"/>
                    <a:pt x="3549" y="8711"/>
                  </a:cubicBezTo>
                  <a:cubicBezTo>
                    <a:pt x="3870" y="8711"/>
                    <a:pt x="4180" y="8663"/>
                    <a:pt x="4478" y="8580"/>
                  </a:cubicBezTo>
                  <a:cubicBezTo>
                    <a:pt x="4632" y="8532"/>
                    <a:pt x="4796" y="8508"/>
                    <a:pt x="4960" y="8508"/>
                  </a:cubicBezTo>
                  <a:cubicBezTo>
                    <a:pt x="5123" y="8508"/>
                    <a:pt x="5287" y="8532"/>
                    <a:pt x="5442" y="8580"/>
                  </a:cubicBezTo>
                  <a:cubicBezTo>
                    <a:pt x="5740" y="8663"/>
                    <a:pt x="6049" y="8711"/>
                    <a:pt x="6371" y="8711"/>
                  </a:cubicBezTo>
                  <a:cubicBezTo>
                    <a:pt x="7156" y="8711"/>
                    <a:pt x="8026" y="8044"/>
                    <a:pt x="8788" y="6889"/>
                  </a:cubicBezTo>
                  <a:cubicBezTo>
                    <a:pt x="9490" y="5841"/>
                    <a:pt x="9919" y="4567"/>
                    <a:pt x="9919" y="3615"/>
                  </a:cubicBezTo>
                  <a:cubicBezTo>
                    <a:pt x="9847" y="2948"/>
                    <a:pt x="9716" y="2317"/>
                    <a:pt x="9431" y="1757"/>
                  </a:cubicBezTo>
                  <a:cubicBezTo>
                    <a:pt x="9398" y="1685"/>
                    <a:pt x="9334" y="1651"/>
                    <a:pt x="9266" y="1651"/>
                  </a:cubicBezTo>
                  <a:cubicBezTo>
                    <a:pt x="9233" y="1651"/>
                    <a:pt x="9199" y="1658"/>
                    <a:pt x="9169" y="1674"/>
                  </a:cubicBezTo>
                  <a:cubicBezTo>
                    <a:pt x="9061" y="1710"/>
                    <a:pt x="9026" y="1841"/>
                    <a:pt x="9073" y="1936"/>
                  </a:cubicBezTo>
                  <a:cubicBezTo>
                    <a:pt x="9323" y="2448"/>
                    <a:pt x="9442" y="3007"/>
                    <a:pt x="9442" y="3638"/>
                  </a:cubicBezTo>
                  <a:cubicBezTo>
                    <a:pt x="9442" y="4508"/>
                    <a:pt x="9050" y="5686"/>
                    <a:pt x="8395" y="6698"/>
                  </a:cubicBezTo>
                  <a:cubicBezTo>
                    <a:pt x="7716" y="7722"/>
                    <a:pt x="6942" y="8341"/>
                    <a:pt x="6311" y="8341"/>
                  </a:cubicBezTo>
                  <a:cubicBezTo>
                    <a:pt x="6037" y="8341"/>
                    <a:pt x="5751" y="8294"/>
                    <a:pt x="5501" y="8222"/>
                  </a:cubicBezTo>
                  <a:cubicBezTo>
                    <a:pt x="5311" y="8163"/>
                    <a:pt x="5112" y="8133"/>
                    <a:pt x="4911" y="8133"/>
                  </a:cubicBezTo>
                  <a:cubicBezTo>
                    <a:pt x="4710" y="8133"/>
                    <a:pt x="4507" y="8163"/>
                    <a:pt x="4311" y="8222"/>
                  </a:cubicBezTo>
                  <a:cubicBezTo>
                    <a:pt x="4061" y="8294"/>
                    <a:pt x="3775" y="8341"/>
                    <a:pt x="3513" y="8341"/>
                  </a:cubicBezTo>
                  <a:cubicBezTo>
                    <a:pt x="2870" y="8341"/>
                    <a:pt x="2096" y="7722"/>
                    <a:pt x="1430" y="6698"/>
                  </a:cubicBezTo>
                  <a:cubicBezTo>
                    <a:pt x="775" y="5698"/>
                    <a:pt x="370" y="4531"/>
                    <a:pt x="370" y="3638"/>
                  </a:cubicBezTo>
                  <a:cubicBezTo>
                    <a:pt x="370" y="2805"/>
                    <a:pt x="608" y="2043"/>
                    <a:pt x="1037" y="1460"/>
                  </a:cubicBezTo>
                  <a:cubicBezTo>
                    <a:pt x="1406" y="971"/>
                    <a:pt x="1918" y="614"/>
                    <a:pt x="2453" y="460"/>
                  </a:cubicBezTo>
                  <a:cubicBezTo>
                    <a:pt x="2603" y="422"/>
                    <a:pt x="2774" y="403"/>
                    <a:pt x="2963" y="403"/>
                  </a:cubicBezTo>
                  <a:cubicBezTo>
                    <a:pt x="3256" y="403"/>
                    <a:pt x="3592" y="449"/>
                    <a:pt x="3954" y="543"/>
                  </a:cubicBezTo>
                  <a:cubicBezTo>
                    <a:pt x="4013" y="555"/>
                    <a:pt x="4085" y="567"/>
                    <a:pt x="4144" y="579"/>
                  </a:cubicBezTo>
                  <a:cubicBezTo>
                    <a:pt x="4160" y="582"/>
                    <a:pt x="4176" y="584"/>
                    <a:pt x="4191" y="584"/>
                  </a:cubicBezTo>
                  <a:cubicBezTo>
                    <a:pt x="4281" y="584"/>
                    <a:pt x="4362" y="527"/>
                    <a:pt x="4382" y="436"/>
                  </a:cubicBezTo>
                  <a:cubicBezTo>
                    <a:pt x="4406" y="329"/>
                    <a:pt x="4347" y="221"/>
                    <a:pt x="4239" y="198"/>
                  </a:cubicBezTo>
                  <a:lnTo>
                    <a:pt x="4061" y="150"/>
                  </a:lnTo>
                  <a:cubicBezTo>
                    <a:pt x="3680" y="48"/>
                    <a:pt x="3331" y="0"/>
                    <a:pt x="30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6"/>
            <p:cNvSpPr/>
            <p:nvPr/>
          </p:nvSpPr>
          <p:spPr>
            <a:xfrm>
              <a:off x="1024976" y="2981756"/>
              <a:ext cx="125572" cy="45903"/>
            </a:xfrm>
            <a:custGeom>
              <a:avLst/>
              <a:gdLst/>
              <a:ahLst/>
              <a:cxnLst/>
              <a:rect l="l" t="t" r="r" b="b"/>
              <a:pathLst>
                <a:path w="3942" h="1441" extrusionOk="0">
                  <a:moveTo>
                    <a:pt x="1709" y="1"/>
                  </a:moveTo>
                  <a:cubicBezTo>
                    <a:pt x="1383" y="1"/>
                    <a:pt x="1022" y="51"/>
                    <a:pt x="631" y="143"/>
                  </a:cubicBezTo>
                  <a:cubicBezTo>
                    <a:pt x="477" y="191"/>
                    <a:pt x="334" y="202"/>
                    <a:pt x="191" y="238"/>
                  </a:cubicBezTo>
                  <a:cubicBezTo>
                    <a:pt x="96" y="250"/>
                    <a:pt x="0" y="357"/>
                    <a:pt x="12" y="464"/>
                  </a:cubicBezTo>
                  <a:cubicBezTo>
                    <a:pt x="35" y="554"/>
                    <a:pt x="121" y="644"/>
                    <a:pt x="220" y="644"/>
                  </a:cubicBezTo>
                  <a:cubicBezTo>
                    <a:pt x="226" y="644"/>
                    <a:pt x="232" y="644"/>
                    <a:pt x="238" y="643"/>
                  </a:cubicBezTo>
                  <a:cubicBezTo>
                    <a:pt x="405" y="619"/>
                    <a:pt x="572" y="583"/>
                    <a:pt x="727" y="548"/>
                  </a:cubicBezTo>
                  <a:cubicBezTo>
                    <a:pt x="1087" y="461"/>
                    <a:pt x="1417" y="414"/>
                    <a:pt x="1711" y="414"/>
                  </a:cubicBezTo>
                  <a:cubicBezTo>
                    <a:pt x="1903" y="414"/>
                    <a:pt x="2079" y="434"/>
                    <a:pt x="2239" y="476"/>
                  </a:cubicBezTo>
                  <a:cubicBezTo>
                    <a:pt x="2727" y="607"/>
                    <a:pt x="3203" y="917"/>
                    <a:pt x="3572" y="1369"/>
                  </a:cubicBezTo>
                  <a:cubicBezTo>
                    <a:pt x="3620" y="1417"/>
                    <a:pt x="3679" y="1441"/>
                    <a:pt x="3727" y="1441"/>
                  </a:cubicBezTo>
                  <a:cubicBezTo>
                    <a:pt x="3763" y="1441"/>
                    <a:pt x="3810" y="1429"/>
                    <a:pt x="3846" y="1393"/>
                  </a:cubicBezTo>
                  <a:cubicBezTo>
                    <a:pt x="3929" y="1322"/>
                    <a:pt x="3941" y="1191"/>
                    <a:pt x="3870" y="1095"/>
                  </a:cubicBezTo>
                  <a:cubicBezTo>
                    <a:pt x="3453" y="595"/>
                    <a:pt x="2905" y="226"/>
                    <a:pt x="2322" y="72"/>
                  </a:cubicBezTo>
                  <a:cubicBezTo>
                    <a:pt x="2135" y="23"/>
                    <a:pt x="1930" y="1"/>
                    <a:pt x="17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6"/>
            <p:cNvSpPr/>
            <p:nvPr/>
          </p:nvSpPr>
          <p:spPr>
            <a:xfrm>
              <a:off x="979455" y="2885746"/>
              <a:ext cx="215467" cy="145705"/>
            </a:xfrm>
            <a:custGeom>
              <a:avLst/>
              <a:gdLst/>
              <a:ahLst/>
              <a:cxnLst/>
              <a:rect l="l" t="t" r="r" b="b"/>
              <a:pathLst>
                <a:path w="6764" h="4574" extrusionOk="0">
                  <a:moveTo>
                    <a:pt x="4097" y="0"/>
                  </a:moveTo>
                  <a:cubicBezTo>
                    <a:pt x="3959" y="0"/>
                    <a:pt x="3824" y="9"/>
                    <a:pt x="3691" y="26"/>
                  </a:cubicBezTo>
                  <a:cubicBezTo>
                    <a:pt x="3049" y="61"/>
                    <a:pt x="2489" y="419"/>
                    <a:pt x="2060" y="1014"/>
                  </a:cubicBezTo>
                  <a:cubicBezTo>
                    <a:pt x="1775" y="1407"/>
                    <a:pt x="1620" y="1776"/>
                    <a:pt x="1596" y="1883"/>
                  </a:cubicBezTo>
                  <a:lnTo>
                    <a:pt x="1072" y="2681"/>
                  </a:lnTo>
                  <a:cubicBezTo>
                    <a:pt x="929" y="2240"/>
                    <a:pt x="774" y="1954"/>
                    <a:pt x="763" y="1943"/>
                  </a:cubicBezTo>
                  <a:cubicBezTo>
                    <a:pt x="728" y="1866"/>
                    <a:pt x="652" y="1832"/>
                    <a:pt x="576" y="1832"/>
                  </a:cubicBezTo>
                  <a:cubicBezTo>
                    <a:pt x="546" y="1832"/>
                    <a:pt x="516" y="1837"/>
                    <a:pt x="489" y="1847"/>
                  </a:cubicBezTo>
                  <a:cubicBezTo>
                    <a:pt x="405" y="1895"/>
                    <a:pt x="358" y="2026"/>
                    <a:pt x="405" y="2121"/>
                  </a:cubicBezTo>
                  <a:cubicBezTo>
                    <a:pt x="405" y="2133"/>
                    <a:pt x="870" y="3014"/>
                    <a:pt x="965" y="4157"/>
                  </a:cubicBezTo>
                  <a:cubicBezTo>
                    <a:pt x="822" y="4145"/>
                    <a:pt x="667" y="4098"/>
                    <a:pt x="572" y="4050"/>
                  </a:cubicBezTo>
                  <a:cubicBezTo>
                    <a:pt x="429" y="3990"/>
                    <a:pt x="393" y="3931"/>
                    <a:pt x="393" y="3919"/>
                  </a:cubicBezTo>
                  <a:cubicBezTo>
                    <a:pt x="393" y="3812"/>
                    <a:pt x="298" y="3728"/>
                    <a:pt x="191" y="3728"/>
                  </a:cubicBezTo>
                  <a:cubicBezTo>
                    <a:pt x="96" y="3728"/>
                    <a:pt x="1" y="3812"/>
                    <a:pt x="1" y="3919"/>
                  </a:cubicBezTo>
                  <a:cubicBezTo>
                    <a:pt x="1" y="4038"/>
                    <a:pt x="60" y="4264"/>
                    <a:pt x="405" y="4419"/>
                  </a:cubicBezTo>
                  <a:cubicBezTo>
                    <a:pt x="608" y="4514"/>
                    <a:pt x="893" y="4574"/>
                    <a:pt x="1191" y="4574"/>
                  </a:cubicBezTo>
                  <a:cubicBezTo>
                    <a:pt x="1489" y="4574"/>
                    <a:pt x="1763" y="4514"/>
                    <a:pt x="1977" y="4419"/>
                  </a:cubicBezTo>
                  <a:cubicBezTo>
                    <a:pt x="2334" y="4264"/>
                    <a:pt x="2382" y="4038"/>
                    <a:pt x="2382" y="3919"/>
                  </a:cubicBezTo>
                  <a:cubicBezTo>
                    <a:pt x="2382" y="3812"/>
                    <a:pt x="2298" y="3728"/>
                    <a:pt x="2191" y="3728"/>
                  </a:cubicBezTo>
                  <a:cubicBezTo>
                    <a:pt x="2084" y="3728"/>
                    <a:pt x="2001" y="3812"/>
                    <a:pt x="2001" y="3919"/>
                  </a:cubicBezTo>
                  <a:cubicBezTo>
                    <a:pt x="2001" y="3931"/>
                    <a:pt x="1953" y="3990"/>
                    <a:pt x="1822" y="4050"/>
                  </a:cubicBezTo>
                  <a:cubicBezTo>
                    <a:pt x="1703" y="4109"/>
                    <a:pt x="1548" y="4145"/>
                    <a:pt x="1382" y="4157"/>
                  </a:cubicBezTo>
                  <a:cubicBezTo>
                    <a:pt x="1358" y="3800"/>
                    <a:pt x="1298" y="3467"/>
                    <a:pt x="1239" y="3169"/>
                  </a:cubicBezTo>
                  <a:lnTo>
                    <a:pt x="1917" y="2133"/>
                  </a:lnTo>
                  <a:cubicBezTo>
                    <a:pt x="1953" y="2133"/>
                    <a:pt x="1977" y="2145"/>
                    <a:pt x="2060" y="2169"/>
                  </a:cubicBezTo>
                  <a:cubicBezTo>
                    <a:pt x="2179" y="2204"/>
                    <a:pt x="2334" y="2300"/>
                    <a:pt x="2513" y="2407"/>
                  </a:cubicBezTo>
                  <a:cubicBezTo>
                    <a:pt x="2989" y="2669"/>
                    <a:pt x="3584" y="3014"/>
                    <a:pt x="4263" y="3014"/>
                  </a:cubicBezTo>
                  <a:cubicBezTo>
                    <a:pt x="4477" y="3014"/>
                    <a:pt x="4715" y="2966"/>
                    <a:pt x="4954" y="2883"/>
                  </a:cubicBezTo>
                  <a:cubicBezTo>
                    <a:pt x="6466" y="2300"/>
                    <a:pt x="6739" y="407"/>
                    <a:pt x="6763" y="323"/>
                  </a:cubicBezTo>
                  <a:cubicBezTo>
                    <a:pt x="6763" y="288"/>
                    <a:pt x="6716" y="216"/>
                    <a:pt x="6656" y="168"/>
                  </a:cubicBezTo>
                  <a:cubicBezTo>
                    <a:pt x="6626" y="145"/>
                    <a:pt x="6588" y="133"/>
                    <a:pt x="6547" y="133"/>
                  </a:cubicBezTo>
                  <a:cubicBezTo>
                    <a:pt x="6507" y="133"/>
                    <a:pt x="6466" y="145"/>
                    <a:pt x="6430" y="168"/>
                  </a:cubicBezTo>
                  <a:cubicBezTo>
                    <a:pt x="6301" y="255"/>
                    <a:pt x="6164" y="287"/>
                    <a:pt x="6009" y="287"/>
                  </a:cubicBezTo>
                  <a:cubicBezTo>
                    <a:pt x="5820" y="287"/>
                    <a:pt x="5602" y="239"/>
                    <a:pt x="5335" y="180"/>
                  </a:cubicBezTo>
                  <a:cubicBezTo>
                    <a:pt x="5287" y="168"/>
                    <a:pt x="5239" y="168"/>
                    <a:pt x="5192" y="157"/>
                  </a:cubicBezTo>
                  <a:cubicBezTo>
                    <a:pt x="5175" y="150"/>
                    <a:pt x="5158" y="147"/>
                    <a:pt x="5140" y="147"/>
                  </a:cubicBezTo>
                  <a:cubicBezTo>
                    <a:pt x="5061" y="147"/>
                    <a:pt x="4983" y="211"/>
                    <a:pt x="4954" y="299"/>
                  </a:cubicBezTo>
                  <a:cubicBezTo>
                    <a:pt x="4930" y="407"/>
                    <a:pt x="5001" y="514"/>
                    <a:pt x="5108" y="538"/>
                  </a:cubicBezTo>
                  <a:cubicBezTo>
                    <a:pt x="5156" y="561"/>
                    <a:pt x="5192" y="561"/>
                    <a:pt x="5239" y="573"/>
                  </a:cubicBezTo>
                  <a:cubicBezTo>
                    <a:pt x="5512" y="626"/>
                    <a:pt x="5765" y="679"/>
                    <a:pt x="6003" y="679"/>
                  </a:cubicBezTo>
                  <a:cubicBezTo>
                    <a:pt x="6088" y="679"/>
                    <a:pt x="6170" y="672"/>
                    <a:pt x="6251" y="657"/>
                  </a:cubicBezTo>
                  <a:lnTo>
                    <a:pt x="6251" y="657"/>
                  </a:lnTo>
                  <a:cubicBezTo>
                    <a:pt x="6108" y="1192"/>
                    <a:pt x="5704" y="2193"/>
                    <a:pt x="4799" y="2550"/>
                  </a:cubicBezTo>
                  <a:cubicBezTo>
                    <a:pt x="4613" y="2621"/>
                    <a:pt x="4429" y="2651"/>
                    <a:pt x="4249" y="2651"/>
                  </a:cubicBezTo>
                  <a:cubicBezTo>
                    <a:pt x="3679" y="2651"/>
                    <a:pt x="3144" y="2348"/>
                    <a:pt x="2691" y="2085"/>
                  </a:cubicBezTo>
                  <a:cubicBezTo>
                    <a:pt x="2453" y="1954"/>
                    <a:pt x="2251" y="1835"/>
                    <a:pt x="2072" y="1776"/>
                  </a:cubicBezTo>
                  <a:cubicBezTo>
                    <a:pt x="2275" y="1335"/>
                    <a:pt x="2798" y="502"/>
                    <a:pt x="3727" y="419"/>
                  </a:cubicBezTo>
                  <a:cubicBezTo>
                    <a:pt x="3823" y="414"/>
                    <a:pt x="3921" y="411"/>
                    <a:pt x="4019" y="411"/>
                  </a:cubicBezTo>
                  <a:cubicBezTo>
                    <a:pt x="4190" y="411"/>
                    <a:pt x="4363" y="420"/>
                    <a:pt x="4537" y="442"/>
                  </a:cubicBezTo>
                  <a:cubicBezTo>
                    <a:pt x="4545" y="443"/>
                    <a:pt x="4552" y="444"/>
                    <a:pt x="4560" y="444"/>
                  </a:cubicBezTo>
                  <a:cubicBezTo>
                    <a:pt x="4659" y="444"/>
                    <a:pt x="4752" y="374"/>
                    <a:pt x="4763" y="264"/>
                  </a:cubicBezTo>
                  <a:cubicBezTo>
                    <a:pt x="4775" y="157"/>
                    <a:pt x="4703" y="49"/>
                    <a:pt x="4584" y="38"/>
                  </a:cubicBezTo>
                  <a:cubicBezTo>
                    <a:pt x="4419" y="12"/>
                    <a:pt x="4256" y="0"/>
                    <a:pt x="40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440" y="3662570"/>
            <a:ext cx="5581537" cy="319543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3006970" y="1072661"/>
            <a:ext cx="7409863" cy="3099582"/>
            <a:chOff x="4038" y="1734"/>
            <a:chExt cx="10428" cy="4282"/>
          </a:xfrm>
        </p:grpSpPr>
        <p:sp>
          <p:nvSpPr>
            <p:cNvPr id="40" name="Rounded Rectangle 39"/>
            <p:cNvSpPr/>
            <p:nvPr/>
          </p:nvSpPr>
          <p:spPr>
            <a:xfrm>
              <a:off x="4038" y="2862"/>
              <a:ext cx="5741" cy="825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284" y="1734"/>
              <a:ext cx="5870" cy="9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2000"/>
                </a:lnSpc>
                <a:buFont typeface="Arial" panose="020B0604020202020204"/>
                <a:buNone/>
                <a:defRPr/>
              </a:pPr>
              <a:r>
                <a:rPr lang="en-US" altLang="zh-CN" sz="3200" b="1" dirty="0" err="1">
                  <a:solidFill>
                    <a:srgbClr val="FF1531"/>
                  </a:solidFill>
                  <a:latin typeface="Coiny" panose="02000903060500060000" pitchFamily="2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Tiêu</a:t>
              </a:r>
              <a:r>
                <a:rPr lang="en-US" altLang="zh-CN" sz="3200" b="1" dirty="0">
                  <a:solidFill>
                    <a:srgbClr val="FF1531"/>
                  </a:solidFill>
                  <a:latin typeface="Coiny" panose="02000903060500060000" pitchFamily="2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dirty="0" err="1">
                  <a:solidFill>
                    <a:srgbClr val="FF1531"/>
                  </a:solidFill>
                  <a:latin typeface="Coiny" panose="02000903060500060000" pitchFamily="2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chí</a:t>
              </a:r>
              <a:r>
                <a:rPr lang="en-US" altLang="zh-CN" sz="3200" b="1" dirty="0">
                  <a:solidFill>
                    <a:srgbClr val="FF1531"/>
                  </a:solidFill>
                  <a:latin typeface="Coiny" panose="02000903060500060000" pitchFamily="2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dirty="0" err="1">
                  <a:solidFill>
                    <a:srgbClr val="FF1531"/>
                  </a:solidFill>
                  <a:latin typeface="Coiny" panose="02000903060500060000" pitchFamily="2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đánh</a:t>
              </a:r>
              <a:r>
                <a:rPr lang="en-US" altLang="zh-CN" sz="3200" b="1" dirty="0">
                  <a:solidFill>
                    <a:srgbClr val="FF1531"/>
                  </a:solidFill>
                  <a:latin typeface="Coiny" panose="02000903060500060000" pitchFamily="2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dirty="0" err="1">
                  <a:solidFill>
                    <a:srgbClr val="FF1531"/>
                  </a:solidFill>
                  <a:latin typeface="Coiny" panose="02000903060500060000" pitchFamily="2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giá</a:t>
              </a:r>
              <a:endParaRPr lang="en-US" altLang="zh-CN" sz="3200" b="1" dirty="0">
                <a:solidFill>
                  <a:srgbClr val="FF1531"/>
                </a:solidFill>
                <a:latin typeface="Coiny" panose="02000903060500060000" pitchFamily="2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23" y="2754"/>
              <a:ext cx="2798" cy="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 panose="020B0604020202020204"/>
                <a:buNone/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đúng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4183" y="2934"/>
              <a:ext cx="680" cy="68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038" y="3839"/>
              <a:ext cx="5741" cy="1014"/>
              <a:chOff x="1717199" y="4363552"/>
              <a:chExt cx="3645680" cy="643894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1717199" y="4407610"/>
                <a:ext cx="3645680" cy="563049"/>
              </a:xfrm>
              <a:prstGeom prst="roundRect">
                <a:avLst>
                  <a:gd name="adj" fmla="val 50000"/>
                </a:avLst>
              </a:prstGeom>
              <a:solidFill>
                <a:srgbClr val="FFF09D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2469553" y="4363552"/>
                <a:ext cx="1832553" cy="643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defRPr/>
                </a:pPr>
                <a:r>
                  <a:rPr lang="en-US" altLang="zh-CN" sz="3200" kern="0" noProof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Đọc</a:t>
                </a:r>
                <a:r>
                  <a:rPr kumimoji="0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to,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rõ</a:t>
                </a:r>
                <a:endPara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824062" y="4469499"/>
                <a:ext cx="432000" cy="432000"/>
              </a:xfrm>
              <a:prstGeom prst="ellipse">
                <a:avLst/>
              </a:prstGeom>
              <a:solidFill>
                <a:srgbClr val="FFE443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2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038" y="5002"/>
              <a:ext cx="7045" cy="1014"/>
              <a:chOff x="1717199" y="5199333"/>
              <a:chExt cx="4473575" cy="643894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1717199" y="5206318"/>
                <a:ext cx="4473575" cy="584835"/>
              </a:xfrm>
              <a:prstGeom prst="roundRect">
                <a:avLst>
                  <a:gd name="adj" fmla="val 50000"/>
                </a:avLst>
              </a:prstGeom>
              <a:solidFill>
                <a:srgbClr val="FFD1C5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469553" y="5199333"/>
                <a:ext cx="3437159" cy="643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defRPr/>
                </a:pP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Ngắt</a:t>
                </a:r>
                <a:r>
                  <a:rPr kumimoji="0" lang="en-US" altLang="zh-CN" sz="3200" b="0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kumimoji="0" lang="en-US" altLang="zh-CN" sz="3200" b="0" i="0" u="none" strike="noStrike" kern="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nghỉ</a:t>
                </a:r>
                <a:r>
                  <a:rPr kumimoji="0" lang="en-US" altLang="zh-CN" sz="3200" b="0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kumimoji="0" lang="en-US" altLang="zh-CN" sz="3200" b="0" i="0" u="none" strike="noStrike" kern="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đúng</a:t>
                </a:r>
                <a:r>
                  <a:rPr kumimoji="0" lang="en-US" altLang="zh-CN" sz="3200" b="0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kumimoji="0" lang="en-US" altLang="zh-CN" sz="3200" b="0" i="0" u="none" strike="noStrike" kern="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chỗ</a:t>
                </a: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1859964" y="5282826"/>
                <a:ext cx="432000" cy="432000"/>
              </a:xfrm>
              <a:prstGeom prst="ellipse">
                <a:avLst/>
              </a:prstGeom>
              <a:solidFill>
                <a:srgbClr val="FFB7A3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3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pic>
          <p:nvPicPr>
            <p:cNvPr id="4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9925" y="2862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0008" y="3884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1567" y="5013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Google Shape;1244;p45"/>
          <p:cNvSpPr/>
          <p:nvPr/>
        </p:nvSpPr>
        <p:spPr>
          <a:xfrm>
            <a:off x="1884173" y="184862"/>
            <a:ext cx="5437491" cy="82371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688772" y="377006"/>
            <a:ext cx="581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ĐỌC 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57" name="Google Shape;1204;p44"/>
          <p:cNvGrpSpPr/>
          <p:nvPr/>
        </p:nvGrpSpPr>
        <p:grpSpPr>
          <a:xfrm>
            <a:off x="1328130" y="184862"/>
            <a:ext cx="721283" cy="788723"/>
            <a:chOff x="2013650" y="1733325"/>
            <a:chExt cx="407750" cy="445875"/>
          </a:xfrm>
        </p:grpSpPr>
        <p:sp>
          <p:nvSpPr>
            <p:cNvPr id="58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753" y="4075351"/>
            <a:ext cx="2950720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12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46862 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4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75283" y="1219397"/>
            <a:ext cx="10081554" cy="3836167"/>
            <a:chOff x="1542610" y="946681"/>
            <a:chExt cx="10081554" cy="3836167"/>
          </a:xfrm>
        </p:grpSpPr>
        <p:sp>
          <p:nvSpPr>
            <p:cNvPr id="20" name="Rounded Rectangle 19"/>
            <p:cNvSpPr/>
            <p:nvPr/>
          </p:nvSpPr>
          <p:spPr>
            <a:xfrm>
              <a:off x="1542610" y="2091922"/>
              <a:ext cx="3645680" cy="523585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43854" y="946681"/>
              <a:ext cx="4172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zh-CN" sz="3600" b="1" dirty="0" err="1">
                  <a:solidFill>
                    <a:srgbClr val="FF1531"/>
                  </a:solidFill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Tiêu</a:t>
              </a:r>
              <a:r>
                <a:rPr lang="zh-CN" altLang="en-US" sz="3600" b="1" dirty="0">
                  <a:solidFill>
                    <a:srgbClr val="FF1531"/>
                  </a:solidFill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dirty="0" err="1">
                  <a:solidFill>
                    <a:srgbClr val="FF1531"/>
                  </a:solidFill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chí</a:t>
              </a:r>
              <a:r>
                <a:rPr lang="zh-CN" altLang="en-US" sz="3600" b="1" dirty="0">
                  <a:solidFill>
                    <a:srgbClr val="FF1531"/>
                  </a:solidFill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dirty="0" err="1">
                  <a:solidFill>
                    <a:srgbClr val="FF1531"/>
                  </a:solidFill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đánh</a:t>
              </a:r>
              <a:r>
                <a:rPr lang="zh-CN" altLang="en-US" sz="3600" b="1" dirty="0">
                  <a:solidFill>
                    <a:srgbClr val="FF1531"/>
                  </a:solidFill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dirty="0" err="1">
                  <a:solidFill>
                    <a:srgbClr val="FF1531"/>
                  </a:solidFill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giá</a:t>
              </a:r>
              <a:endParaRPr lang="zh-CN" altLang="en-US" sz="3600" b="1" dirty="0">
                <a:solidFill>
                  <a:srgbClr val="FF1531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76676" y="2023530"/>
              <a:ext cx="17764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altLang="zh-CN" sz="3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endParaRPr lang="zh-C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634923" y="2137714"/>
              <a:ext cx="432000" cy="43200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542610" y="2712714"/>
              <a:ext cx="3645680" cy="643894"/>
              <a:chOff x="1717199" y="4363552"/>
              <a:chExt cx="3645680" cy="643894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1717199" y="4407610"/>
                <a:ext cx="3645680" cy="563049"/>
              </a:xfrm>
              <a:prstGeom prst="roundRect">
                <a:avLst>
                  <a:gd name="adj" fmla="val 50000"/>
                </a:avLst>
              </a:prstGeom>
              <a:solidFill>
                <a:srgbClr val="FFF09D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451265" y="4363552"/>
                <a:ext cx="1832553" cy="643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to,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rõ</a:t>
                </a: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824062" y="4469499"/>
                <a:ext cx="432000" cy="432000"/>
              </a:xfrm>
              <a:prstGeom prst="ellipse">
                <a:avLst/>
              </a:prstGeom>
              <a:solidFill>
                <a:srgbClr val="FFE443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  <a:sym typeface="Arial"/>
                  </a:rPr>
                  <a:t>2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542610" y="3451182"/>
              <a:ext cx="5119273" cy="643894"/>
              <a:chOff x="1717199" y="5199333"/>
              <a:chExt cx="5119273" cy="643894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717199" y="5206535"/>
                <a:ext cx="5119273" cy="584583"/>
              </a:xfrm>
              <a:prstGeom prst="roundRect">
                <a:avLst>
                  <a:gd name="adj" fmla="val 50000"/>
                </a:avLst>
              </a:prstGeom>
              <a:solidFill>
                <a:srgbClr val="FFD1C5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451265" y="5199333"/>
                <a:ext cx="3437159" cy="643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chỗ</a:t>
                </a: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859964" y="5282826"/>
                <a:ext cx="432000" cy="432000"/>
              </a:xfrm>
              <a:prstGeom prst="ellipse">
                <a:avLst/>
              </a:prstGeom>
              <a:solidFill>
                <a:srgbClr val="FFB7A3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  <a:sym typeface="Arial"/>
                  </a:rPr>
                  <a:t>3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2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5280603" y="2091922"/>
              <a:ext cx="1841154" cy="52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5295153" y="2727571"/>
              <a:ext cx="1841154" cy="52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661883" y="3488174"/>
              <a:ext cx="1841154" cy="52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1542610" y="4138954"/>
              <a:ext cx="8097635" cy="643894"/>
              <a:chOff x="1717199" y="5199333"/>
              <a:chExt cx="8097635" cy="643894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717199" y="5206535"/>
                <a:ext cx="8097635" cy="584583"/>
              </a:xfrm>
              <a:prstGeom prst="roundRect">
                <a:avLst>
                  <a:gd name="adj" fmla="val 50000"/>
                </a:avLst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414689" y="5199333"/>
                <a:ext cx="5803192" cy="643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Giọng</a:t>
                </a:r>
                <a:r>
                  <a: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và</a:t>
                </a:r>
                <a:r>
                  <a: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nhấn</a:t>
                </a:r>
                <a:r>
                  <a: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giọng</a:t>
                </a:r>
                <a:r>
                  <a: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phù</a:t>
                </a:r>
                <a:r>
                  <a: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hợp</a:t>
                </a: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859964" y="5282826"/>
                <a:ext cx="432000" cy="432000"/>
              </a:xfrm>
              <a:prstGeom prst="ellipse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  <a:sym typeface="Arial"/>
                  </a:rPr>
                  <a:t>4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30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9783010" y="4175946"/>
              <a:ext cx="1841154" cy="52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Google Shape;1244;p45"/>
          <p:cNvSpPr/>
          <p:nvPr/>
        </p:nvSpPr>
        <p:spPr>
          <a:xfrm>
            <a:off x="556043" y="197070"/>
            <a:ext cx="5437491" cy="82371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60642" y="389214"/>
            <a:ext cx="581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oiny" panose="02000903060500060000" pitchFamily="2" charset="0"/>
              </a:rPr>
              <a:t>ĐỌC TRƯỚC LỚP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42" name="Google Shape;1204;p44"/>
          <p:cNvGrpSpPr/>
          <p:nvPr/>
        </p:nvGrpSpPr>
        <p:grpSpPr>
          <a:xfrm>
            <a:off x="0" y="197070"/>
            <a:ext cx="721283" cy="788723"/>
            <a:chOff x="2013650" y="1733325"/>
            <a:chExt cx="407750" cy="445875"/>
          </a:xfrm>
        </p:grpSpPr>
        <p:sp>
          <p:nvSpPr>
            <p:cNvPr id="43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" name="Google Shape;2972;p61"/>
          <p:cNvGrpSpPr/>
          <p:nvPr/>
        </p:nvGrpSpPr>
        <p:grpSpPr>
          <a:xfrm rot="8100000">
            <a:off x="11042269" y="5687364"/>
            <a:ext cx="1117024" cy="1181640"/>
            <a:chOff x="1311125" y="238125"/>
            <a:chExt cx="4903900" cy="5187575"/>
          </a:xfrm>
        </p:grpSpPr>
        <p:sp>
          <p:nvSpPr>
            <p:cNvPr id="62" name="Google Shape;2973;p61"/>
            <p:cNvSpPr/>
            <p:nvPr/>
          </p:nvSpPr>
          <p:spPr>
            <a:xfrm>
              <a:off x="1311125" y="238125"/>
              <a:ext cx="4903900" cy="5187575"/>
            </a:xfrm>
            <a:custGeom>
              <a:avLst/>
              <a:gdLst/>
              <a:ahLst/>
              <a:cxnLst/>
              <a:rect l="l" t="t" r="r" b="b"/>
              <a:pathLst>
                <a:path w="196156" h="207503" extrusionOk="0">
                  <a:moveTo>
                    <a:pt x="98462" y="0"/>
                  </a:moveTo>
                  <a:cubicBezTo>
                    <a:pt x="78326" y="256"/>
                    <a:pt x="61603" y="15614"/>
                    <a:pt x="59641" y="35664"/>
                  </a:cubicBezTo>
                  <a:cubicBezTo>
                    <a:pt x="58702" y="35238"/>
                    <a:pt x="57849" y="34811"/>
                    <a:pt x="56910" y="34470"/>
                  </a:cubicBezTo>
                  <a:cubicBezTo>
                    <a:pt x="52388" y="32678"/>
                    <a:pt x="47525" y="31825"/>
                    <a:pt x="42662" y="31825"/>
                  </a:cubicBezTo>
                  <a:cubicBezTo>
                    <a:pt x="25427" y="31910"/>
                    <a:pt x="10239" y="43173"/>
                    <a:pt x="5120" y="59640"/>
                  </a:cubicBezTo>
                  <a:cubicBezTo>
                    <a:pt x="1" y="76107"/>
                    <a:pt x="6229" y="93939"/>
                    <a:pt x="20393" y="103751"/>
                  </a:cubicBezTo>
                  <a:cubicBezTo>
                    <a:pt x="6400" y="113648"/>
                    <a:pt x="427" y="131481"/>
                    <a:pt x="5547" y="147777"/>
                  </a:cubicBezTo>
                  <a:cubicBezTo>
                    <a:pt x="10751" y="164159"/>
                    <a:pt x="25939" y="175251"/>
                    <a:pt x="43003" y="175336"/>
                  </a:cubicBezTo>
                  <a:lnTo>
                    <a:pt x="43088" y="175336"/>
                  </a:lnTo>
                  <a:cubicBezTo>
                    <a:pt x="48719" y="175251"/>
                    <a:pt x="54265" y="174056"/>
                    <a:pt x="59470" y="171753"/>
                  </a:cubicBezTo>
                  <a:cubicBezTo>
                    <a:pt x="61347" y="191974"/>
                    <a:pt x="78326" y="207502"/>
                    <a:pt x="98633" y="207502"/>
                  </a:cubicBezTo>
                  <a:cubicBezTo>
                    <a:pt x="119024" y="207417"/>
                    <a:pt x="136003" y="191888"/>
                    <a:pt x="137880" y="171582"/>
                  </a:cubicBezTo>
                  <a:cubicBezTo>
                    <a:pt x="143085" y="174056"/>
                    <a:pt x="148716" y="175251"/>
                    <a:pt x="154433" y="175336"/>
                  </a:cubicBezTo>
                  <a:cubicBezTo>
                    <a:pt x="176190" y="175251"/>
                    <a:pt x="193766" y="157674"/>
                    <a:pt x="193851" y="136003"/>
                  </a:cubicBezTo>
                  <a:lnTo>
                    <a:pt x="193851" y="135832"/>
                  </a:lnTo>
                  <a:cubicBezTo>
                    <a:pt x="193766" y="123119"/>
                    <a:pt x="187538" y="111259"/>
                    <a:pt x="177214" y="103922"/>
                  </a:cubicBezTo>
                  <a:cubicBezTo>
                    <a:pt x="189927" y="94963"/>
                    <a:pt x="196155" y="79349"/>
                    <a:pt x="193169" y="64162"/>
                  </a:cubicBezTo>
                  <a:cubicBezTo>
                    <a:pt x="193169" y="63565"/>
                    <a:pt x="192998" y="62967"/>
                    <a:pt x="192913" y="62455"/>
                  </a:cubicBezTo>
                  <a:cubicBezTo>
                    <a:pt x="188661" y="44854"/>
                    <a:pt x="172970" y="32422"/>
                    <a:pt x="154874" y="32422"/>
                  </a:cubicBezTo>
                  <a:cubicBezTo>
                    <a:pt x="154813" y="32422"/>
                    <a:pt x="154751" y="32422"/>
                    <a:pt x="154689" y="32422"/>
                  </a:cubicBezTo>
                  <a:cubicBezTo>
                    <a:pt x="148972" y="32422"/>
                    <a:pt x="143256" y="33702"/>
                    <a:pt x="138136" y="36091"/>
                  </a:cubicBezTo>
                  <a:cubicBezTo>
                    <a:pt x="136771" y="20563"/>
                    <a:pt x="126362" y="7338"/>
                    <a:pt x="111601" y="2304"/>
                  </a:cubicBezTo>
                  <a:cubicBezTo>
                    <a:pt x="111089" y="2048"/>
                    <a:pt x="110407" y="1792"/>
                    <a:pt x="109810" y="1621"/>
                  </a:cubicBezTo>
                  <a:cubicBezTo>
                    <a:pt x="106226" y="597"/>
                    <a:pt x="102557" y="0"/>
                    <a:pt x="98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974;p61"/>
            <p:cNvSpPr/>
            <p:nvPr/>
          </p:nvSpPr>
          <p:spPr>
            <a:xfrm>
              <a:off x="3397250" y="2462875"/>
              <a:ext cx="767925" cy="753000"/>
            </a:xfrm>
            <a:custGeom>
              <a:avLst/>
              <a:gdLst/>
              <a:ahLst/>
              <a:cxnLst/>
              <a:rect l="l" t="t" r="r" b="b"/>
              <a:pathLst>
                <a:path w="30717" h="30120" extrusionOk="0">
                  <a:moveTo>
                    <a:pt x="15273" y="0"/>
                  </a:moveTo>
                  <a:lnTo>
                    <a:pt x="8106" y="1878"/>
                  </a:lnTo>
                  <a:cubicBezTo>
                    <a:pt x="7765" y="2048"/>
                    <a:pt x="7423" y="2219"/>
                    <a:pt x="7167" y="2475"/>
                  </a:cubicBezTo>
                  <a:lnTo>
                    <a:pt x="2048" y="7679"/>
                  </a:lnTo>
                  <a:lnTo>
                    <a:pt x="0" y="14676"/>
                  </a:lnTo>
                  <a:cubicBezTo>
                    <a:pt x="0" y="14846"/>
                    <a:pt x="0" y="15017"/>
                    <a:pt x="0" y="15188"/>
                  </a:cubicBezTo>
                  <a:cubicBezTo>
                    <a:pt x="0" y="15444"/>
                    <a:pt x="0" y="15614"/>
                    <a:pt x="0" y="15785"/>
                  </a:cubicBezTo>
                  <a:lnTo>
                    <a:pt x="2048" y="22781"/>
                  </a:lnTo>
                  <a:lnTo>
                    <a:pt x="7253" y="27815"/>
                  </a:lnTo>
                  <a:cubicBezTo>
                    <a:pt x="7509" y="27986"/>
                    <a:pt x="7850" y="28157"/>
                    <a:pt x="8191" y="28327"/>
                  </a:cubicBezTo>
                  <a:lnTo>
                    <a:pt x="15443" y="30119"/>
                  </a:lnTo>
                  <a:lnTo>
                    <a:pt x="22525" y="28327"/>
                  </a:lnTo>
                  <a:cubicBezTo>
                    <a:pt x="22952" y="28242"/>
                    <a:pt x="23208" y="27986"/>
                    <a:pt x="23549" y="27815"/>
                  </a:cubicBezTo>
                  <a:lnTo>
                    <a:pt x="28668" y="22525"/>
                  </a:lnTo>
                  <a:lnTo>
                    <a:pt x="30716" y="15529"/>
                  </a:lnTo>
                  <a:cubicBezTo>
                    <a:pt x="30716" y="15358"/>
                    <a:pt x="30716" y="15188"/>
                    <a:pt x="30716" y="15017"/>
                  </a:cubicBezTo>
                  <a:cubicBezTo>
                    <a:pt x="30716" y="14846"/>
                    <a:pt x="30716" y="14591"/>
                    <a:pt x="30716" y="14420"/>
                  </a:cubicBezTo>
                  <a:lnTo>
                    <a:pt x="28583" y="7679"/>
                  </a:lnTo>
                  <a:lnTo>
                    <a:pt x="23464" y="2475"/>
                  </a:lnTo>
                  <a:cubicBezTo>
                    <a:pt x="23122" y="2219"/>
                    <a:pt x="22781" y="2048"/>
                    <a:pt x="22440" y="1878"/>
                  </a:cubicBezTo>
                  <a:lnTo>
                    <a:pt x="15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975;p61"/>
            <p:cNvSpPr/>
            <p:nvPr/>
          </p:nvSpPr>
          <p:spPr>
            <a:xfrm>
              <a:off x="3988100" y="1372900"/>
              <a:ext cx="1906950" cy="1450475"/>
            </a:xfrm>
            <a:custGeom>
              <a:avLst/>
              <a:gdLst/>
              <a:ahLst/>
              <a:cxnLst/>
              <a:rect l="l" t="t" r="r" b="b"/>
              <a:pathLst>
                <a:path w="76278" h="58019" extrusionOk="0">
                  <a:moveTo>
                    <a:pt x="47610" y="0"/>
                  </a:moveTo>
                  <a:cubicBezTo>
                    <a:pt x="41723" y="0"/>
                    <a:pt x="36006" y="1963"/>
                    <a:pt x="31228" y="5461"/>
                  </a:cubicBezTo>
                  <a:cubicBezTo>
                    <a:pt x="23037" y="11775"/>
                    <a:pt x="16041" y="19539"/>
                    <a:pt x="10666" y="28327"/>
                  </a:cubicBezTo>
                  <a:lnTo>
                    <a:pt x="0" y="45647"/>
                  </a:lnTo>
                  <a:cubicBezTo>
                    <a:pt x="2133" y="47012"/>
                    <a:pt x="3925" y="48804"/>
                    <a:pt x="5120" y="51022"/>
                  </a:cubicBezTo>
                  <a:cubicBezTo>
                    <a:pt x="6399" y="53156"/>
                    <a:pt x="7082" y="55545"/>
                    <a:pt x="7167" y="58019"/>
                  </a:cubicBezTo>
                  <a:lnTo>
                    <a:pt x="27559" y="57507"/>
                  </a:lnTo>
                  <a:cubicBezTo>
                    <a:pt x="37883" y="57251"/>
                    <a:pt x="48036" y="55118"/>
                    <a:pt x="57592" y="51022"/>
                  </a:cubicBezTo>
                  <a:cubicBezTo>
                    <a:pt x="69708" y="45989"/>
                    <a:pt x="76278" y="32849"/>
                    <a:pt x="73206" y="20136"/>
                  </a:cubicBezTo>
                  <a:lnTo>
                    <a:pt x="73206" y="20136"/>
                  </a:lnTo>
                  <a:lnTo>
                    <a:pt x="73377" y="20221"/>
                  </a:lnTo>
                  <a:cubicBezTo>
                    <a:pt x="70476" y="8362"/>
                    <a:pt x="59811" y="0"/>
                    <a:pt x="47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976;p61"/>
            <p:cNvSpPr/>
            <p:nvPr/>
          </p:nvSpPr>
          <p:spPr>
            <a:xfrm>
              <a:off x="3983825" y="2855350"/>
              <a:ext cx="1853650" cy="1451850"/>
            </a:xfrm>
            <a:custGeom>
              <a:avLst/>
              <a:gdLst/>
              <a:ahLst/>
              <a:cxnLst/>
              <a:rect l="l" t="t" r="r" b="b"/>
              <a:pathLst>
                <a:path w="74146" h="58074" extrusionOk="0">
                  <a:moveTo>
                    <a:pt x="7168" y="1"/>
                  </a:moveTo>
                  <a:cubicBezTo>
                    <a:pt x="7082" y="2475"/>
                    <a:pt x="6400" y="4864"/>
                    <a:pt x="5120" y="6997"/>
                  </a:cubicBezTo>
                  <a:cubicBezTo>
                    <a:pt x="3926" y="9130"/>
                    <a:pt x="2134" y="10922"/>
                    <a:pt x="1" y="12202"/>
                  </a:cubicBezTo>
                  <a:lnTo>
                    <a:pt x="10666" y="29607"/>
                  </a:lnTo>
                  <a:cubicBezTo>
                    <a:pt x="16041" y="38481"/>
                    <a:pt x="23038" y="46245"/>
                    <a:pt x="31314" y="52474"/>
                  </a:cubicBezTo>
                  <a:cubicBezTo>
                    <a:pt x="36297" y="56333"/>
                    <a:pt x="41937" y="58073"/>
                    <a:pt x="47450" y="58073"/>
                  </a:cubicBezTo>
                  <a:cubicBezTo>
                    <a:pt x="61194" y="58073"/>
                    <a:pt x="74145" y="47256"/>
                    <a:pt x="74145" y="31484"/>
                  </a:cubicBezTo>
                  <a:cubicBezTo>
                    <a:pt x="74060" y="20734"/>
                    <a:pt x="67490" y="11092"/>
                    <a:pt x="57593" y="6997"/>
                  </a:cubicBezTo>
                  <a:cubicBezTo>
                    <a:pt x="48037" y="2987"/>
                    <a:pt x="37883" y="769"/>
                    <a:pt x="27560" y="513"/>
                  </a:cubicBezTo>
                  <a:lnTo>
                    <a:pt x="71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977;p61"/>
            <p:cNvSpPr/>
            <p:nvPr/>
          </p:nvSpPr>
          <p:spPr>
            <a:xfrm>
              <a:off x="3113875" y="563375"/>
              <a:ext cx="1369100" cy="1933650"/>
            </a:xfrm>
            <a:custGeom>
              <a:avLst/>
              <a:gdLst/>
              <a:ahLst/>
              <a:cxnLst/>
              <a:rect l="l" t="t" r="r" b="b"/>
              <a:pathLst>
                <a:path w="54764" h="77346" extrusionOk="0">
                  <a:moveTo>
                    <a:pt x="26670" y="1"/>
                  </a:moveTo>
                  <a:cubicBezTo>
                    <a:pt x="12420" y="1"/>
                    <a:pt x="0" y="11616"/>
                    <a:pt x="73" y="26835"/>
                  </a:cubicBezTo>
                  <a:cubicBezTo>
                    <a:pt x="73" y="27944"/>
                    <a:pt x="158" y="29054"/>
                    <a:pt x="329" y="30163"/>
                  </a:cubicBezTo>
                  <a:cubicBezTo>
                    <a:pt x="1609" y="40487"/>
                    <a:pt x="4851" y="50384"/>
                    <a:pt x="9799" y="59428"/>
                  </a:cubicBezTo>
                  <a:lnTo>
                    <a:pt x="19526" y="77346"/>
                  </a:lnTo>
                  <a:cubicBezTo>
                    <a:pt x="21745" y="76108"/>
                    <a:pt x="24219" y="75490"/>
                    <a:pt x="26693" y="75490"/>
                  </a:cubicBezTo>
                  <a:cubicBezTo>
                    <a:pt x="29167" y="75490"/>
                    <a:pt x="31642" y="76108"/>
                    <a:pt x="33860" y="77346"/>
                  </a:cubicBezTo>
                  <a:lnTo>
                    <a:pt x="43757" y="59513"/>
                  </a:lnTo>
                  <a:cubicBezTo>
                    <a:pt x="48621" y="50469"/>
                    <a:pt x="51778" y="40572"/>
                    <a:pt x="53058" y="30248"/>
                  </a:cubicBezTo>
                  <a:cubicBezTo>
                    <a:pt x="54764" y="17194"/>
                    <a:pt x="46744" y="4908"/>
                    <a:pt x="34116" y="1153"/>
                  </a:cubicBezTo>
                  <a:lnTo>
                    <a:pt x="34116" y="1068"/>
                  </a:lnTo>
                  <a:cubicBezTo>
                    <a:pt x="31616" y="343"/>
                    <a:pt x="29116" y="1"/>
                    <a:pt x="266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978;p61"/>
            <p:cNvSpPr/>
            <p:nvPr/>
          </p:nvSpPr>
          <p:spPr>
            <a:xfrm>
              <a:off x="3068750" y="3175300"/>
              <a:ext cx="1373700" cy="1933850"/>
            </a:xfrm>
            <a:custGeom>
              <a:avLst/>
              <a:gdLst/>
              <a:ahLst/>
              <a:cxnLst/>
              <a:rect l="l" t="t" r="r" b="b"/>
              <a:pathLst>
                <a:path w="54948" h="77354" extrusionOk="0">
                  <a:moveTo>
                    <a:pt x="21161" y="1"/>
                  </a:moveTo>
                  <a:lnTo>
                    <a:pt x="11434" y="17918"/>
                  </a:lnTo>
                  <a:cubicBezTo>
                    <a:pt x="6485" y="26963"/>
                    <a:pt x="3328" y="36945"/>
                    <a:pt x="1963" y="47184"/>
                  </a:cubicBezTo>
                  <a:cubicBezTo>
                    <a:pt x="1" y="62456"/>
                    <a:pt x="11263" y="76279"/>
                    <a:pt x="26621" y="77302"/>
                  </a:cubicBezTo>
                  <a:cubicBezTo>
                    <a:pt x="27181" y="77337"/>
                    <a:pt x="27737" y="77353"/>
                    <a:pt x="28290" y="77353"/>
                  </a:cubicBezTo>
                  <a:cubicBezTo>
                    <a:pt x="42907" y="77353"/>
                    <a:pt x="54948" y="65562"/>
                    <a:pt x="54948" y="50682"/>
                  </a:cubicBezTo>
                  <a:cubicBezTo>
                    <a:pt x="54948" y="49573"/>
                    <a:pt x="54863" y="48378"/>
                    <a:pt x="54692" y="47269"/>
                  </a:cubicBezTo>
                  <a:cubicBezTo>
                    <a:pt x="53412" y="36945"/>
                    <a:pt x="50255" y="27048"/>
                    <a:pt x="45307" y="17918"/>
                  </a:cubicBezTo>
                  <a:lnTo>
                    <a:pt x="35495" y="1"/>
                  </a:lnTo>
                  <a:cubicBezTo>
                    <a:pt x="33361" y="1195"/>
                    <a:pt x="30887" y="1793"/>
                    <a:pt x="28413" y="1793"/>
                  </a:cubicBezTo>
                  <a:cubicBezTo>
                    <a:pt x="25853" y="1793"/>
                    <a:pt x="23379" y="1195"/>
                    <a:pt x="21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979;p61"/>
            <p:cNvSpPr/>
            <p:nvPr/>
          </p:nvSpPr>
          <p:spPr>
            <a:xfrm>
              <a:off x="1675875" y="2853225"/>
              <a:ext cx="1900575" cy="1452625"/>
            </a:xfrm>
            <a:custGeom>
              <a:avLst/>
              <a:gdLst/>
              <a:ahLst/>
              <a:cxnLst/>
              <a:rect l="l" t="t" r="r" b="b"/>
              <a:pathLst>
                <a:path w="76023" h="58105" extrusionOk="0">
                  <a:moveTo>
                    <a:pt x="68941" y="0"/>
                  </a:moveTo>
                  <a:lnTo>
                    <a:pt x="48634" y="512"/>
                  </a:lnTo>
                  <a:cubicBezTo>
                    <a:pt x="38225" y="683"/>
                    <a:pt x="28072" y="2901"/>
                    <a:pt x="18516" y="6911"/>
                  </a:cubicBezTo>
                  <a:cubicBezTo>
                    <a:pt x="6741" y="11775"/>
                    <a:pt x="1" y="24232"/>
                    <a:pt x="2475" y="36689"/>
                  </a:cubicBezTo>
                  <a:cubicBezTo>
                    <a:pt x="4949" y="49146"/>
                    <a:pt x="15785" y="58104"/>
                    <a:pt x="28498" y="58104"/>
                  </a:cubicBezTo>
                  <a:cubicBezTo>
                    <a:pt x="34385" y="58104"/>
                    <a:pt x="40102" y="56227"/>
                    <a:pt x="44795" y="52644"/>
                  </a:cubicBezTo>
                  <a:cubicBezTo>
                    <a:pt x="53071" y="46415"/>
                    <a:pt x="60067" y="38651"/>
                    <a:pt x="65442" y="29778"/>
                  </a:cubicBezTo>
                  <a:lnTo>
                    <a:pt x="76022" y="12457"/>
                  </a:lnTo>
                  <a:cubicBezTo>
                    <a:pt x="73889" y="11092"/>
                    <a:pt x="72183" y="9215"/>
                    <a:pt x="70988" y="6911"/>
                  </a:cubicBezTo>
                  <a:cubicBezTo>
                    <a:pt x="69708" y="4864"/>
                    <a:pt x="69026" y="2389"/>
                    <a:pt x="689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980;p61"/>
            <p:cNvSpPr/>
            <p:nvPr/>
          </p:nvSpPr>
          <p:spPr>
            <a:xfrm>
              <a:off x="1590550" y="1353900"/>
              <a:ext cx="1985900" cy="1465225"/>
            </a:xfrm>
            <a:custGeom>
              <a:avLst/>
              <a:gdLst/>
              <a:ahLst/>
              <a:cxnLst/>
              <a:rect l="l" t="t" r="r" b="b"/>
              <a:pathLst>
                <a:path w="79436" h="58609" extrusionOk="0">
                  <a:moveTo>
                    <a:pt x="31318" y="1"/>
                  </a:moveTo>
                  <a:cubicBezTo>
                    <a:pt x="22193" y="1"/>
                    <a:pt x="13213" y="4657"/>
                    <a:pt x="8192" y="13302"/>
                  </a:cubicBezTo>
                  <a:cubicBezTo>
                    <a:pt x="1" y="27551"/>
                    <a:pt x="6485" y="45810"/>
                    <a:pt x="21843" y="51612"/>
                  </a:cubicBezTo>
                  <a:cubicBezTo>
                    <a:pt x="31399" y="55622"/>
                    <a:pt x="41638" y="57840"/>
                    <a:pt x="51962" y="58096"/>
                  </a:cubicBezTo>
                  <a:lnTo>
                    <a:pt x="72354" y="58608"/>
                  </a:lnTo>
                  <a:cubicBezTo>
                    <a:pt x="72439" y="56134"/>
                    <a:pt x="73121" y="53660"/>
                    <a:pt x="74401" y="51612"/>
                  </a:cubicBezTo>
                  <a:cubicBezTo>
                    <a:pt x="75596" y="49393"/>
                    <a:pt x="77388" y="47602"/>
                    <a:pt x="79435" y="46322"/>
                  </a:cubicBezTo>
                  <a:lnTo>
                    <a:pt x="68855" y="28916"/>
                  </a:lnTo>
                  <a:cubicBezTo>
                    <a:pt x="63480" y="20128"/>
                    <a:pt x="56484" y="12364"/>
                    <a:pt x="48208" y="6050"/>
                  </a:cubicBezTo>
                  <a:cubicBezTo>
                    <a:pt x="43208" y="1957"/>
                    <a:pt x="37233" y="1"/>
                    <a:pt x="31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2981;p61"/>
          <p:cNvGrpSpPr/>
          <p:nvPr/>
        </p:nvGrpSpPr>
        <p:grpSpPr>
          <a:xfrm rot="8100000">
            <a:off x="9993975" y="5842473"/>
            <a:ext cx="945032" cy="999699"/>
            <a:chOff x="1311125" y="238125"/>
            <a:chExt cx="4903900" cy="5187575"/>
          </a:xfrm>
        </p:grpSpPr>
        <p:sp>
          <p:nvSpPr>
            <p:cNvPr id="71" name="Google Shape;2982;p61"/>
            <p:cNvSpPr/>
            <p:nvPr/>
          </p:nvSpPr>
          <p:spPr>
            <a:xfrm>
              <a:off x="1311125" y="238125"/>
              <a:ext cx="4903900" cy="5187575"/>
            </a:xfrm>
            <a:custGeom>
              <a:avLst/>
              <a:gdLst/>
              <a:ahLst/>
              <a:cxnLst/>
              <a:rect l="l" t="t" r="r" b="b"/>
              <a:pathLst>
                <a:path w="196156" h="207503" extrusionOk="0">
                  <a:moveTo>
                    <a:pt x="98462" y="0"/>
                  </a:moveTo>
                  <a:cubicBezTo>
                    <a:pt x="78326" y="256"/>
                    <a:pt x="61603" y="15614"/>
                    <a:pt x="59641" y="35664"/>
                  </a:cubicBezTo>
                  <a:cubicBezTo>
                    <a:pt x="58702" y="35238"/>
                    <a:pt x="57849" y="34811"/>
                    <a:pt x="56910" y="34470"/>
                  </a:cubicBezTo>
                  <a:cubicBezTo>
                    <a:pt x="52388" y="32678"/>
                    <a:pt x="47525" y="31825"/>
                    <a:pt x="42662" y="31825"/>
                  </a:cubicBezTo>
                  <a:cubicBezTo>
                    <a:pt x="25427" y="31910"/>
                    <a:pt x="10239" y="43173"/>
                    <a:pt x="5120" y="59640"/>
                  </a:cubicBezTo>
                  <a:cubicBezTo>
                    <a:pt x="1" y="76107"/>
                    <a:pt x="6229" y="93939"/>
                    <a:pt x="20393" y="103751"/>
                  </a:cubicBezTo>
                  <a:cubicBezTo>
                    <a:pt x="6400" y="113648"/>
                    <a:pt x="427" y="131481"/>
                    <a:pt x="5547" y="147777"/>
                  </a:cubicBezTo>
                  <a:cubicBezTo>
                    <a:pt x="10751" y="164159"/>
                    <a:pt x="25939" y="175251"/>
                    <a:pt x="43003" y="175336"/>
                  </a:cubicBezTo>
                  <a:lnTo>
                    <a:pt x="43088" y="175336"/>
                  </a:lnTo>
                  <a:cubicBezTo>
                    <a:pt x="48719" y="175251"/>
                    <a:pt x="54265" y="174056"/>
                    <a:pt x="59470" y="171753"/>
                  </a:cubicBezTo>
                  <a:cubicBezTo>
                    <a:pt x="61347" y="191974"/>
                    <a:pt x="78326" y="207502"/>
                    <a:pt x="98633" y="207502"/>
                  </a:cubicBezTo>
                  <a:cubicBezTo>
                    <a:pt x="119024" y="207417"/>
                    <a:pt x="136003" y="191888"/>
                    <a:pt x="137880" y="171582"/>
                  </a:cubicBezTo>
                  <a:cubicBezTo>
                    <a:pt x="143085" y="174056"/>
                    <a:pt x="148716" y="175251"/>
                    <a:pt x="154433" y="175336"/>
                  </a:cubicBezTo>
                  <a:cubicBezTo>
                    <a:pt x="176190" y="175251"/>
                    <a:pt x="193766" y="157674"/>
                    <a:pt x="193851" y="136003"/>
                  </a:cubicBezTo>
                  <a:lnTo>
                    <a:pt x="193851" y="135832"/>
                  </a:lnTo>
                  <a:cubicBezTo>
                    <a:pt x="193766" y="123119"/>
                    <a:pt x="187538" y="111259"/>
                    <a:pt x="177214" y="103922"/>
                  </a:cubicBezTo>
                  <a:cubicBezTo>
                    <a:pt x="189927" y="94963"/>
                    <a:pt x="196155" y="79349"/>
                    <a:pt x="193169" y="64162"/>
                  </a:cubicBezTo>
                  <a:cubicBezTo>
                    <a:pt x="193169" y="63565"/>
                    <a:pt x="192998" y="62967"/>
                    <a:pt x="192913" y="62455"/>
                  </a:cubicBezTo>
                  <a:cubicBezTo>
                    <a:pt x="188661" y="44854"/>
                    <a:pt x="172970" y="32422"/>
                    <a:pt x="154874" y="32422"/>
                  </a:cubicBezTo>
                  <a:cubicBezTo>
                    <a:pt x="154813" y="32422"/>
                    <a:pt x="154751" y="32422"/>
                    <a:pt x="154689" y="32422"/>
                  </a:cubicBezTo>
                  <a:cubicBezTo>
                    <a:pt x="148972" y="32422"/>
                    <a:pt x="143256" y="33702"/>
                    <a:pt x="138136" y="36091"/>
                  </a:cubicBezTo>
                  <a:cubicBezTo>
                    <a:pt x="136771" y="20563"/>
                    <a:pt x="126362" y="7338"/>
                    <a:pt x="111601" y="2304"/>
                  </a:cubicBezTo>
                  <a:cubicBezTo>
                    <a:pt x="111089" y="2048"/>
                    <a:pt x="110407" y="1792"/>
                    <a:pt x="109810" y="1621"/>
                  </a:cubicBezTo>
                  <a:cubicBezTo>
                    <a:pt x="106226" y="597"/>
                    <a:pt x="102557" y="0"/>
                    <a:pt x="98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983;p61"/>
            <p:cNvSpPr/>
            <p:nvPr/>
          </p:nvSpPr>
          <p:spPr>
            <a:xfrm>
              <a:off x="3397250" y="2462875"/>
              <a:ext cx="767925" cy="753000"/>
            </a:xfrm>
            <a:custGeom>
              <a:avLst/>
              <a:gdLst/>
              <a:ahLst/>
              <a:cxnLst/>
              <a:rect l="l" t="t" r="r" b="b"/>
              <a:pathLst>
                <a:path w="30717" h="30120" extrusionOk="0">
                  <a:moveTo>
                    <a:pt x="15273" y="0"/>
                  </a:moveTo>
                  <a:lnTo>
                    <a:pt x="8106" y="1878"/>
                  </a:lnTo>
                  <a:cubicBezTo>
                    <a:pt x="7765" y="2048"/>
                    <a:pt x="7423" y="2219"/>
                    <a:pt x="7167" y="2475"/>
                  </a:cubicBezTo>
                  <a:lnTo>
                    <a:pt x="2048" y="7679"/>
                  </a:lnTo>
                  <a:lnTo>
                    <a:pt x="0" y="14676"/>
                  </a:lnTo>
                  <a:cubicBezTo>
                    <a:pt x="0" y="14846"/>
                    <a:pt x="0" y="15017"/>
                    <a:pt x="0" y="15188"/>
                  </a:cubicBezTo>
                  <a:cubicBezTo>
                    <a:pt x="0" y="15444"/>
                    <a:pt x="0" y="15614"/>
                    <a:pt x="0" y="15785"/>
                  </a:cubicBezTo>
                  <a:lnTo>
                    <a:pt x="2048" y="22781"/>
                  </a:lnTo>
                  <a:lnTo>
                    <a:pt x="7253" y="27815"/>
                  </a:lnTo>
                  <a:cubicBezTo>
                    <a:pt x="7509" y="27986"/>
                    <a:pt x="7850" y="28157"/>
                    <a:pt x="8191" y="28327"/>
                  </a:cubicBezTo>
                  <a:lnTo>
                    <a:pt x="15443" y="30119"/>
                  </a:lnTo>
                  <a:lnTo>
                    <a:pt x="22525" y="28327"/>
                  </a:lnTo>
                  <a:cubicBezTo>
                    <a:pt x="22952" y="28242"/>
                    <a:pt x="23208" y="27986"/>
                    <a:pt x="23549" y="27815"/>
                  </a:cubicBezTo>
                  <a:lnTo>
                    <a:pt x="28668" y="22525"/>
                  </a:lnTo>
                  <a:lnTo>
                    <a:pt x="30716" y="15529"/>
                  </a:lnTo>
                  <a:cubicBezTo>
                    <a:pt x="30716" y="15358"/>
                    <a:pt x="30716" y="15188"/>
                    <a:pt x="30716" y="15017"/>
                  </a:cubicBezTo>
                  <a:cubicBezTo>
                    <a:pt x="30716" y="14846"/>
                    <a:pt x="30716" y="14591"/>
                    <a:pt x="30716" y="14420"/>
                  </a:cubicBezTo>
                  <a:lnTo>
                    <a:pt x="28583" y="7679"/>
                  </a:lnTo>
                  <a:lnTo>
                    <a:pt x="23464" y="2475"/>
                  </a:lnTo>
                  <a:cubicBezTo>
                    <a:pt x="23122" y="2219"/>
                    <a:pt x="22781" y="2048"/>
                    <a:pt x="22440" y="1878"/>
                  </a:cubicBezTo>
                  <a:lnTo>
                    <a:pt x="15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984;p61"/>
            <p:cNvSpPr/>
            <p:nvPr/>
          </p:nvSpPr>
          <p:spPr>
            <a:xfrm>
              <a:off x="3988100" y="1372900"/>
              <a:ext cx="1906950" cy="1450475"/>
            </a:xfrm>
            <a:custGeom>
              <a:avLst/>
              <a:gdLst/>
              <a:ahLst/>
              <a:cxnLst/>
              <a:rect l="l" t="t" r="r" b="b"/>
              <a:pathLst>
                <a:path w="76278" h="58019" extrusionOk="0">
                  <a:moveTo>
                    <a:pt x="47610" y="0"/>
                  </a:moveTo>
                  <a:cubicBezTo>
                    <a:pt x="41723" y="0"/>
                    <a:pt x="36006" y="1963"/>
                    <a:pt x="31228" y="5461"/>
                  </a:cubicBezTo>
                  <a:cubicBezTo>
                    <a:pt x="23037" y="11775"/>
                    <a:pt x="16041" y="19539"/>
                    <a:pt x="10666" y="28327"/>
                  </a:cubicBezTo>
                  <a:lnTo>
                    <a:pt x="0" y="45647"/>
                  </a:lnTo>
                  <a:cubicBezTo>
                    <a:pt x="2133" y="47012"/>
                    <a:pt x="3925" y="48804"/>
                    <a:pt x="5120" y="51022"/>
                  </a:cubicBezTo>
                  <a:cubicBezTo>
                    <a:pt x="6399" y="53156"/>
                    <a:pt x="7082" y="55545"/>
                    <a:pt x="7167" y="58019"/>
                  </a:cubicBezTo>
                  <a:lnTo>
                    <a:pt x="27559" y="57507"/>
                  </a:lnTo>
                  <a:cubicBezTo>
                    <a:pt x="37883" y="57251"/>
                    <a:pt x="48036" y="55118"/>
                    <a:pt x="57592" y="51022"/>
                  </a:cubicBezTo>
                  <a:cubicBezTo>
                    <a:pt x="69708" y="45989"/>
                    <a:pt x="76278" y="32849"/>
                    <a:pt x="73206" y="20136"/>
                  </a:cubicBezTo>
                  <a:lnTo>
                    <a:pt x="73206" y="20136"/>
                  </a:lnTo>
                  <a:lnTo>
                    <a:pt x="73377" y="20221"/>
                  </a:lnTo>
                  <a:cubicBezTo>
                    <a:pt x="70476" y="8362"/>
                    <a:pt x="59811" y="0"/>
                    <a:pt x="47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985;p61"/>
            <p:cNvSpPr/>
            <p:nvPr/>
          </p:nvSpPr>
          <p:spPr>
            <a:xfrm>
              <a:off x="3983825" y="2855350"/>
              <a:ext cx="1853650" cy="1451850"/>
            </a:xfrm>
            <a:custGeom>
              <a:avLst/>
              <a:gdLst/>
              <a:ahLst/>
              <a:cxnLst/>
              <a:rect l="l" t="t" r="r" b="b"/>
              <a:pathLst>
                <a:path w="74146" h="58074" extrusionOk="0">
                  <a:moveTo>
                    <a:pt x="7168" y="1"/>
                  </a:moveTo>
                  <a:cubicBezTo>
                    <a:pt x="7082" y="2475"/>
                    <a:pt x="6400" y="4864"/>
                    <a:pt x="5120" y="6997"/>
                  </a:cubicBezTo>
                  <a:cubicBezTo>
                    <a:pt x="3926" y="9130"/>
                    <a:pt x="2134" y="10922"/>
                    <a:pt x="1" y="12202"/>
                  </a:cubicBezTo>
                  <a:lnTo>
                    <a:pt x="10666" y="29607"/>
                  </a:lnTo>
                  <a:cubicBezTo>
                    <a:pt x="16041" y="38481"/>
                    <a:pt x="23038" y="46245"/>
                    <a:pt x="31314" y="52474"/>
                  </a:cubicBezTo>
                  <a:cubicBezTo>
                    <a:pt x="36297" y="56333"/>
                    <a:pt x="41937" y="58073"/>
                    <a:pt x="47450" y="58073"/>
                  </a:cubicBezTo>
                  <a:cubicBezTo>
                    <a:pt x="61194" y="58073"/>
                    <a:pt x="74145" y="47256"/>
                    <a:pt x="74145" y="31484"/>
                  </a:cubicBezTo>
                  <a:cubicBezTo>
                    <a:pt x="74060" y="20734"/>
                    <a:pt x="67490" y="11092"/>
                    <a:pt x="57593" y="6997"/>
                  </a:cubicBezTo>
                  <a:cubicBezTo>
                    <a:pt x="48037" y="2987"/>
                    <a:pt x="37883" y="769"/>
                    <a:pt x="27560" y="513"/>
                  </a:cubicBezTo>
                  <a:lnTo>
                    <a:pt x="71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986;p61"/>
            <p:cNvSpPr/>
            <p:nvPr/>
          </p:nvSpPr>
          <p:spPr>
            <a:xfrm>
              <a:off x="3113875" y="563375"/>
              <a:ext cx="1369100" cy="1933650"/>
            </a:xfrm>
            <a:custGeom>
              <a:avLst/>
              <a:gdLst/>
              <a:ahLst/>
              <a:cxnLst/>
              <a:rect l="l" t="t" r="r" b="b"/>
              <a:pathLst>
                <a:path w="54764" h="77346" extrusionOk="0">
                  <a:moveTo>
                    <a:pt x="26670" y="1"/>
                  </a:moveTo>
                  <a:cubicBezTo>
                    <a:pt x="12420" y="1"/>
                    <a:pt x="0" y="11616"/>
                    <a:pt x="73" y="26835"/>
                  </a:cubicBezTo>
                  <a:cubicBezTo>
                    <a:pt x="73" y="27944"/>
                    <a:pt x="158" y="29054"/>
                    <a:pt x="329" y="30163"/>
                  </a:cubicBezTo>
                  <a:cubicBezTo>
                    <a:pt x="1609" y="40487"/>
                    <a:pt x="4851" y="50384"/>
                    <a:pt x="9799" y="59428"/>
                  </a:cubicBezTo>
                  <a:lnTo>
                    <a:pt x="19526" y="77346"/>
                  </a:lnTo>
                  <a:cubicBezTo>
                    <a:pt x="21745" y="76108"/>
                    <a:pt x="24219" y="75490"/>
                    <a:pt x="26693" y="75490"/>
                  </a:cubicBezTo>
                  <a:cubicBezTo>
                    <a:pt x="29167" y="75490"/>
                    <a:pt x="31642" y="76108"/>
                    <a:pt x="33860" y="77346"/>
                  </a:cubicBezTo>
                  <a:lnTo>
                    <a:pt x="43757" y="59513"/>
                  </a:lnTo>
                  <a:cubicBezTo>
                    <a:pt x="48621" y="50469"/>
                    <a:pt x="51778" y="40572"/>
                    <a:pt x="53058" y="30248"/>
                  </a:cubicBezTo>
                  <a:cubicBezTo>
                    <a:pt x="54764" y="17194"/>
                    <a:pt x="46744" y="4908"/>
                    <a:pt x="34116" y="1153"/>
                  </a:cubicBezTo>
                  <a:lnTo>
                    <a:pt x="34116" y="1068"/>
                  </a:lnTo>
                  <a:cubicBezTo>
                    <a:pt x="31616" y="343"/>
                    <a:pt x="29116" y="1"/>
                    <a:pt x="26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987;p61"/>
            <p:cNvSpPr/>
            <p:nvPr/>
          </p:nvSpPr>
          <p:spPr>
            <a:xfrm>
              <a:off x="3068750" y="3175300"/>
              <a:ext cx="1373700" cy="1933850"/>
            </a:xfrm>
            <a:custGeom>
              <a:avLst/>
              <a:gdLst/>
              <a:ahLst/>
              <a:cxnLst/>
              <a:rect l="l" t="t" r="r" b="b"/>
              <a:pathLst>
                <a:path w="54948" h="77354" extrusionOk="0">
                  <a:moveTo>
                    <a:pt x="21161" y="1"/>
                  </a:moveTo>
                  <a:lnTo>
                    <a:pt x="11434" y="17918"/>
                  </a:lnTo>
                  <a:cubicBezTo>
                    <a:pt x="6485" y="26963"/>
                    <a:pt x="3328" y="36945"/>
                    <a:pt x="1963" y="47184"/>
                  </a:cubicBezTo>
                  <a:cubicBezTo>
                    <a:pt x="1" y="62456"/>
                    <a:pt x="11263" y="76279"/>
                    <a:pt x="26621" y="77302"/>
                  </a:cubicBezTo>
                  <a:cubicBezTo>
                    <a:pt x="27181" y="77337"/>
                    <a:pt x="27737" y="77353"/>
                    <a:pt x="28290" y="77353"/>
                  </a:cubicBezTo>
                  <a:cubicBezTo>
                    <a:pt x="42907" y="77353"/>
                    <a:pt x="54948" y="65562"/>
                    <a:pt x="54948" y="50682"/>
                  </a:cubicBezTo>
                  <a:cubicBezTo>
                    <a:pt x="54948" y="49573"/>
                    <a:pt x="54863" y="48378"/>
                    <a:pt x="54692" y="47269"/>
                  </a:cubicBezTo>
                  <a:cubicBezTo>
                    <a:pt x="53412" y="36945"/>
                    <a:pt x="50255" y="27048"/>
                    <a:pt x="45307" y="17918"/>
                  </a:cubicBezTo>
                  <a:lnTo>
                    <a:pt x="35495" y="1"/>
                  </a:lnTo>
                  <a:cubicBezTo>
                    <a:pt x="33361" y="1195"/>
                    <a:pt x="30887" y="1793"/>
                    <a:pt x="28413" y="1793"/>
                  </a:cubicBezTo>
                  <a:cubicBezTo>
                    <a:pt x="25853" y="1793"/>
                    <a:pt x="23379" y="1195"/>
                    <a:pt x="21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988;p61"/>
            <p:cNvSpPr/>
            <p:nvPr/>
          </p:nvSpPr>
          <p:spPr>
            <a:xfrm>
              <a:off x="1675875" y="2853225"/>
              <a:ext cx="1900575" cy="1452625"/>
            </a:xfrm>
            <a:custGeom>
              <a:avLst/>
              <a:gdLst/>
              <a:ahLst/>
              <a:cxnLst/>
              <a:rect l="l" t="t" r="r" b="b"/>
              <a:pathLst>
                <a:path w="76023" h="58105" extrusionOk="0">
                  <a:moveTo>
                    <a:pt x="68941" y="0"/>
                  </a:moveTo>
                  <a:lnTo>
                    <a:pt x="48634" y="512"/>
                  </a:lnTo>
                  <a:cubicBezTo>
                    <a:pt x="38225" y="683"/>
                    <a:pt x="28072" y="2901"/>
                    <a:pt x="18516" y="6911"/>
                  </a:cubicBezTo>
                  <a:cubicBezTo>
                    <a:pt x="6741" y="11775"/>
                    <a:pt x="1" y="24232"/>
                    <a:pt x="2475" y="36689"/>
                  </a:cubicBezTo>
                  <a:cubicBezTo>
                    <a:pt x="4949" y="49146"/>
                    <a:pt x="15785" y="58104"/>
                    <a:pt x="28498" y="58104"/>
                  </a:cubicBezTo>
                  <a:cubicBezTo>
                    <a:pt x="34385" y="58104"/>
                    <a:pt x="40102" y="56227"/>
                    <a:pt x="44795" y="52644"/>
                  </a:cubicBezTo>
                  <a:cubicBezTo>
                    <a:pt x="53071" y="46415"/>
                    <a:pt x="60067" y="38651"/>
                    <a:pt x="65442" y="29778"/>
                  </a:cubicBezTo>
                  <a:lnTo>
                    <a:pt x="76022" y="12457"/>
                  </a:lnTo>
                  <a:cubicBezTo>
                    <a:pt x="73889" y="11092"/>
                    <a:pt x="72183" y="9215"/>
                    <a:pt x="70988" y="6911"/>
                  </a:cubicBezTo>
                  <a:cubicBezTo>
                    <a:pt x="69708" y="4864"/>
                    <a:pt x="69026" y="2389"/>
                    <a:pt x="68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989;p61"/>
            <p:cNvSpPr/>
            <p:nvPr/>
          </p:nvSpPr>
          <p:spPr>
            <a:xfrm>
              <a:off x="1590550" y="1353900"/>
              <a:ext cx="1985900" cy="1465225"/>
            </a:xfrm>
            <a:custGeom>
              <a:avLst/>
              <a:gdLst/>
              <a:ahLst/>
              <a:cxnLst/>
              <a:rect l="l" t="t" r="r" b="b"/>
              <a:pathLst>
                <a:path w="79436" h="58609" extrusionOk="0">
                  <a:moveTo>
                    <a:pt x="31318" y="1"/>
                  </a:moveTo>
                  <a:cubicBezTo>
                    <a:pt x="22193" y="1"/>
                    <a:pt x="13213" y="4657"/>
                    <a:pt x="8192" y="13302"/>
                  </a:cubicBezTo>
                  <a:cubicBezTo>
                    <a:pt x="1" y="27551"/>
                    <a:pt x="6485" y="45810"/>
                    <a:pt x="21843" y="51612"/>
                  </a:cubicBezTo>
                  <a:cubicBezTo>
                    <a:pt x="31399" y="55622"/>
                    <a:pt x="41638" y="57840"/>
                    <a:pt x="51962" y="58096"/>
                  </a:cubicBezTo>
                  <a:lnTo>
                    <a:pt x="72354" y="58608"/>
                  </a:lnTo>
                  <a:cubicBezTo>
                    <a:pt x="72439" y="56134"/>
                    <a:pt x="73121" y="53660"/>
                    <a:pt x="74401" y="51612"/>
                  </a:cubicBezTo>
                  <a:cubicBezTo>
                    <a:pt x="75596" y="49393"/>
                    <a:pt x="77388" y="47602"/>
                    <a:pt x="79435" y="46322"/>
                  </a:cubicBezTo>
                  <a:lnTo>
                    <a:pt x="68855" y="28916"/>
                  </a:lnTo>
                  <a:cubicBezTo>
                    <a:pt x="63480" y="20128"/>
                    <a:pt x="56484" y="12364"/>
                    <a:pt x="48208" y="6050"/>
                  </a:cubicBezTo>
                  <a:cubicBezTo>
                    <a:pt x="43208" y="1957"/>
                    <a:pt x="37233" y="1"/>
                    <a:pt x="31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2990;p61"/>
          <p:cNvGrpSpPr/>
          <p:nvPr/>
        </p:nvGrpSpPr>
        <p:grpSpPr>
          <a:xfrm rot="8100000">
            <a:off x="11432940" y="4888671"/>
            <a:ext cx="724956" cy="766892"/>
            <a:chOff x="1311125" y="238125"/>
            <a:chExt cx="4903900" cy="5187575"/>
          </a:xfrm>
        </p:grpSpPr>
        <p:sp>
          <p:nvSpPr>
            <p:cNvPr id="80" name="Google Shape;2991;p61"/>
            <p:cNvSpPr/>
            <p:nvPr/>
          </p:nvSpPr>
          <p:spPr>
            <a:xfrm>
              <a:off x="1311125" y="238125"/>
              <a:ext cx="4903900" cy="5187575"/>
            </a:xfrm>
            <a:custGeom>
              <a:avLst/>
              <a:gdLst/>
              <a:ahLst/>
              <a:cxnLst/>
              <a:rect l="l" t="t" r="r" b="b"/>
              <a:pathLst>
                <a:path w="196156" h="207503" extrusionOk="0">
                  <a:moveTo>
                    <a:pt x="98462" y="0"/>
                  </a:moveTo>
                  <a:cubicBezTo>
                    <a:pt x="78326" y="256"/>
                    <a:pt x="61603" y="15614"/>
                    <a:pt x="59641" y="35664"/>
                  </a:cubicBezTo>
                  <a:cubicBezTo>
                    <a:pt x="58702" y="35238"/>
                    <a:pt x="57849" y="34811"/>
                    <a:pt x="56910" y="34470"/>
                  </a:cubicBezTo>
                  <a:cubicBezTo>
                    <a:pt x="52388" y="32678"/>
                    <a:pt x="47525" y="31825"/>
                    <a:pt x="42662" y="31825"/>
                  </a:cubicBezTo>
                  <a:cubicBezTo>
                    <a:pt x="25427" y="31910"/>
                    <a:pt x="10239" y="43173"/>
                    <a:pt x="5120" y="59640"/>
                  </a:cubicBezTo>
                  <a:cubicBezTo>
                    <a:pt x="1" y="76107"/>
                    <a:pt x="6229" y="93939"/>
                    <a:pt x="20393" y="103751"/>
                  </a:cubicBezTo>
                  <a:cubicBezTo>
                    <a:pt x="6400" y="113648"/>
                    <a:pt x="427" y="131481"/>
                    <a:pt x="5547" y="147777"/>
                  </a:cubicBezTo>
                  <a:cubicBezTo>
                    <a:pt x="10751" y="164159"/>
                    <a:pt x="25939" y="175251"/>
                    <a:pt x="43003" y="175336"/>
                  </a:cubicBezTo>
                  <a:lnTo>
                    <a:pt x="43088" y="175336"/>
                  </a:lnTo>
                  <a:cubicBezTo>
                    <a:pt x="48719" y="175251"/>
                    <a:pt x="54265" y="174056"/>
                    <a:pt x="59470" y="171753"/>
                  </a:cubicBezTo>
                  <a:cubicBezTo>
                    <a:pt x="61347" y="191974"/>
                    <a:pt x="78326" y="207502"/>
                    <a:pt x="98633" y="207502"/>
                  </a:cubicBezTo>
                  <a:cubicBezTo>
                    <a:pt x="119024" y="207417"/>
                    <a:pt x="136003" y="191888"/>
                    <a:pt x="137880" y="171582"/>
                  </a:cubicBezTo>
                  <a:cubicBezTo>
                    <a:pt x="143085" y="174056"/>
                    <a:pt x="148716" y="175251"/>
                    <a:pt x="154433" y="175336"/>
                  </a:cubicBezTo>
                  <a:cubicBezTo>
                    <a:pt x="176190" y="175251"/>
                    <a:pt x="193766" y="157674"/>
                    <a:pt x="193851" y="136003"/>
                  </a:cubicBezTo>
                  <a:lnTo>
                    <a:pt x="193851" y="135832"/>
                  </a:lnTo>
                  <a:cubicBezTo>
                    <a:pt x="193766" y="123119"/>
                    <a:pt x="187538" y="111259"/>
                    <a:pt x="177214" y="103922"/>
                  </a:cubicBezTo>
                  <a:cubicBezTo>
                    <a:pt x="189927" y="94963"/>
                    <a:pt x="196155" y="79349"/>
                    <a:pt x="193169" y="64162"/>
                  </a:cubicBezTo>
                  <a:cubicBezTo>
                    <a:pt x="193169" y="63565"/>
                    <a:pt x="192998" y="62967"/>
                    <a:pt x="192913" y="62455"/>
                  </a:cubicBezTo>
                  <a:cubicBezTo>
                    <a:pt x="188661" y="44854"/>
                    <a:pt x="172970" y="32422"/>
                    <a:pt x="154874" y="32422"/>
                  </a:cubicBezTo>
                  <a:cubicBezTo>
                    <a:pt x="154813" y="32422"/>
                    <a:pt x="154751" y="32422"/>
                    <a:pt x="154689" y="32422"/>
                  </a:cubicBezTo>
                  <a:cubicBezTo>
                    <a:pt x="148972" y="32422"/>
                    <a:pt x="143256" y="33702"/>
                    <a:pt x="138136" y="36091"/>
                  </a:cubicBezTo>
                  <a:cubicBezTo>
                    <a:pt x="136771" y="20563"/>
                    <a:pt x="126362" y="7338"/>
                    <a:pt x="111601" y="2304"/>
                  </a:cubicBezTo>
                  <a:cubicBezTo>
                    <a:pt x="111089" y="2048"/>
                    <a:pt x="110407" y="1792"/>
                    <a:pt x="109810" y="1621"/>
                  </a:cubicBezTo>
                  <a:cubicBezTo>
                    <a:pt x="106226" y="597"/>
                    <a:pt x="102557" y="0"/>
                    <a:pt x="98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992;p61"/>
            <p:cNvSpPr/>
            <p:nvPr/>
          </p:nvSpPr>
          <p:spPr>
            <a:xfrm>
              <a:off x="3397250" y="2462875"/>
              <a:ext cx="767925" cy="753000"/>
            </a:xfrm>
            <a:custGeom>
              <a:avLst/>
              <a:gdLst/>
              <a:ahLst/>
              <a:cxnLst/>
              <a:rect l="l" t="t" r="r" b="b"/>
              <a:pathLst>
                <a:path w="30717" h="30120" extrusionOk="0">
                  <a:moveTo>
                    <a:pt x="15273" y="0"/>
                  </a:moveTo>
                  <a:lnTo>
                    <a:pt x="8106" y="1878"/>
                  </a:lnTo>
                  <a:cubicBezTo>
                    <a:pt x="7765" y="2048"/>
                    <a:pt x="7423" y="2219"/>
                    <a:pt x="7167" y="2475"/>
                  </a:cubicBezTo>
                  <a:lnTo>
                    <a:pt x="2048" y="7679"/>
                  </a:lnTo>
                  <a:lnTo>
                    <a:pt x="0" y="14676"/>
                  </a:lnTo>
                  <a:cubicBezTo>
                    <a:pt x="0" y="14846"/>
                    <a:pt x="0" y="15017"/>
                    <a:pt x="0" y="15188"/>
                  </a:cubicBezTo>
                  <a:cubicBezTo>
                    <a:pt x="0" y="15444"/>
                    <a:pt x="0" y="15614"/>
                    <a:pt x="0" y="15785"/>
                  </a:cubicBezTo>
                  <a:lnTo>
                    <a:pt x="2048" y="22781"/>
                  </a:lnTo>
                  <a:lnTo>
                    <a:pt x="7253" y="27815"/>
                  </a:lnTo>
                  <a:cubicBezTo>
                    <a:pt x="7509" y="27986"/>
                    <a:pt x="7850" y="28157"/>
                    <a:pt x="8191" y="28327"/>
                  </a:cubicBezTo>
                  <a:lnTo>
                    <a:pt x="15443" y="30119"/>
                  </a:lnTo>
                  <a:lnTo>
                    <a:pt x="22525" y="28327"/>
                  </a:lnTo>
                  <a:cubicBezTo>
                    <a:pt x="22952" y="28242"/>
                    <a:pt x="23208" y="27986"/>
                    <a:pt x="23549" y="27815"/>
                  </a:cubicBezTo>
                  <a:lnTo>
                    <a:pt x="28668" y="22525"/>
                  </a:lnTo>
                  <a:lnTo>
                    <a:pt x="30716" y="15529"/>
                  </a:lnTo>
                  <a:cubicBezTo>
                    <a:pt x="30716" y="15358"/>
                    <a:pt x="30716" y="15188"/>
                    <a:pt x="30716" y="15017"/>
                  </a:cubicBezTo>
                  <a:cubicBezTo>
                    <a:pt x="30716" y="14846"/>
                    <a:pt x="30716" y="14591"/>
                    <a:pt x="30716" y="14420"/>
                  </a:cubicBezTo>
                  <a:lnTo>
                    <a:pt x="28583" y="7679"/>
                  </a:lnTo>
                  <a:lnTo>
                    <a:pt x="23464" y="2475"/>
                  </a:lnTo>
                  <a:cubicBezTo>
                    <a:pt x="23122" y="2219"/>
                    <a:pt x="22781" y="2048"/>
                    <a:pt x="22440" y="1878"/>
                  </a:cubicBezTo>
                  <a:lnTo>
                    <a:pt x="15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993;p61"/>
            <p:cNvSpPr/>
            <p:nvPr/>
          </p:nvSpPr>
          <p:spPr>
            <a:xfrm>
              <a:off x="3988100" y="1372900"/>
              <a:ext cx="1906950" cy="1450475"/>
            </a:xfrm>
            <a:custGeom>
              <a:avLst/>
              <a:gdLst/>
              <a:ahLst/>
              <a:cxnLst/>
              <a:rect l="l" t="t" r="r" b="b"/>
              <a:pathLst>
                <a:path w="76278" h="58019" extrusionOk="0">
                  <a:moveTo>
                    <a:pt x="47610" y="0"/>
                  </a:moveTo>
                  <a:cubicBezTo>
                    <a:pt x="41723" y="0"/>
                    <a:pt x="36006" y="1963"/>
                    <a:pt x="31228" y="5461"/>
                  </a:cubicBezTo>
                  <a:cubicBezTo>
                    <a:pt x="23037" y="11775"/>
                    <a:pt x="16041" y="19539"/>
                    <a:pt x="10666" y="28327"/>
                  </a:cubicBezTo>
                  <a:lnTo>
                    <a:pt x="0" y="45647"/>
                  </a:lnTo>
                  <a:cubicBezTo>
                    <a:pt x="2133" y="47012"/>
                    <a:pt x="3925" y="48804"/>
                    <a:pt x="5120" y="51022"/>
                  </a:cubicBezTo>
                  <a:cubicBezTo>
                    <a:pt x="6399" y="53156"/>
                    <a:pt x="7082" y="55545"/>
                    <a:pt x="7167" y="58019"/>
                  </a:cubicBezTo>
                  <a:lnTo>
                    <a:pt x="27559" y="57507"/>
                  </a:lnTo>
                  <a:cubicBezTo>
                    <a:pt x="37883" y="57251"/>
                    <a:pt x="48036" y="55118"/>
                    <a:pt x="57592" y="51022"/>
                  </a:cubicBezTo>
                  <a:cubicBezTo>
                    <a:pt x="69708" y="45989"/>
                    <a:pt x="76278" y="32849"/>
                    <a:pt x="73206" y="20136"/>
                  </a:cubicBezTo>
                  <a:lnTo>
                    <a:pt x="73206" y="20136"/>
                  </a:lnTo>
                  <a:lnTo>
                    <a:pt x="73377" y="20221"/>
                  </a:lnTo>
                  <a:cubicBezTo>
                    <a:pt x="70476" y="8362"/>
                    <a:pt x="59811" y="0"/>
                    <a:pt x="476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994;p61"/>
            <p:cNvSpPr/>
            <p:nvPr/>
          </p:nvSpPr>
          <p:spPr>
            <a:xfrm>
              <a:off x="3983825" y="2855350"/>
              <a:ext cx="1853650" cy="1451850"/>
            </a:xfrm>
            <a:custGeom>
              <a:avLst/>
              <a:gdLst/>
              <a:ahLst/>
              <a:cxnLst/>
              <a:rect l="l" t="t" r="r" b="b"/>
              <a:pathLst>
                <a:path w="74146" h="58074" extrusionOk="0">
                  <a:moveTo>
                    <a:pt x="7168" y="1"/>
                  </a:moveTo>
                  <a:cubicBezTo>
                    <a:pt x="7082" y="2475"/>
                    <a:pt x="6400" y="4864"/>
                    <a:pt x="5120" y="6997"/>
                  </a:cubicBezTo>
                  <a:cubicBezTo>
                    <a:pt x="3926" y="9130"/>
                    <a:pt x="2134" y="10922"/>
                    <a:pt x="1" y="12202"/>
                  </a:cubicBezTo>
                  <a:lnTo>
                    <a:pt x="10666" y="29607"/>
                  </a:lnTo>
                  <a:cubicBezTo>
                    <a:pt x="16041" y="38481"/>
                    <a:pt x="23038" y="46245"/>
                    <a:pt x="31314" y="52474"/>
                  </a:cubicBezTo>
                  <a:cubicBezTo>
                    <a:pt x="36297" y="56333"/>
                    <a:pt x="41937" y="58073"/>
                    <a:pt x="47450" y="58073"/>
                  </a:cubicBezTo>
                  <a:cubicBezTo>
                    <a:pt x="61194" y="58073"/>
                    <a:pt x="74145" y="47256"/>
                    <a:pt x="74145" y="31484"/>
                  </a:cubicBezTo>
                  <a:cubicBezTo>
                    <a:pt x="74060" y="20734"/>
                    <a:pt x="67490" y="11092"/>
                    <a:pt x="57593" y="6997"/>
                  </a:cubicBezTo>
                  <a:cubicBezTo>
                    <a:pt x="48037" y="2987"/>
                    <a:pt x="37883" y="769"/>
                    <a:pt x="27560" y="513"/>
                  </a:cubicBezTo>
                  <a:lnTo>
                    <a:pt x="71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995;p61"/>
            <p:cNvSpPr/>
            <p:nvPr/>
          </p:nvSpPr>
          <p:spPr>
            <a:xfrm>
              <a:off x="3113875" y="563375"/>
              <a:ext cx="1369100" cy="1933650"/>
            </a:xfrm>
            <a:custGeom>
              <a:avLst/>
              <a:gdLst/>
              <a:ahLst/>
              <a:cxnLst/>
              <a:rect l="l" t="t" r="r" b="b"/>
              <a:pathLst>
                <a:path w="54764" h="77346" extrusionOk="0">
                  <a:moveTo>
                    <a:pt x="26670" y="1"/>
                  </a:moveTo>
                  <a:cubicBezTo>
                    <a:pt x="12420" y="1"/>
                    <a:pt x="0" y="11616"/>
                    <a:pt x="73" y="26835"/>
                  </a:cubicBezTo>
                  <a:cubicBezTo>
                    <a:pt x="73" y="27944"/>
                    <a:pt x="158" y="29054"/>
                    <a:pt x="329" y="30163"/>
                  </a:cubicBezTo>
                  <a:cubicBezTo>
                    <a:pt x="1609" y="40487"/>
                    <a:pt x="4851" y="50384"/>
                    <a:pt x="9799" y="59428"/>
                  </a:cubicBezTo>
                  <a:lnTo>
                    <a:pt x="19526" y="77346"/>
                  </a:lnTo>
                  <a:cubicBezTo>
                    <a:pt x="21745" y="76108"/>
                    <a:pt x="24219" y="75490"/>
                    <a:pt x="26693" y="75490"/>
                  </a:cubicBezTo>
                  <a:cubicBezTo>
                    <a:pt x="29167" y="75490"/>
                    <a:pt x="31642" y="76108"/>
                    <a:pt x="33860" y="77346"/>
                  </a:cubicBezTo>
                  <a:lnTo>
                    <a:pt x="43757" y="59513"/>
                  </a:lnTo>
                  <a:cubicBezTo>
                    <a:pt x="48621" y="50469"/>
                    <a:pt x="51778" y="40572"/>
                    <a:pt x="53058" y="30248"/>
                  </a:cubicBezTo>
                  <a:cubicBezTo>
                    <a:pt x="54764" y="17194"/>
                    <a:pt x="46744" y="4908"/>
                    <a:pt x="34116" y="1153"/>
                  </a:cubicBezTo>
                  <a:lnTo>
                    <a:pt x="34116" y="1068"/>
                  </a:lnTo>
                  <a:cubicBezTo>
                    <a:pt x="31616" y="343"/>
                    <a:pt x="29116" y="1"/>
                    <a:pt x="26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996;p61"/>
            <p:cNvSpPr/>
            <p:nvPr/>
          </p:nvSpPr>
          <p:spPr>
            <a:xfrm>
              <a:off x="3068750" y="3175300"/>
              <a:ext cx="1373700" cy="1933850"/>
            </a:xfrm>
            <a:custGeom>
              <a:avLst/>
              <a:gdLst/>
              <a:ahLst/>
              <a:cxnLst/>
              <a:rect l="l" t="t" r="r" b="b"/>
              <a:pathLst>
                <a:path w="54948" h="77354" extrusionOk="0">
                  <a:moveTo>
                    <a:pt x="21161" y="1"/>
                  </a:moveTo>
                  <a:lnTo>
                    <a:pt x="11434" y="17918"/>
                  </a:lnTo>
                  <a:cubicBezTo>
                    <a:pt x="6485" y="26963"/>
                    <a:pt x="3328" y="36945"/>
                    <a:pt x="1963" y="47184"/>
                  </a:cubicBezTo>
                  <a:cubicBezTo>
                    <a:pt x="1" y="62456"/>
                    <a:pt x="11263" y="76279"/>
                    <a:pt x="26621" y="77302"/>
                  </a:cubicBezTo>
                  <a:cubicBezTo>
                    <a:pt x="27181" y="77337"/>
                    <a:pt x="27737" y="77353"/>
                    <a:pt x="28290" y="77353"/>
                  </a:cubicBezTo>
                  <a:cubicBezTo>
                    <a:pt x="42907" y="77353"/>
                    <a:pt x="54948" y="65562"/>
                    <a:pt x="54948" y="50682"/>
                  </a:cubicBezTo>
                  <a:cubicBezTo>
                    <a:pt x="54948" y="49573"/>
                    <a:pt x="54863" y="48378"/>
                    <a:pt x="54692" y="47269"/>
                  </a:cubicBezTo>
                  <a:cubicBezTo>
                    <a:pt x="53412" y="36945"/>
                    <a:pt x="50255" y="27048"/>
                    <a:pt x="45307" y="17918"/>
                  </a:cubicBezTo>
                  <a:lnTo>
                    <a:pt x="35495" y="1"/>
                  </a:lnTo>
                  <a:cubicBezTo>
                    <a:pt x="33361" y="1195"/>
                    <a:pt x="30887" y="1793"/>
                    <a:pt x="28413" y="1793"/>
                  </a:cubicBezTo>
                  <a:cubicBezTo>
                    <a:pt x="25853" y="1793"/>
                    <a:pt x="23379" y="1195"/>
                    <a:pt x="211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997;p61"/>
            <p:cNvSpPr/>
            <p:nvPr/>
          </p:nvSpPr>
          <p:spPr>
            <a:xfrm>
              <a:off x="1675875" y="2853225"/>
              <a:ext cx="1900575" cy="1452625"/>
            </a:xfrm>
            <a:custGeom>
              <a:avLst/>
              <a:gdLst/>
              <a:ahLst/>
              <a:cxnLst/>
              <a:rect l="l" t="t" r="r" b="b"/>
              <a:pathLst>
                <a:path w="76023" h="58105" extrusionOk="0">
                  <a:moveTo>
                    <a:pt x="68941" y="0"/>
                  </a:moveTo>
                  <a:lnTo>
                    <a:pt x="48634" y="512"/>
                  </a:lnTo>
                  <a:cubicBezTo>
                    <a:pt x="38225" y="683"/>
                    <a:pt x="28072" y="2901"/>
                    <a:pt x="18516" y="6911"/>
                  </a:cubicBezTo>
                  <a:cubicBezTo>
                    <a:pt x="6741" y="11775"/>
                    <a:pt x="1" y="24232"/>
                    <a:pt x="2475" y="36689"/>
                  </a:cubicBezTo>
                  <a:cubicBezTo>
                    <a:pt x="4949" y="49146"/>
                    <a:pt x="15785" y="58104"/>
                    <a:pt x="28498" y="58104"/>
                  </a:cubicBezTo>
                  <a:cubicBezTo>
                    <a:pt x="34385" y="58104"/>
                    <a:pt x="40102" y="56227"/>
                    <a:pt x="44795" y="52644"/>
                  </a:cubicBezTo>
                  <a:cubicBezTo>
                    <a:pt x="53071" y="46415"/>
                    <a:pt x="60067" y="38651"/>
                    <a:pt x="65442" y="29778"/>
                  </a:cubicBezTo>
                  <a:lnTo>
                    <a:pt x="76022" y="12457"/>
                  </a:lnTo>
                  <a:cubicBezTo>
                    <a:pt x="73889" y="11092"/>
                    <a:pt x="72183" y="9215"/>
                    <a:pt x="70988" y="6911"/>
                  </a:cubicBezTo>
                  <a:cubicBezTo>
                    <a:pt x="69708" y="4864"/>
                    <a:pt x="69026" y="2389"/>
                    <a:pt x="68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998;p61"/>
            <p:cNvSpPr/>
            <p:nvPr/>
          </p:nvSpPr>
          <p:spPr>
            <a:xfrm>
              <a:off x="1590550" y="1353900"/>
              <a:ext cx="1985900" cy="1465225"/>
            </a:xfrm>
            <a:custGeom>
              <a:avLst/>
              <a:gdLst/>
              <a:ahLst/>
              <a:cxnLst/>
              <a:rect l="l" t="t" r="r" b="b"/>
              <a:pathLst>
                <a:path w="79436" h="58609" extrusionOk="0">
                  <a:moveTo>
                    <a:pt x="31318" y="1"/>
                  </a:moveTo>
                  <a:cubicBezTo>
                    <a:pt x="22193" y="1"/>
                    <a:pt x="13213" y="4657"/>
                    <a:pt x="8192" y="13302"/>
                  </a:cubicBezTo>
                  <a:cubicBezTo>
                    <a:pt x="1" y="27551"/>
                    <a:pt x="6485" y="45810"/>
                    <a:pt x="21843" y="51612"/>
                  </a:cubicBezTo>
                  <a:cubicBezTo>
                    <a:pt x="31399" y="55622"/>
                    <a:pt x="41638" y="57840"/>
                    <a:pt x="51962" y="58096"/>
                  </a:cubicBezTo>
                  <a:lnTo>
                    <a:pt x="72354" y="58608"/>
                  </a:lnTo>
                  <a:cubicBezTo>
                    <a:pt x="72439" y="56134"/>
                    <a:pt x="73121" y="53660"/>
                    <a:pt x="74401" y="51612"/>
                  </a:cubicBezTo>
                  <a:cubicBezTo>
                    <a:pt x="75596" y="49393"/>
                    <a:pt x="77388" y="47602"/>
                    <a:pt x="79435" y="46322"/>
                  </a:cubicBezTo>
                  <a:lnTo>
                    <a:pt x="68855" y="28916"/>
                  </a:lnTo>
                  <a:cubicBezTo>
                    <a:pt x="63480" y="20128"/>
                    <a:pt x="56484" y="12364"/>
                    <a:pt x="48208" y="6050"/>
                  </a:cubicBezTo>
                  <a:cubicBezTo>
                    <a:pt x="43208" y="1957"/>
                    <a:pt x="37233" y="1"/>
                    <a:pt x="3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82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46862 0.0048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38"/>
          <p:cNvSpPr/>
          <p:nvPr/>
        </p:nvSpPr>
        <p:spPr>
          <a:xfrm>
            <a:off x="9682599" y="5605341"/>
            <a:ext cx="928255" cy="1011448"/>
          </a:xfrm>
          <a:custGeom>
            <a:avLst/>
            <a:gdLst/>
            <a:ahLst/>
            <a:cxnLst/>
            <a:rect l="l" t="t" r="r" b="b"/>
            <a:pathLst>
              <a:path w="31367" h="35673" extrusionOk="0">
                <a:moveTo>
                  <a:pt x="15214" y="0"/>
                </a:moveTo>
                <a:lnTo>
                  <a:pt x="1" y="9325"/>
                </a:lnTo>
                <a:lnTo>
                  <a:pt x="482" y="27173"/>
                </a:lnTo>
                <a:lnTo>
                  <a:pt x="16153" y="35673"/>
                </a:lnTo>
                <a:lnTo>
                  <a:pt x="31366" y="26348"/>
                </a:lnTo>
                <a:lnTo>
                  <a:pt x="30885" y="8500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3" name="Google Shape;1093;p38"/>
          <p:cNvSpPr/>
          <p:nvPr/>
        </p:nvSpPr>
        <p:spPr>
          <a:xfrm>
            <a:off x="1986399" y="310386"/>
            <a:ext cx="7696200" cy="202156"/>
          </a:xfrm>
          <a:custGeom>
            <a:avLst/>
            <a:gdLst/>
            <a:ahLst/>
            <a:cxnLst/>
            <a:rect l="l" t="t" r="r" b="b"/>
            <a:pathLst>
              <a:path w="230886" h="12757" extrusionOk="0">
                <a:moveTo>
                  <a:pt x="0" y="4486"/>
                </a:moveTo>
                <a:cubicBezTo>
                  <a:pt x="9481" y="16338"/>
                  <a:pt x="30852" y="13204"/>
                  <a:pt x="45339" y="8677"/>
                </a:cubicBezTo>
                <a:cubicBezTo>
                  <a:pt x="62278" y="3383"/>
                  <a:pt x="80209" y="-886"/>
                  <a:pt x="97917" y="295"/>
                </a:cubicBezTo>
                <a:cubicBezTo>
                  <a:pt x="106178" y="846"/>
                  <a:pt x="116190" y="2434"/>
                  <a:pt x="121158" y="9058"/>
                </a:cubicBezTo>
                <a:cubicBezTo>
                  <a:pt x="121786" y="9896"/>
                  <a:pt x="121179" y="12847"/>
                  <a:pt x="121920" y="12106"/>
                </a:cubicBezTo>
                <a:cubicBezTo>
                  <a:pt x="133437" y="589"/>
                  <a:pt x="154717" y="5864"/>
                  <a:pt x="170688" y="9058"/>
                </a:cubicBezTo>
                <a:cubicBezTo>
                  <a:pt x="190453" y="13011"/>
                  <a:pt x="212858" y="12357"/>
                  <a:pt x="230886" y="3343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6A1350-57F1-4734-B5E1-F9C790A33EED}"/>
              </a:ext>
            </a:extLst>
          </p:cNvPr>
          <p:cNvGrpSpPr/>
          <p:nvPr/>
        </p:nvGrpSpPr>
        <p:grpSpPr>
          <a:xfrm>
            <a:off x="6623659" y="704027"/>
            <a:ext cx="5334000" cy="5588036"/>
            <a:chOff x="2057400" y="762000"/>
            <a:chExt cx="4419600" cy="46300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3A599F-3F82-46A3-BFC6-271024D40184}"/>
                </a:ext>
              </a:extLst>
            </p:cNvPr>
            <p:cNvGrpSpPr/>
            <p:nvPr/>
          </p:nvGrpSpPr>
          <p:grpSpPr>
            <a:xfrm>
              <a:off x="3352800" y="762000"/>
              <a:ext cx="1828800" cy="1564105"/>
              <a:chOff x="5667022" y="3062111"/>
              <a:chExt cx="857956" cy="7337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34AC122-00B9-4D08-A074-0BE43ECF9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977D57F-6EE3-4114-A5CB-41B81AA80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812C19-F435-458D-8307-D3159EC0E112}"/>
                </a:ext>
              </a:extLst>
            </p:cNvPr>
            <p:cNvGrpSpPr/>
            <p:nvPr/>
          </p:nvGrpSpPr>
          <p:grpSpPr>
            <a:xfrm>
              <a:off x="3352800" y="2286000"/>
              <a:ext cx="1828800" cy="1564105"/>
              <a:chOff x="5667022" y="3062111"/>
              <a:chExt cx="857956" cy="73377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1A0C1B6-8051-4202-B1B1-A9805EC38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4F09F24-AD64-4ED0-AB81-F4D51F448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EE5F81-A63F-4C1D-A6CA-7CB0726797C7}"/>
                </a:ext>
              </a:extLst>
            </p:cNvPr>
            <p:cNvGrpSpPr/>
            <p:nvPr/>
          </p:nvGrpSpPr>
          <p:grpSpPr>
            <a:xfrm>
              <a:off x="3352800" y="3827982"/>
              <a:ext cx="1828800" cy="1564105"/>
              <a:chOff x="5667022" y="3062111"/>
              <a:chExt cx="857956" cy="73377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E4E8C4F-4E26-4645-B7ED-E34F490A8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840B86B-3BE5-4315-AE31-B9F10A75F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83E8B3-C0BF-4607-95B1-94A3E02BE959}"/>
                </a:ext>
              </a:extLst>
            </p:cNvPr>
            <p:cNvGrpSpPr/>
            <p:nvPr/>
          </p:nvGrpSpPr>
          <p:grpSpPr>
            <a:xfrm>
              <a:off x="2057400" y="3048000"/>
              <a:ext cx="1828800" cy="1564105"/>
              <a:chOff x="5667022" y="3062111"/>
              <a:chExt cx="857956" cy="73377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7B057A3-A3AC-4B3C-A84A-E094FF2FD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6F78093-B79D-4B7B-BB78-E4D101BD3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DC8C78-2C5D-4AD6-B6A8-AE4E6DEBF07A}"/>
                </a:ext>
              </a:extLst>
            </p:cNvPr>
            <p:cNvGrpSpPr/>
            <p:nvPr/>
          </p:nvGrpSpPr>
          <p:grpSpPr>
            <a:xfrm>
              <a:off x="2057400" y="1532991"/>
              <a:ext cx="1828800" cy="1564105"/>
              <a:chOff x="5667022" y="3062111"/>
              <a:chExt cx="857956" cy="73377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8974B18-A020-42E5-A28A-169723542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8404F4B-F952-4623-8B02-92BE5310B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D6454E-C383-4A72-BC6E-2480B30FB72C}"/>
                </a:ext>
              </a:extLst>
            </p:cNvPr>
            <p:cNvGrpSpPr/>
            <p:nvPr/>
          </p:nvGrpSpPr>
          <p:grpSpPr>
            <a:xfrm>
              <a:off x="4648200" y="1532991"/>
              <a:ext cx="1828800" cy="1564105"/>
              <a:chOff x="5667022" y="3062111"/>
              <a:chExt cx="857956" cy="73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9CEAE52-F9D3-4389-92B6-7CABE2472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9082007-AB0A-4D63-B974-08D294E74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53058C-DC5E-4991-A9A8-B52055DD5B53}"/>
                </a:ext>
              </a:extLst>
            </p:cNvPr>
            <p:cNvGrpSpPr/>
            <p:nvPr/>
          </p:nvGrpSpPr>
          <p:grpSpPr>
            <a:xfrm>
              <a:off x="4648200" y="3027945"/>
              <a:ext cx="1828800" cy="1564105"/>
              <a:chOff x="5667022" y="3062111"/>
              <a:chExt cx="857956" cy="73377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9B99442-8E8F-44BF-83BC-067066394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9A46407-7A22-4503-A4B4-0CD663B69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DEC23E3-2B04-475B-A672-5BBFAA83E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347" y="3713732"/>
            <a:ext cx="5541931" cy="3748010"/>
          </a:xfrm>
          <a:prstGeom prst="rect">
            <a:avLst/>
          </a:prstGeom>
        </p:spPr>
      </p:pic>
      <p:pic>
        <p:nvPicPr>
          <p:cNvPr id="31" name="Graphic 82">
            <a:hlinkClick r:id="rId6" action="ppaction://hlinksldjump"/>
            <a:extLst>
              <a:ext uri="{FF2B5EF4-FFF2-40B4-BE49-F238E27FC236}">
                <a16:creationId xmlns:a16="http://schemas.microsoft.com/office/drawing/2014/main" id="{C0A518A4-38B1-4CFC-8081-34A6B102A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89898" y="2464272"/>
            <a:ext cx="1899714" cy="1747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9138142-250F-4A27-AF80-CF35AA46C3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20" y="509162"/>
            <a:ext cx="1282951" cy="13929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0A2D3B-5DE7-411F-A38D-E892C9895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709" y="1733696"/>
            <a:ext cx="6462320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958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AA09C7A-BD37-466B-BCE7-A88972C2E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r="59461"/>
          <a:stretch/>
        </p:blipFill>
        <p:spPr>
          <a:xfrm rot="16200000">
            <a:off x="5169518" y="-105265"/>
            <a:ext cx="1852961" cy="1219200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7AF6D0-702D-4974-8BDD-F3A970915A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0" t="48233" b="34610"/>
          <a:stretch/>
        </p:blipFill>
        <p:spPr>
          <a:xfrm>
            <a:off x="9925533" y="-796538"/>
            <a:ext cx="2286170" cy="23602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C15D7E-0064-4AD1-A576-B44888FC5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3" r="82768" b="34610"/>
          <a:stretch/>
        </p:blipFill>
        <p:spPr>
          <a:xfrm flipH="1">
            <a:off x="10529646" y="1730919"/>
            <a:ext cx="1357918" cy="202816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D12108E-8D10-42DE-9757-B28142BFDA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9"/>
          <a:stretch/>
        </p:blipFill>
        <p:spPr>
          <a:xfrm>
            <a:off x="-79493" y="4380325"/>
            <a:ext cx="4571570" cy="3042957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2D7AF6D0-702D-4974-8BDD-F3A970915A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0" t="48233" b="34610"/>
          <a:stretch/>
        </p:blipFill>
        <p:spPr>
          <a:xfrm flipH="1">
            <a:off x="14948" y="-793388"/>
            <a:ext cx="2286170" cy="2360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3168" y="58622"/>
            <a:ext cx="4572396" cy="6858594"/>
          </a:xfrm>
          <a:prstGeom prst="rect">
            <a:avLst/>
          </a:prstGeom>
        </p:spPr>
      </p:pic>
      <p:grpSp>
        <p:nvGrpSpPr>
          <p:cNvPr id="13" name="Google Shape;1685;p47"/>
          <p:cNvGrpSpPr/>
          <p:nvPr/>
        </p:nvGrpSpPr>
        <p:grpSpPr>
          <a:xfrm rot="2089173" flipH="1">
            <a:off x="677962" y="4768981"/>
            <a:ext cx="573474" cy="336396"/>
            <a:chOff x="238125" y="461875"/>
            <a:chExt cx="7107950" cy="4763600"/>
          </a:xfrm>
        </p:grpSpPr>
        <p:sp>
          <p:nvSpPr>
            <p:cNvPr id="16" name="Google Shape;1686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7" name="Google Shape;1687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8" name="Google Shape;1688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9" name="Google Shape;1689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FB92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0" name="Google Shape;1690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1" name="Google Shape;1691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4" name="Google Shape;1692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5" name="Google Shape;1693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7" name="Google Shape;1694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8" name="Google Shape;1695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9" name="Google Shape;1696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0" name="Google Shape;1697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1" name="Google Shape;1698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2" name="Google Shape;1699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3" name="Google Shape;1700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34" name="Google Shape;1762;p47"/>
          <p:cNvGrpSpPr/>
          <p:nvPr/>
        </p:nvGrpSpPr>
        <p:grpSpPr>
          <a:xfrm rot="18648294" flipH="1">
            <a:off x="3941209" y="5382159"/>
            <a:ext cx="545715" cy="365727"/>
            <a:chOff x="238125" y="461875"/>
            <a:chExt cx="7107950" cy="4763600"/>
          </a:xfrm>
        </p:grpSpPr>
        <p:sp>
          <p:nvSpPr>
            <p:cNvPr id="35" name="Google Shape;1763;p47"/>
            <p:cNvSpPr/>
            <p:nvPr/>
          </p:nvSpPr>
          <p:spPr>
            <a:xfrm>
              <a:off x="238125" y="461875"/>
              <a:ext cx="7107950" cy="4763600"/>
            </a:xfrm>
            <a:custGeom>
              <a:avLst/>
              <a:gdLst/>
              <a:ahLst/>
              <a:cxnLst/>
              <a:rect l="l" t="t" r="r" b="b"/>
              <a:pathLst>
                <a:path w="284318" h="190544" extrusionOk="0">
                  <a:moveTo>
                    <a:pt x="99177" y="121534"/>
                  </a:moveTo>
                  <a:lnTo>
                    <a:pt x="99177" y="122091"/>
                  </a:lnTo>
                  <a:lnTo>
                    <a:pt x="98620" y="122091"/>
                  </a:lnTo>
                  <a:lnTo>
                    <a:pt x="99177" y="121534"/>
                  </a:lnTo>
                  <a:close/>
                  <a:moveTo>
                    <a:pt x="184981" y="123922"/>
                  </a:moveTo>
                  <a:lnTo>
                    <a:pt x="185618" y="124559"/>
                  </a:lnTo>
                  <a:lnTo>
                    <a:pt x="184981" y="124559"/>
                  </a:lnTo>
                  <a:lnTo>
                    <a:pt x="184981" y="123922"/>
                  </a:lnTo>
                  <a:close/>
                  <a:moveTo>
                    <a:pt x="111853" y="1"/>
                  </a:moveTo>
                  <a:cubicBezTo>
                    <a:pt x="107866" y="1"/>
                    <a:pt x="103863" y="1513"/>
                    <a:pt x="100769" y="4528"/>
                  </a:cubicBezTo>
                  <a:lnTo>
                    <a:pt x="100689" y="4687"/>
                  </a:lnTo>
                  <a:cubicBezTo>
                    <a:pt x="94560" y="10816"/>
                    <a:pt x="94640" y="20686"/>
                    <a:pt x="100689" y="26735"/>
                  </a:cubicBezTo>
                  <a:lnTo>
                    <a:pt x="110877" y="36924"/>
                  </a:lnTo>
                  <a:lnTo>
                    <a:pt x="110877" y="39630"/>
                  </a:lnTo>
                  <a:cubicBezTo>
                    <a:pt x="103475" y="44724"/>
                    <a:pt x="99097" y="53081"/>
                    <a:pt x="99097" y="62076"/>
                  </a:cubicBezTo>
                  <a:cubicBezTo>
                    <a:pt x="99097" y="63031"/>
                    <a:pt x="99097" y="63986"/>
                    <a:pt x="99256" y="64941"/>
                  </a:cubicBezTo>
                  <a:lnTo>
                    <a:pt x="99256" y="69399"/>
                  </a:lnTo>
                  <a:lnTo>
                    <a:pt x="37808" y="69399"/>
                  </a:lnTo>
                  <a:cubicBezTo>
                    <a:pt x="16954" y="69399"/>
                    <a:pt x="0" y="86273"/>
                    <a:pt x="0" y="107207"/>
                  </a:cubicBezTo>
                  <a:cubicBezTo>
                    <a:pt x="0" y="128140"/>
                    <a:pt x="16954" y="145015"/>
                    <a:pt x="37808" y="145015"/>
                  </a:cubicBezTo>
                  <a:lnTo>
                    <a:pt x="59458" y="145015"/>
                  </a:lnTo>
                  <a:cubicBezTo>
                    <a:pt x="59721" y="145023"/>
                    <a:pt x="59984" y="145027"/>
                    <a:pt x="60247" y="145027"/>
                  </a:cubicBezTo>
                  <a:cubicBezTo>
                    <a:pt x="62530" y="145027"/>
                    <a:pt x="64807" y="144727"/>
                    <a:pt x="67020" y="144298"/>
                  </a:cubicBezTo>
                  <a:lnTo>
                    <a:pt x="67020" y="144298"/>
                  </a:lnTo>
                  <a:lnTo>
                    <a:pt x="57468" y="153850"/>
                  </a:lnTo>
                  <a:cubicBezTo>
                    <a:pt x="52772" y="158546"/>
                    <a:pt x="52772" y="166108"/>
                    <a:pt x="57468" y="170804"/>
                  </a:cubicBezTo>
                  <a:lnTo>
                    <a:pt x="62722" y="176057"/>
                  </a:lnTo>
                  <a:cubicBezTo>
                    <a:pt x="65070" y="178405"/>
                    <a:pt x="68134" y="179579"/>
                    <a:pt x="71189" y="179579"/>
                  </a:cubicBezTo>
                  <a:cubicBezTo>
                    <a:pt x="74243" y="179579"/>
                    <a:pt x="77288" y="178405"/>
                    <a:pt x="79596" y="176057"/>
                  </a:cubicBezTo>
                  <a:lnTo>
                    <a:pt x="99973" y="155760"/>
                  </a:lnTo>
                  <a:cubicBezTo>
                    <a:pt x="101007" y="161252"/>
                    <a:pt x="103157" y="166506"/>
                    <a:pt x="106261" y="171122"/>
                  </a:cubicBezTo>
                  <a:lnTo>
                    <a:pt x="106500" y="171600"/>
                  </a:lnTo>
                  <a:cubicBezTo>
                    <a:pt x="114459" y="183460"/>
                    <a:pt x="127831" y="190544"/>
                    <a:pt x="142079" y="190544"/>
                  </a:cubicBezTo>
                  <a:cubicBezTo>
                    <a:pt x="156327" y="190544"/>
                    <a:pt x="169699" y="183460"/>
                    <a:pt x="177659" y="171600"/>
                  </a:cubicBezTo>
                  <a:lnTo>
                    <a:pt x="177977" y="171122"/>
                  </a:lnTo>
                  <a:cubicBezTo>
                    <a:pt x="180683" y="167063"/>
                    <a:pt x="182673" y="162446"/>
                    <a:pt x="183787" y="157671"/>
                  </a:cubicBezTo>
                  <a:lnTo>
                    <a:pt x="204642" y="178525"/>
                  </a:lnTo>
                  <a:cubicBezTo>
                    <a:pt x="206950" y="180873"/>
                    <a:pt x="210014" y="182047"/>
                    <a:pt x="213079" y="182047"/>
                  </a:cubicBezTo>
                  <a:cubicBezTo>
                    <a:pt x="216143" y="182047"/>
                    <a:pt x="219208" y="180873"/>
                    <a:pt x="221516" y="178525"/>
                  </a:cubicBezTo>
                  <a:lnTo>
                    <a:pt x="226849" y="173192"/>
                  </a:lnTo>
                  <a:cubicBezTo>
                    <a:pt x="231545" y="168575"/>
                    <a:pt x="231545" y="161014"/>
                    <a:pt x="226849" y="156317"/>
                  </a:cubicBezTo>
                  <a:lnTo>
                    <a:pt x="217297" y="146766"/>
                  </a:lnTo>
                  <a:lnTo>
                    <a:pt x="217297" y="146766"/>
                  </a:lnTo>
                  <a:cubicBezTo>
                    <a:pt x="219765" y="147323"/>
                    <a:pt x="222312" y="147562"/>
                    <a:pt x="224859" y="147562"/>
                  </a:cubicBezTo>
                  <a:lnTo>
                    <a:pt x="246430" y="147562"/>
                  </a:lnTo>
                  <a:cubicBezTo>
                    <a:pt x="267363" y="147562"/>
                    <a:pt x="284317" y="130608"/>
                    <a:pt x="284317" y="109674"/>
                  </a:cubicBezTo>
                  <a:cubicBezTo>
                    <a:pt x="284317" y="88820"/>
                    <a:pt x="267363" y="71866"/>
                    <a:pt x="246430" y="71866"/>
                  </a:cubicBezTo>
                  <a:lnTo>
                    <a:pt x="246430" y="71787"/>
                  </a:lnTo>
                  <a:lnTo>
                    <a:pt x="184981" y="71787"/>
                  </a:lnTo>
                  <a:lnTo>
                    <a:pt x="184981" y="62155"/>
                  </a:lnTo>
                  <a:lnTo>
                    <a:pt x="184981" y="61280"/>
                  </a:lnTo>
                  <a:cubicBezTo>
                    <a:pt x="184743" y="52604"/>
                    <a:pt x="180365" y="44644"/>
                    <a:pt x="173281" y="39630"/>
                  </a:cubicBezTo>
                  <a:lnTo>
                    <a:pt x="173281" y="36924"/>
                  </a:lnTo>
                  <a:lnTo>
                    <a:pt x="183469" y="26735"/>
                  </a:lnTo>
                  <a:cubicBezTo>
                    <a:pt x="189518" y="20606"/>
                    <a:pt x="189518" y="10736"/>
                    <a:pt x="183469" y="4608"/>
                  </a:cubicBezTo>
                  <a:cubicBezTo>
                    <a:pt x="180405" y="1543"/>
                    <a:pt x="176385" y="11"/>
                    <a:pt x="172365" y="11"/>
                  </a:cubicBezTo>
                  <a:cubicBezTo>
                    <a:pt x="168346" y="11"/>
                    <a:pt x="164326" y="1543"/>
                    <a:pt x="161262" y="4608"/>
                  </a:cubicBezTo>
                  <a:lnTo>
                    <a:pt x="145342" y="20447"/>
                  </a:lnTo>
                  <a:cubicBezTo>
                    <a:pt x="143591" y="22198"/>
                    <a:pt x="142397" y="24507"/>
                    <a:pt x="141999" y="26974"/>
                  </a:cubicBezTo>
                  <a:cubicBezTo>
                    <a:pt x="141601" y="24507"/>
                    <a:pt x="140487" y="22198"/>
                    <a:pt x="138736" y="20447"/>
                  </a:cubicBezTo>
                  <a:lnTo>
                    <a:pt x="122896" y="4608"/>
                  </a:lnTo>
                  <a:cubicBezTo>
                    <a:pt x="119862" y="1533"/>
                    <a:pt x="115866" y="1"/>
                    <a:pt x="111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899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6" name="Google Shape;1764;p47"/>
            <p:cNvSpPr/>
            <p:nvPr/>
          </p:nvSpPr>
          <p:spPr>
            <a:xfrm>
              <a:off x="3143375" y="4574750"/>
              <a:ext cx="1293450" cy="350250"/>
            </a:xfrm>
            <a:custGeom>
              <a:avLst/>
              <a:gdLst/>
              <a:ahLst/>
              <a:cxnLst/>
              <a:rect l="l" t="t" r="r" b="b"/>
              <a:pathLst>
                <a:path w="51738" h="14010" extrusionOk="0">
                  <a:moveTo>
                    <a:pt x="0" y="1"/>
                  </a:moveTo>
                  <a:cubicBezTo>
                    <a:pt x="5731" y="8756"/>
                    <a:pt x="15442" y="14010"/>
                    <a:pt x="25869" y="14010"/>
                  </a:cubicBezTo>
                  <a:cubicBezTo>
                    <a:pt x="36296" y="14010"/>
                    <a:pt x="46007" y="8756"/>
                    <a:pt x="51738" y="1"/>
                  </a:cubicBez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7" name="Google Shape;1765;p47"/>
            <p:cNvSpPr/>
            <p:nvPr/>
          </p:nvSpPr>
          <p:spPr>
            <a:xfrm>
              <a:off x="3016025" y="3635525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7164"/>
                  </a:lnTo>
                  <a:lnTo>
                    <a:pt x="0" y="14646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17034"/>
                  </a:lnTo>
                  <a:lnTo>
                    <a:pt x="61926" y="9552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8" name="Google Shape;1766;p47"/>
            <p:cNvSpPr/>
            <p:nvPr/>
          </p:nvSpPr>
          <p:spPr>
            <a:xfrm>
              <a:off x="3016025" y="2696300"/>
              <a:ext cx="1548150" cy="469625"/>
            </a:xfrm>
            <a:custGeom>
              <a:avLst/>
              <a:gdLst/>
              <a:ahLst/>
              <a:cxnLst/>
              <a:rect l="l" t="t" r="r" b="b"/>
              <a:pathLst>
                <a:path w="61926" h="18785" extrusionOk="0">
                  <a:moveTo>
                    <a:pt x="0" y="0"/>
                  </a:moveTo>
                  <a:lnTo>
                    <a:pt x="0" y="4458"/>
                  </a:lnTo>
                  <a:lnTo>
                    <a:pt x="0" y="18785"/>
                  </a:lnTo>
                  <a:lnTo>
                    <a:pt x="61926" y="18785"/>
                  </a:lnTo>
                  <a:lnTo>
                    <a:pt x="61926" y="6845"/>
                  </a:lnTo>
                  <a:lnTo>
                    <a:pt x="61926" y="0"/>
                  </a:lnTo>
                  <a:close/>
                </a:path>
              </a:pathLst>
            </a:custGeom>
            <a:solidFill>
              <a:srgbClr val="DB69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9" name="Google Shape;1767;p47"/>
            <p:cNvSpPr/>
            <p:nvPr/>
          </p:nvSpPr>
          <p:spPr>
            <a:xfrm>
              <a:off x="4564150" y="3874325"/>
              <a:ext cx="1134275" cy="837750"/>
            </a:xfrm>
            <a:custGeom>
              <a:avLst/>
              <a:gdLst/>
              <a:ahLst/>
              <a:cxnLst/>
              <a:rect l="l" t="t" r="r" b="b"/>
              <a:pathLst>
                <a:path w="45371" h="33510" extrusionOk="0">
                  <a:moveTo>
                    <a:pt x="1" y="0"/>
                  </a:moveTo>
                  <a:lnTo>
                    <a:pt x="1" y="7482"/>
                  </a:lnTo>
                  <a:lnTo>
                    <a:pt x="14010" y="7482"/>
                  </a:lnTo>
                  <a:lnTo>
                    <a:pt x="40038" y="33510"/>
                  </a:lnTo>
                  <a:lnTo>
                    <a:pt x="45371" y="28257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0" name="Google Shape;1768;p47"/>
            <p:cNvSpPr/>
            <p:nvPr/>
          </p:nvSpPr>
          <p:spPr>
            <a:xfrm>
              <a:off x="1885750" y="3814625"/>
              <a:ext cx="1130300" cy="837775"/>
            </a:xfrm>
            <a:custGeom>
              <a:avLst/>
              <a:gdLst/>
              <a:ahLst/>
              <a:cxnLst/>
              <a:rect l="l" t="t" r="r" b="b"/>
              <a:pathLst>
                <a:path w="45212" h="33511" extrusionOk="0">
                  <a:moveTo>
                    <a:pt x="28178" y="0"/>
                  </a:moveTo>
                  <a:lnTo>
                    <a:pt x="1" y="28257"/>
                  </a:lnTo>
                  <a:lnTo>
                    <a:pt x="5254" y="33510"/>
                  </a:lnTo>
                  <a:lnTo>
                    <a:pt x="31282" y="7482"/>
                  </a:lnTo>
                  <a:lnTo>
                    <a:pt x="45211" y="7482"/>
                  </a:lnTo>
                  <a:lnTo>
                    <a:pt x="45211" y="0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1" name="Google Shape;1769;p47"/>
            <p:cNvSpPr/>
            <p:nvPr/>
          </p:nvSpPr>
          <p:spPr>
            <a:xfrm>
              <a:off x="3016025" y="4107125"/>
              <a:ext cx="1548150" cy="467650"/>
            </a:xfrm>
            <a:custGeom>
              <a:avLst/>
              <a:gdLst/>
              <a:ahLst/>
              <a:cxnLst/>
              <a:rect l="l" t="t" r="r" b="b"/>
              <a:pathLst>
                <a:path w="61926" h="18706" extrusionOk="0">
                  <a:moveTo>
                    <a:pt x="0" y="1"/>
                  </a:moveTo>
                  <a:lnTo>
                    <a:pt x="0" y="1831"/>
                  </a:lnTo>
                  <a:cubicBezTo>
                    <a:pt x="0" y="7801"/>
                    <a:pt x="1751" y="13691"/>
                    <a:pt x="5094" y="18706"/>
                  </a:cubicBezTo>
                  <a:lnTo>
                    <a:pt x="56911" y="18706"/>
                  </a:lnTo>
                  <a:cubicBezTo>
                    <a:pt x="60175" y="13691"/>
                    <a:pt x="61926" y="7801"/>
                    <a:pt x="61926" y="1831"/>
                  </a:cubicBez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2" name="Google Shape;1770;p47"/>
            <p:cNvSpPr/>
            <p:nvPr/>
          </p:nvSpPr>
          <p:spPr>
            <a:xfrm>
              <a:off x="3016025" y="3165900"/>
              <a:ext cx="1548150" cy="469650"/>
            </a:xfrm>
            <a:custGeom>
              <a:avLst/>
              <a:gdLst/>
              <a:ahLst/>
              <a:cxnLst/>
              <a:rect l="l" t="t" r="r" b="b"/>
              <a:pathLst>
                <a:path w="61926" h="18786" extrusionOk="0">
                  <a:moveTo>
                    <a:pt x="0" y="1"/>
                  </a:moveTo>
                  <a:lnTo>
                    <a:pt x="0" y="18786"/>
                  </a:lnTo>
                  <a:lnTo>
                    <a:pt x="61926" y="18786"/>
                  </a:lnTo>
                  <a:lnTo>
                    <a:pt x="61926" y="1"/>
                  </a:ln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3" name="Google Shape;1771;p47"/>
            <p:cNvSpPr/>
            <p:nvPr/>
          </p:nvSpPr>
          <p:spPr>
            <a:xfrm>
              <a:off x="3018000" y="2015750"/>
              <a:ext cx="1546175" cy="680575"/>
            </a:xfrm>
            <a:custGeom>
              <a:avLst/>
              <a:gdLst/>
              <a:ahLst/>
              <a:cxnLst/>
              <a:rect l="l" t="t" r="r" b="b"/>
              <a:pathLst>
                <a:path w="61847" h="27223" extrusionOk="0">
                  <a:moveTo>
                    <a:pt x="30884" y="0"/>
                  </a:moveTo>
                  <a:cubicBezTo>
                    <a:pt x="30804" y="8119"/>
                    <a:pt x="24516" y="14885"/>
                    <a:pt x="16318" y="15362"/>
                  </a:cubicBezTo>
                  <a:cubicBezTo>
                    <a:pt x="15962" y="15387"/>
                    <a:pt x="15608" y="15399"/>
                    <a:pt x="15256" y="15399"/>
                  </a:cubicBezTo>
                  <a:cubicBezTo>
                    <a:pt x="7583" y="15399"/>
                    <a:pt x="990" y="9677"/>
                    <a:pt x="1" y="1990"/>
                  </a:cubicBezTo>
                  <a:lnTo>
                    <a:pt x="1" y="27222"/>
                  </a:lnTo>
                  <a:lnTo>
                    <a:pt x="61847" y="27222"/>
                  </a:lnTo>
                  <a:lnTo>
                    <a:pt x="61847" y="0"/>
                  </a:lnTo>
                  <a:cubicBezTo>
                    <a:pt x="61847" y="8517"/>
                    <a:pt x="54922" y="15522"/>
                    <a:pt x="46405" y="15522"/>
                  </a:cubicBezTo>
                  <a:cubicBezTo>
                    <a:pt x="37809" y="15522"/>
                    <a:pt x="30884" y="8517"/>
                    <a:pt x="30884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4" name="Google Shape;1772;p47"/>
            <p:cNvSpPr/>
            <p:nvPr/>
          </p:nvSpPr>
          <p:spPr>
            <a:xfrm>
              <a:off x="536600" y="2495325"/>
              <a:ext cx="2479450" cy="1293450"/>
            </a:xfrm>
            <a:custGeom>
              <a:avLst/>
              <a:gdLst/>
              <a:ahLst/>
              <a:cxnLst/>
              <a:rect l="l" t="t" r="r" b="b"/>
              <a:pathLst>
                <a:path w="99178" h="51738" extrusionOk="0">
                  <a:moveTo>
                    <a:pt x="25869" y="0"/>
                  </a:moveTo>
                  <a:cubicBezTo>
                    <a:pt x="11621" y="0"/>
                    <a:pt x="0" y="11541"/>
                    <a:pt x="0" y="25869"/>
                  </a:cubicBezTo>
                  <a:cubicBezTo>
                    <a:pt x="0" y="40116"/>
                    <a:pt x="11621" y="51737"/>
                    <a:pt x="25869" y="51737"/>
                  </a:cubicBezTo>
                  <a:lnTo>
                    <a:pt x="47440" y="51737"/>
                  </a:lnTo>
                  <a:cubicBezTo>
                    <a:pt x="54046" y="51737"/>
                    <a:pt x="60414" y="49190"/>
                    <a:pt x="65269" y="44653"/>
                  </a:cubicBezTo>
                  <a:lnTo>
                    <a:pt x="99177" y="12497"/>
                  </a:lnTo>
                  <a:lnTo>
                    <a:pt x="99177" y="0"/>
                  </a:ln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5" name="Google Shape;1773;p47"/>
            <p:cNvSpPr/>
            <p:nvPr/>
          </p:nvSpPr>
          <p:spPr>
            <a:xfrm>
              <a:off x="4564150" y="2555000"/>
              <a:ext cx="2481450" cy="1295450"/>
            </a:xfrm>
            <a:custGeom>
              <a:avLst/>
              <a:gdLst/>
              <a:ahLst/>
              <a:cxnLst/>
              <a:rect l="l" t="t" r="r" b="b"/>
              <a:pathLst>
                <a:path w="99258" h="51818" extrusionOk="0">
                  <a:moveTo>
                    <a:pt x="1" y="1"/>
                  </a:moveTo>
                  <a:lnTo>
                    <a:pt x="1" y="12418"/>
                  </a:lnTo>
                  <a:lnTo>
                    <a:pt x="33988" y="44734"/>
                  </a:lnTo>
                  <a:cubicBezTo>
                    <a:pt x="38764" y="49271"/>
                    <a:pt x="45212" y="51818"/>
                    <a:pt x="51818" y="51818"/>
                  </a:cubicBezTo>
                  <a:lnTo>
                    <a:pt x="73389" y="51818"/>
                  </a:lnTo>
                  <a:cubicBezTo>
                    <a:pt x="87716" y="51818"/>
                    <a:pt x="99257" y="40197"/>
                    <a:pt x="99257" y="25949"/>
                  </a:cubicBezTo>
                  <a:cubicBezTo>
                    <a:pt x="99257" y="11622"/>
                    <a:pt x="87716" y="1"/>
                    <a:pt x="73389" y="1"/>
                  </a:cubicBezTo>
                  <a:close/>
                </a:path>
              </a:pathLst>
            </a:custGeom>
            <a:solidFill>
              <a:srgbClr val="35A8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6" name="Google Shape;1774;p47"/>
            <p:cNvSpPr/>
            <p:nvPr/>
          </p:nvSpPr>
          <p:spPr>
            <a:xfrm>
              <a:off x="3788100" y="1629200"/>
              <a:ext cx="776075" cy="774600"/>
            </a:xfrm>
            <a:custGeom>
              <a:avLst/>
              <a:gdLst/>
              <a:ahLst/>
              <a:cxnLst/>
              <a:rect l="l" t="t" r="r" b="b"/>
              <a:pathLst>
                <a:path w="31043" h="30984" extrusionOk="0">
                  <a:moveTo>
                    <a:pt x="15532" y="1"/>
                  </a:moveTo>
                  <a:cubicBezTo>
                    <a:pt x="14288" y="1"/>
                    <a:pt x="13054" y="140"/>
                    <a:pt x="11860" y="419"/>
                  </a:cubicBezTo>
                  <a:cubicBezTo>
                    <a:pt x="5015" y="2170"/>
                    <a:pt x="160" y="8219"/>
                    <a:pt x="0" y="15303"/>
                  </a:cubicBezTo>
                  <a:cubicBezTo>
                    <a:pt x="0" y="15383"/>
                    <a:pt x="0" y="15462"/>
                    <a:pt x="0" y="15542"/>
                  </a:cubicBezTo>
                  <a:cubicBezTo>
                    <a:pt x="0" y="24059"/>
                    <a:pt x="7005" y="30984"/>
                    <a:pt x="15522" y="30984"/>
                  </a:cubicBezTo>
                  <a:cubicBezTo>
                    <a:pt x="24118" y="30984"/>
                    <a:pt x="31043" y="24059"/>
                    <a:pt x="31043" y="15542"/>
                  </a:cubicBezTo>
                  <a:cubicBezTo>
                    <a:pt x="31043" y="15462"/>
                    <a:pt x="31043" y="15383"/>
                    <a:pt x="31043" y="15303"/>
                  </a:cubicBezTo>
                  <a:cubicBezTo>
                    <a:pt x="30963" y="8219"/>
                    <a:pt x="26108" y="2170"/>
                    <a:pt x="19263" y="419"/>
                  </a:cubicBezTo>
                  <a:cubicBezTo>
                    <a:pt x="18029" y="140"/>
                    <a:pt x="16775" y="1"/>
                    <a:pt x="15532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7" name="Google Shape;1775;p47"/>
            <p:cNvSpPr/>
            <p:nvPr/>
          </p:nvSpPr>
          <p:spPr>
            <a:xfrm>
              <a:off x="3014025" y="1627725"/>
              <a:ext cx="776100" cy="776075"/>
            </a:xfrm>
            <a:custGeom>
              <a:avLst/>
              <a:gdLst/>
              <a:ahLst/>
              <a:cxnLst/>
              <a:rect l="l" t="t" r="r" b="b"/>
              <a:pathLst>
                <a:path w="31044" h="31043" extrusionOk="0">
                  <a:moveTo>
                    <a:pt x="15512" y="0"/>
                  </a:moveTo>
                  <a:cubicBezTo>
                    <a:pt x="14268" y="0"/>
                    <a:pt x="13015" y="159"/>
                    <a:pt x="11781" y="478"/>
                  </a:cubicBezTo>
                  <a:cubicBezTo>
                    <a:pt x="4856" y="2149"/>
                    <a:pt x="1" y="8358"/>
                    <a:pt x="1" y="15521"/>
                  </a:cubicBezTo>
                  <a:cubicBezTo>
                    <a:pt x="1" y="16158"/>
                    <a:pt x="1" y="16875"/>
                    <a:pt x="160" y="17511"/>
                  </a:cubicBezTo>
                  <a:cubicBezTo>
                    <a:pt x="1115" y="25232"/>
                    <a:pt x="7721" y="31043"/>
                    <a:pt x="15522" y="31043"/>
                  </a:cubicBezTo>
                  <a:cubicBezTo>
                    <a:pt x="24039" y="31043"/>
                    <a:pt x="30963" y="24118"/>
                    <a:pt x="31043" y="15601"/>
                  </a:cubicBezTo>
                  <a:cubicBezTo>
                    <a:pt x="31043" y="15521"/>
                    <a:pt x="31043" y="15442"/>
                    <a:pt x="31043" y="15362"/>
                  </a:cubicBezTo>
                  <a:cubicBezTo>
                    <a:pt x="30963" y="8278"/>
                    <a:pt x="26108" y="2149"/>
                    <a:pt x="19183" y="478"/>
                  </a:cubicBezTo>
                  <a:cubicBezTo>
                    <a:pt x="17989" y="159"/>
                    <a:pt x="16756" y="0"/>
                    <a:pt x="15512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8" name="Google Shape;1776;p47"/>
            <p:cNvSpPr/>
            <p:nvPr/>
          </p:nvSpPr>
          <p:spPr>
            <a:xfrm>
              <a:off x="4082600" y="758300"/>
              <a:ext cx="595950" cy="881375"/>
            </a:xfrm>
            <a:custGeom>
              <a:avLst/>
              <a:gdLst/>
              <a:ahLst/>
              <a:cxnLst/>
              <a:rect l="l" t="t" r="r" b="b"/>
              <a:pathLst>
                <a:path w="23838" h="35255" extrusionOk="0">
                  <a:moveTo>
                    <a:pt x="18460" y="0"/>
                  </a:moveTo>
                  <a:cubicBezTo>
                    <a:pt x="17578" y="0"/>
                    <a:pt x="16659" y="350"/>
                    <a:pt x="15840" y="1188"/>
                  </a:cubicBezTo>
                  <a:lnTo>
                    <a:pt x="1" y="17027"/>
                  </a:lnTo>
                  <a:lnTo>
                    <a:pt x="1" y="34777"/>
                  </a:lnTo>
                  <a:cubicBezTo>
                    <a:pt x="1" y="34936"/>
                    <a:pt x="1" y="35096"/>
                    <a:pt x="1" y="35175"/>
                  </a:cubicBezTo>
                  <a:cubicBezTo>
                    <a:pt x="1234" y="34897"/>
                    <a:pt x="2488" y="34757"/>
                    <a:pt x="3732" y="34757"/>
                  </a:cubicBezTo>
                  <a:cubicBezTo>
                    <a:pt x="4975" y="34757"/>
                    <a:pt x="6209" y="34897"/>
                    <a:pt x="7403" y="35175"/>
                  </a:cubicBezTo>
                  <a:lnTo>
                    <a:pt x="7483" y="35255"/>
                  </a:lnTo>
                  <a:cubicBezTo>
                    <a:pt x="7483" y="35096"/>
                    <a:pt x="7483" y="34936"/>
                    <a:pt x="7483" y="34777"/>
                  </a:cubicBezTo>
                  <a:lnTo>
                    <a:pt x="7483" y="20132"/>
                  </a:lnTo>
                  <a:lnTo>
                    <a:pt x="21094" y="6441"/>
                  </a:lnTo>
                  <a:cubicBezTo>
                    <a:pt x="23838" y="3758"/>
                    <a:pt x="21349" y="0"/>
                    <a:pt x="184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9" name="Google Shape;1777;p47"/>
            <p:cNvSpPr/>
            <p:nvPr/>
          </p:nvSpPr>
          <p:spPr>
            <a:xfrm>
              <a:off x="2930450" y="761125"/>
              <a:ext cx="563175" cy="878550"/>
            </a:xfrm>
            <a:custGeom>
              <a:avLst/>
              <a:gdLst/>
              <a:ahLst/>
              <a:cxnLst/>
              <a:rect l="l" t="t" r="r" b="b"/>
              <a:pathLst>
                <a:path w="22527" h="35142" extrusionOk="0">
                  <a:moveTo>
                    <a:pt x="4060" y="0"/>
                  </a:moveTo>
                  <a:cubicBezTo>
                    <a:pt x="3105" y="0"/>
                    <a:pt x="2150" y="358"/>
                    <a:pt x="1433" y="1075"/>
                  </a:cubicBezTo>
                  <a:cubicBezTo>
                    <a:pt x="1" y="2507"/>
                    <a:pt x="1" y="4895"/>
                    <a:pt x="1433" y="6328"/>
                  </a:cubicBezTo>
                  <a:lnTo>
                    <a:pt x="15124" y="20019"/>
                  </a:lnTo>
                  <a:lnTo>
                    <a:pt x="15124" y="34664"/>
                  </a:lnTo>
                  <a:cubicBezTo>
                    <a:pt x="15044" y="34823"/>
                    <a:pt x="15044" y="34983"/>
                    <a:pt x="15124" y="35142"/>
                  </a:cubicBezTo>
                  <a:cubicBezTo>
                    <a:pt x="16318" y="34823"/>
                    <a:pt x="17551" y="34664"/>
                    <a:pt x="18795" y="34664"/>
                  </a:cubicBezTo>
                  <a:cubicBezTo>
                    <a:pt x="20039" y="34664"/>
                    <a:pt x="21292" y="34823"/>
                    <a:pt x="22526" y="35142"/>
                  </a:cubicBezTo>
                  <a:cubicBezTo>
                    <a:pt x="22526" y="34983"/>
                    <a:pt x="22526" y="34823"/>
                    <a:pt x="22526" y="34664"/>
                  </a:cubicBezTo>
                  <a:lnTo>
                    <a:pt x="22526" y="16914"/>
                  </a:lnTo>
                  <a:lnTo>
                    <a:pt x="6687" y="1075"/>
                  </a:lnTo>
                  <a:cubicBezTo>
                    <a:pt x="5970" y="358"/>
                    <a:pt x="5015" y="0"/>
                    <a:pt x="4060" y="0"/>
                  </a:cubicBezTo>
                  <a:close/>
                </a:path>
              </a:pathLst>
            </a:custGeom>
            <a:solidFill>
              <a:srgbClr val="4F3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7号-萌趣欢乐体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D814428-B422-430C-B1E7-F9E089723D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375" y="697301"/>
            <a:ext cx="9559357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0292B0-149A-4C25-BFF2-E0399F18FA47}"/>
              </a:ext>
            </a:extLst>
          </p:cNvPr>
          <p:cNvSpPr/>
          <p:nvPr/>
        </p:nvSpPr>
        <p:spPr>
          <a:xfrm>
            <a:off x="421241" y="297952"/>
            <a:ext cx="11414588" cy="6308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82579-5B4C-49F1-B7F5-8BFAFF810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31" y="1143341"/>
            <a:ext cx="10740728" cy="5212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3E8A8F-4CB3-4593-B0BE-1AF11280FFDC}"/>
              </a:ext>
            </a:extLst>
          </p:cNvPr>
          <p:cNvSpPr txBox="1"/>
          <p:nvPr/>
        </p:nvSpPr>
        <p:spPr>
          <a:xfrm>
            <a:off x="2319843" y="366703"/>
            <a:ext cx="791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A37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đọc bài thơ hoặc lời bài hát</a:t>
            </a:r>
            <a:endParaRPr lang="en-US" sz="4000" b="1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95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0292B0-149A-4C25-BFF2-E0399F18FA47}"/>
              </a:ext>
            </a:extLst>
          </p:cNvPr>
          <p:cNvSpPr/>
          <p:nvPr/>
        </p:nvSpPr>
        <p:spPr>
          <a:xfrm>
            <a:off x="491449" y="312506"/>
            <a:ext cx="11354656" cy="62329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3E8A8F-4CB3-4593-B0BE-1AF11280FFDC}"/>
              </a:ext>
            </a:extLst>
          </p:cNvPr>
          <p:cNvSpPr txBox="1"/>
          <p:nvPr/>
        </p:nvSpPr>
        <p:spPr>
          <a:xfrm>
            <a:off x="3411020" y="348931"/>
            <a:ext cx="791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A37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3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0B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F0B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nhật kí đọc sách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0B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402889-1315-492B-9355-4D807E3CB32E}"/>
              </a:ext>
            </a:extLst>
          </p:cNvPr>
          <p:cNvGrpSpPr/>
          <p:nvPr/>
        </p:nvGrpSpPr>
        <p:grpSpPr>
          <a:xfrm>
            <a:off x="1634649" y="1148942"/>
            <a:ext cx="8922701" cy="5164352"/>
            <a:chOff x="1582220" y="1174238"/>
            <a:chExt cx="8922701" cy="51643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C82816-4BFD-4DF1-9E9C-E326354CC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220" y="1174238"/>
              <a:ext cx="8922701" cy="5164352"/>
            </a:xfrm>
            <a:prstGeom prst="rect">
              <a:avLst/>
            </a:prstGeom>
            <a:solidFill>
              <a:schemeClr val="bg1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FF0FC6-29CA-40E2-ADD8-ADB62EB95223}"/>
                </a:ext>
              </a:extLst>
            </p:cNvPr>
            <p:cNvGrpSpPr/>
            <p:nvPr/>
          </p:nvGrpSpPr>
          <p:grpSpPr>
            <a:xfrm>
              <a:off x="1582220" y="1325368"/>
              <a:ext cx="2876764" cy="851568"/>
              <a:chOff x="1664413" y="2465799"/>
              <a:chExt cx="2876764" cy="851568"/>
            </a:xfrm>
          </p:grpSpPr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0E4E7F3C-F09C-4ABA-9EA0-335A7A4287A9}"/>
                  </a:ext>
                </a:extLst>
              </p:cNvPr>
              <p:cNvSpPr/>
              <p:nvPr/>
            </p:nvSpPr>
            <p:spPr>
              <a:xfrm>
                <a:off x="1664413" y="2465799"/>
                <a:ext cx="2876764" cy="851568"/>
              </a:xfrm>
              <a:prstGeom prst="clou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506692-87B8-4987-BF13-31A7CB4E6911}"/>
                  </a:ext>
                </a:extLst>
              </p:cNvPr>
              <p:cNvSpPr txBox="1"/>
              <p:nvPr/>
            </p:nvSpPr>
            <p:spPr>
              <a:xfrm>
                <a:off x="1826682" y="2660750"/>
                <a:ext cx="27123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2400" b="0" i="0" u="none" strike="noStrike" kern="1200" cap="none" spc="0" normalizeH="0" baseline="0" noProof="0">
                    <a:ln w="22225" cap="rnd" cmpd="sng">
                      <a:solidFill>
                        <a:prstClr val="white"/>
                      </a:solidFill>
                      <a:round/>
                    </a:ln>
                    <a:solidFill>
                      <a:srgbClr val="FF0000"/>
                    </a:solidFill>
                    <a:effectLst>
                      <a:outerShdw blurRad="50800" dist="889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Ciel Cadena" panose="02000503000000020004" pitchFamily="50" charset="0"/>
                    <a:cs typeface="+mn-cs"/>
                  </a:rPr>
                  <a:t>NHẬT KÍ ĐỌC SÁCH</a:t>
                </a:r>
                <a:endParaRPr lang="en-US" sz="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700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0292B0-149A-4C25-BFF2-E0399F18FA47}"/>
              </a:ext>
            </a:extLst>
          </p:cNvPr>
          <p:cNvSpPr/>
          <p:nvPr/>
        </p:nvSpPr>
        <p:spPr>
          <a:xfrm>
            <a:off x="491449" y="312506"/>
            <a:ext cx="11354656" cy="62329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3E8A8F-4CB3-4593-B0BE-1AF11280FFDC}"/>
              </a:ext>
            </a:extLst>
          </p:cNvPr>
          <p:cNvSpPr txBox="1"/>
          <p:nvPr/>
        </p:nvSpPr>
        <p:spPr>
          <a:xfrm>
            <a:off x="1766095" y="391151"/>
            <a:ext cx="931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A37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3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600" b="1">
                <a:solidFill>
                  <a:srgbClr val="FFF0B3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bài thơ hoặc lời bài hát đã đọc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0B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521844-8568-4805-BE15-AFE3F3D51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917" y="2185103"/>
            <a:ext cx="5945188" cy="3403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FAD201-AC7D-4366-B32A-74CB4E385FB3}"/>
              </a:ext>
            </a:extLst>
          </p:cNvPr>
          <p:cNvSpPr txBox="1"/>
          <p:nvPr/>
        </p:nvSpPr>
        <p:spPr>
          <a:xfrm>
            <a:off x="6020655" y="1793356"/>
            <a:ext cx="5363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1531"/>
                </a:solidFill>
                <a:latin typeface="Coiny" panose="02000903060500060000" pitchFamily="2" charset="0"/>
                <a:ea typeface="inpin heiti" charset="-122"/>
                <a:cs typeface="Calibri" panose="020F0502020204030204" charset="0"/>
                <a:sym typeface="Arial" panose="020B0604020202020204"/>
              </a:rPr>
              <a:t>Cùng bạn trao đổi</a:t>
            </a:r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518E6-0856-4980-A801-8A9F454F41DF}"/>
              </a:ext>
            </a:extLst>
          </p:cNvPr>
          <p:cNvSpPr txBox="1"/>
          <p:nvPr/>
        </p:nvSpPr>
        <p:spPr>
          <a:xfrm>
            <a:off x="0" y="1116127"/>
            <a:ext cx="5746027" cy="5317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marR="0" lvl="2" indent="-45720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 thơ hoặc lời bài hát đã đọc.</a:t>
            </a:r>
          </a:p>
          <a:p>
            <a:pPr marL="1371600" marR="0" lvl="2" indent="-45720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Nhật kí đọc sách.</a:t>
            </a:r>
          </a:p>
          <a:p>
            <a:pPr marL="1371600" marR="0" lvl="2" indent="-45720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Suy nghĩ của em về ước mơ được nhắc đến trong bài thơ hoặc lời bài hát.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81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Google Shape;2013;p71"/>
          <p:cNvSpPr/>
          <p:nvPr/>
        </p:nvSpPr>
        <p:spPr>
          <a:xfrm>
            <a:off x="9002624" y="5785319"/>
            <a:ext cx="33608" cy="26128"/>
          </a:xfrm>
          <a:custGeom>
            <a:avLst/>
            <a:gdLst/>
            <a:ahLst/>
            <a:cxnLst/>
            <a:rect l="l" t="t" r="r" b="b"/>
            <a:pathLst>
              <a:path w="638" h="496" extrusionOk="0">
                <a:moveTo>
                  <a:pt x="318" y="1"/>
                </a:moveTo>
                <a:cubicBezTo>
                  <a:pt x="0" y="1"/>
                  <a:pt x="0" y="496"/>
                  <a:pt x="318" y="496"/>
                </a:cubicBezTo>
                <a:cubicBezTo>
                  <a:pt x="638" y="496"/>
                  <a:pt x="638" y="1"/>
                  <a:pt x="318" y="1"/>
                </a:cubicBezTo>
                <a:close/>
              </a:path>
            </a:pathLst>
          </a:custGeom>
          <a:solidFill>
            <a:srgbClr val="D9B3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2402333" y="569757"/>
            <a:ext cx="6806800" cy="21236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iCiel Cadena" panose="02000503000000020004" pitchFamily="50" charset="0"/>
              </a:rPr>
              <a:t>TẠM BIỆT CÁC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iCiel Cadena" panose="02000503000000020004" pitchFamily="50" charset="0"/>
              </a:rPr>
              <a:t>VÀ</a:t>
            </a:r>
            <a:r>
              <a:rPr kumimoji="0" lang="en-US" sz="6600" b="0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iCiel Cadena" panose="02000503000000020004" pitchFamily="50" charset="0"/>
              </a:rPr>
              <a:t> HẸN GẶP LẠI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3623" y="4321623"/>
            <a:ext cx="5567057" cy="2180038"/>
          </a:xfrm>
          <a:prstGeom prst="rect">
            <a:avLst/>
          </a:prstGeom>
          <a:solidFill>
            <a:srgbClr val="FFF0B3"/>
          </a:solidFill>
          <a:ln>
            <a:solidFill>
              <a:srgbClr val="FFF0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508" y="2624748"/>
            <a:ext cx="4342746" cy="4154321"/>
          </a:xfrm>
          <a:prstGeom prst="rect">
            <a:avLst/>
          </a:prstGeom>
        </p:spPr>
      </p:pic>
      <p:grpSp>
        <p:nvGrpSpPr>
          <p:cNvPr id="43" name="Google Shape;2026;p71"/>
          <p:cNvGrpSpPr/>
          <p:nvPr/>
        </p:nvGrpSpPr>
        <p:grpSpPr>
          <a:xfrm rot="20950369">
            <a:off x="7096649" y="3423669"/>
            <a:ext cx="762591" cy="833749"/>
            <a:chOff x="5949775" y="2481625"/>
            <a:chExt cx="407775" cy="445825"/>
          </a:xfrm>
        </p:grpSpPr>
        <p:sp>
          <p:nvSpPr>
            <p:cNvPr id="44" name="Google Shape;2027;p71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28;p71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29;p71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030;p71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031;p71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032;p71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033;p71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034;p71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035;p71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036;p71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037;p71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38;p71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39;p71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40;p71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41;p71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2;p71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43;p71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44;p71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2009;p71"/>
          <p:cNvSpPr/>
          <p:nvPr/>
        </p:nvSpPr>
        <p:spPr>
          <a:xfrm rot="348237" flipH="1">
            <a:off x="4940021" y="3699486"/>
            <a:ext cx="2283867" cy="3999133"/>
          </a:xfrm>
          <a:custGeom>
            <a:avLst/>
            <a:gdLst/>
            <a:ahLst/>
            <a:cxnLst/>
            <a:rect l="l" t="t" r="r" b="b"/>
            <a:pathLst>
              <a:path w="68516" h="119974" extrusionOk="0">
                <a:moveTo>
                  <a:pt x="12549" y="10627"/>
                </a:moveTo>
                <a:cubicBezTo>
                  <a:pt x="22612" y="22368"/>
                  <a:pt x="41952" y="29226"/>
                  <a:pt x="56745" y="24724"/>
                </a:cubicBezTo>
                <a:cubicBezTo>
                  <a:pt x="64779" y="22279"/>
                  <a:pt x="73020" y="4858"/>
                  <a:pt x="65508" y="1102"/>
                </a:cubicBezTo>
                <a:cubicBezTo>
                  <a:pt x="49084" y="-7110"/>
                  <a:pt x="51822" y="35274"/>
                  <a:pt x="43029" y="51394"/>
                </a:cubicBezTo>
                <a:cubicBezTo>
                  <a:pt x="35894" y="64475"/>
                  <a:pt x="15769" y="65227"/>
                  <a:pt x="6072" y="76540"/>
                </a:cubicBezTo>
                <a:cubicBezTo>
                  <a:pt x="-3356" y="87539"/>
                  <a:pt x="-33" y="106231"/>
                  <a:pt x="4548" y="11997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461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7043995" y="444625"/>
            <a:ext cx="4597666" cy="3782459"/>
            <a:chOff x="2442281" y="800017"/>
            <a:chExt cx="2943177" cy="2440364"/>
          </a:xfrm>
        </p:grpSpPr>
        <p:sp>
          <p:nvSpPr>
            <p:cNvPr id="30" name="Cloud 29">
              <a:extLst>
                <a:ext uri="{FF2B5EF4-FFF2-40B4-BE49-F238E27FC236}">
                  <a16:creationId xmlns:a16="http://schemas.microsoft.com/office/drawing/2014/main" id="{DB402F56-D1AA-4B4C-A9F3-5A1A473A263F}"/>
                </a:ext>
              </a:extLst>
            </p:cNvPr>
            <p:cNvSpPr/>
            <p:nvPr/>
          </p:nvSpPr>
          <p:spPr>
            <a:xfrm rot="554997">
              <a:off x="2442281" y="800017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2BA4D9-C279-446E-ABE4-F0153E208B8F}"/>
                </a:ext>
              </a:extLst>
            </p:cNvPr>
            <p:cNvSpPr txBox="1"/>
            <p:nvPr/>
          </p:nvSpPr>
          <p:spPr>
            <a:xfrm>
              <a:off x="3193405" y="2156390"/>
              <a:ext cx="1440928" cy="694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A5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</a:t>
              </a: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A5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</a:b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A5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NHÓM ĐÔI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100000" l="0" r="93770">
                          <a14:foregroundMark x1="30511" y1="45800" x2="11022" y2="55600"/>
                          <a14:foregroundMark x1="29872" y1="83200" x2="33387" y2="85400"/>
                          <a14:foregroundMark x1="37540" y1="76600" x2="44728" y2="82200"/>
                          <a14:foregroundMark x1="44728" y1="82200" x2="44728" y2="82200"/>
                          <a14:foregroundMark x1="28594" y1="86200" x2="29712" y2="92600"/>
                          <a14:foregroundMark x1="64696" y1="52400" x2="65335" y2="60400"/>
                          <a14:foregroundMark x1="67252" y1="72400" x2="64537" y2="83400"/>
                          <a14:foregroundMark x1="58307" y1="73400" x2="55911" y2="82000"/>
                          <a14:foregroundMark x1="71086" y1="72200" x2="72204" y2="80200"/>
                          <a14:foregroundMark x1="75399" y1="76400" x2="78275" y2="90600"/>
                          <a14:backgroundMark x1="36422" y1="12800" x2="34824" y2="28400"/>
                          <a14:backgroundMark x1="42013" y1="27000" x2="45687" y2="38400"/>
                          <a14:backgroundMark x1="48722" y1="40400" x2="49840" y2="48400"/>
                          <a14:backgroundMark x1="50639" y1="50000" x2="48722" y2="59200"/>
                          <a14:backgroundMark x1="47923" y1="65800" x2="48882" y2="80200"/>
                          <a14:backgroundMark x1="16773" y1="74800" x2="24121" y2="77000"/>
                          <a14:backgroundMark x1="23003" y1="16000" x2="30831" y2="22200"/>
                          <a14:backgroundMark x1="24760" y1="23400" x2="19489" y2="29400"/>
                          <a14:backgroundMark x1="48722" y1="60000" x2="50639" y2="73200"/>
                          <a14:backgroundMark x1="52556" y1="66600" x2="54473" y2="74400"/>
                          <a14:backgroundMark x1="50160" y1="81600" x2="49361" y2="93200"/>
                          <a14:backgroundMark x1="20607" y1="77400" x2="21885" y2="84000"/>
                          <a14:backgroundMark x1="23802" y1="73800" x2="27476" y2="75400"/>
                          <a14:backgroundMark x1="77316" y1="66800" x2="89457" y2="672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41493" y="816711"/>
              <a:ext cx="1744754" cy="139357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3EEAE58-FCA0-4594-87BB-B80E43FBD9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" y="1"/>
            <a:ext cx="6729413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97586" y="3233401"/>
            <a:ext cx="6965221" cy="3832526"/>
            <a:chOff x="1411713" y="3207165"/>
            <a:chExt cx="6965221" cy="3832526"/>
          </a:xfrm>
        </p:grpSpPr>
        <p:pic>
          <p:nvPicPr>
            <p:cNvPr id="34" name="图片 9">
              <a:extLst>
                <a:ext uri="{FF2B5EF4-FFF2-40B4-BE49-F238E27FC236}">
                  <a16:creationId xmlns:a16="http://schemas.microsoft.com/office/drawing/2014/main" id="{077C3EBB-A636-4150-8305-FA7C7600C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2" t="15577" r="7573" b="51923"/>
            <a:stretch/>
          </p:blipFill>
          <p:spPr>
            <a:xfrm rot="10800000" flipH="1">
              <a:off x="1411713" y="3207165"/>
              <a:ext cx="6965221" cy="3832526"/>
            </a:xfrm>
            <a:prstGeom prst="rect">
              <a:avLst/>
            </a:prstGeom>
          </p:spPr>
        </p:pic>
        <p:sp>
          <p:nvSpPr>
            <p:cNvPr id="13" name="Speech Bubble: Rectangle with Corners Rounded 4">
              <a:extLst>
                <a:ext uri="{FF2B5EF4-FFF2-40B4-BE49-F238E27FC236}">
                  <a16:creationId xmlns:a16="http://schemas.microsoft.com/office/drawing/2014/main" id="{F05EBE59-6458-40F2-9EFF-212C108A6CD2}"/>
                </a:ext>
              </a:extLst>
            </p:cNvPr>
            <p:cNvSpPr/>
            <p:nvPr/>
          </p:nvSpPr>
          <p:spPr>
            <a:xfrm rot="10800000" flipV="1">
              <a:off x="2112284" y="4200848"/>
              <a:ext cx="5678089" cy="2438400"/>
            </a:xfrm>
            <a:prstGeom prst="wedgeRoundRectCallout">
              <a:avLst>
                <a:gd name="adj1" fmla="val -48505"/>
                <a:gd name="adj2" fmla="val 62979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bạn những điều e quan sát được ở bức tranh trong bài đọc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6666">
                    <a:lumMod val="5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9070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38"/>
          <p:cNvSpPr/>
          <p:nvPr/>
        </p:nvSpPr>
        <p:spPr>
          <a:xfrm>
            <a:off x="9682599" y="5605341"/>
            <a:ext cx="928255" cy="1011448"/>
          </a:xfrm>
          <a:custGeom>
            <a:avLst/>
            <a:gdLst/>
            <a:ahLst/>
            <a:cxnLst/>
            <a:rect l="l" t="t" r="r" b="b"/>
            <a:pathLst>
              <a:path w="31367" h="35673" extrusionOk="0">
                <a:moveTo>
                  <a:pt x="15214" y="0"/>
                </a:moveTo>
                <a:lnTo>
                  <a:pt x="1" y="9325"/>
                </a:lnTo>
                <a:lnTo>
                  <a:pt x="482" y="27173"/>
                </a:lnTo>
                <a:lnTo>
                  <a:pt x="16153" y="35673"/>
                </a:lnTo>
                <a:lnTo>
                  <a:pt x="31366" y="26348"/>
                </a:lnTo>
                <a:lnTo>
                  <a:pt x="30885" y="8500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3" name="Google Shape;1093;p38"/>
          <p:cNvSpPr/>
          <p:nvPr/>
        </p:nvSpPr>
        <p:spPr>
          <a:xfrm>
            <a:off x="1839332" y="180327"/>
            <a:ext cx="7696200" cy="202156"/>
          </a:xfrm>
          <a:custGeom>
            <a:avLst/>
            <a:gdLst/>
            <a:ahLst/>
            <a:cxnLst/>
            <a:rect l="l" t="t" r="r" b="b"/>
            <a:pathLst>
              <a:path w="230886" h="12757" extrusionOk="0">
                <a:moveTo>
                  <a:pt x="0" y="4486"/>
                </a:moveTo>
                <a:cubicBezTo>
                  <a:pt x="9481" y="16338"/>
                  <a:pt x="30852" y="13204"/>
                  <a:pt x="45339" y="8677"/>
                </a:cubicBezTo>
                <a:cubicBezTo>
                  <a:pt x="62278" y="3383"/>
                  <a:pt x="80209" y="-886"/>
                  <a:pt x="97917" y="295"/>
                </a:cubicBezTo>
                <a:cubicBezTo>
                  <a:pt x="106178" y="846"/>
                  <a:pt x="116190" y="2434"/>
                  <a:pt x="121158" y="9058"/>
                </a:cubicBezTo>
                <a:cubicBezTo>
                  <a:pt x="121786" y="9896"/>
                  <a:pt x="121179" y="12847"/>
                  <a:pt x="121920" y="12106"/>
                </a:cubicBezTo>
                <a:cubicBezTo>
                  <a:pt x="133437" y="589"/>
                  <a:pt x="154717" y="5864"/>
                  <a:pt x="170688" y="9058"/>
                </a:cubicBezTo>
                <a:cubicBezTo>
                  <a:pt x="190453" y="13011"/>
                  <a:pt x="212858" y="12357"/>
                  <a:pt x="230886" y="3343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6A1350-57F1-4734-B5E1-F9C790A33EED}"/>
              </a:ext>
            </a:extLst>
          </p:cNvPr>
          <p:cNvGrpSpPr/>
          <p:nvPr/>
        </p:nvGrpSpPr>
        <p:grpSpPr>
          <a:xfrm>
            <a:off x="6623659" y="704027"/>
            <a:ext cx="5334000" cy="5588036"/>
            <a:chOff x="2057400" y="762000"/>
            <a:chExt cx="4419600" cy="46300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3A599F-3F82-46A3-BFC6-271024D40184}"/>
                </a:ext>
              </a:extLst>
            </p:cNvPr>
            <p:cNvGrpSpPr/>
            <p:nvPr/>
          </p:nvGrpSpPr>
          <p:grpSpPr>
            <a:xfrm>
              <a:off x="3352800" y="762000"/>
              <a:ext cx="1828800" cy="1564105"/>
              <a:chOff x="5667022" y="3062111"/>
              <a:chExt cx="857956" cy="7337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34AC122-00B9-4D08-A074-0BE43ECF9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977D57F-6EE3-4114-A5CB-41B81AA80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812C19-F435-458D-8307-D3159EC0E112}"/>
                </a:ext>
              </a:extLst>
            </p:cNvPr>
            <p:cNvGrpSpPr/>
            <p:nvPr/>
          </p:nvGrpSpPr>
          <p:grpSpPr>
            <a:xfrm>
              <a:off x="3352800" y="2286000"/>
              <a:ext cx="1828800" cy="1564105"/>
              <a:chOff x="5667022" y="3062111"/>
              <a:chExt cx="857956" cy="73377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1A0C1B6-8051-4202-B1B1-A9805EC38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4F09F24-AD64-4ED0-AB81-F4D51F448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EE5F81-A63F-4C1D-A6CA-7CB0726797C7}"/>
                </a:ext>
              </a:extLst>
            </p:cNvPr>
            <p:cNvGrpSpPr/>
            <p:nvPr/>
          </p:nvGrpSpPr>
          <p:grpSpPr>
            <a:xfrm>
              <a:off x="3352800" y="3827982"/>
              <a:ext cx="1828800" cy="1564105"/>
              <a:chOff x="5667022" y="3062111"/>
              <a:chExt cx="857956" cy="73377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E4E8C4F-4E26-4645-B7ED-E34F490A8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840B86B-3BE5-4315-AE31-B9F10A75F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83E8B3-C0BF-4607-95B1-94A3E02BE959}"/>
                </a:ext>
              </a:extLst>
            </p:cNvPr>
            <p:cNvGrpSpPr/>
            <p:nvPr/>
          </p:nvGrpSpPr>
          <p:grpSpPr>
            <a:xfrm>
              <a:off x="2057400" y="3048000"/>
              <a:ext cx="1828800" cy="1564105"/>
              <a:chOff x="5667022" y="3062111"/>
              <a:chExt cx="857956" cy="73377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7B057A3-A3AC-4B3C-A84A-E094FF2FD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6F78093-B79D-4B7B-BB78-E4D101BD3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DC8C78-2C5D-4AD6-B6A8-AE4E6DEBF07A}"/>
                </a:ext>
              </a:extLst>
            </p:cNvPr>
            <p:cNvGrpSpPr/>
            <p:nvPr/>
          </p:nvGrpSpPr>
          <p:grpSpPr>
            <a:xfrm>
              <a:off x="2057400" y="1532991"/>
              <a:ext cx="1828800" cy="1564105"/>
              <a:chOff x="5667022" y="3062111"/>
              <a:chExt cx="857956" cy="73377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8974B18-A020-42E5-A28A-169723542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8404F4B-F952-4623-8B02-92BE5310B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D6454E-C383-4A72-BC6E-2480B30FB72C}"/>
                </a:ext>
              </a:extLst>
            </p:cNvPr>
            <p:cNvGrpSpPr/>
            <p:nvPr/>
          </p:nvGrpSpPr>
          <p:grpSpPr>
            <a:xfrm>
              <a:off x="4648200" y="1532991"/>
              <a:ext cx="1828800" cy="1564105"/>
              <a:chOff x="5667022" y="3062111"/>
              <a:chExt cx="857956" cy="73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9CEAE52-F9D3-4389-92B6-7CABE2472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9082007-AB0A-4D63-B974-08D294E74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53058C-DC5E-4991-A9A8-B52055DD5B53}"/>
                </a:ext>
              </a:extLst>
            </p:cNvPr>
            <p:cNvGrpSpPr/>
            <p:nvPr/>
          </p:nvGrpSpPr>
          <p:grpSpPr>
            <a:xfrm>
              <a:off x="4648200" y="3027945"/>
              <a:ext cx="1828800" cy="1564105"/>
              <a:chOff x="5667022" y="3062111"/>
              <a:chExt cx="857956" cy="73377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9B99442-8E8F-44BF-83BC-067066394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9A46407-7A22-4503-A4B4-0CD663B69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DEC23E3-2B04-475B-A672-5BBFAA83E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789" y="3966966"/>
            <a:ext cx="5167489" cy="3494775"/>
          </a:xfrm>
          <a:prstGeom prst="rect">
            <a:avLst/>
          </a:prstGeom>
        </p:spPr>
      </p:pic>
      <p:pic>
        <p:nvPicPr>
          <p:cNvPr id="31" name="Graphic 82">
            <a:hlinkClick r:id="rId6" action="ppaction://hlinksldjump"/>
            <a:extLst>
              <a:ext uri="{FF2B5EF4-FFF2-40B4-BE49-F238E27FC236}">
                <a16:creationId xmlns:a16="http://schemas.microsoft.com/office/drawing/2014/main" id="{C0A518A4-38B1-4CFC-8081-34A6B102A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89898" y="2464272"/>
            <a:ext cx="1899714" cy="1747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9138142-250F-4A27-AF80-CF35AA46C3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11" y="704027"/>
            <a:ext cx="1282951" cy="13929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ACC900-7594-45FD-8994-08AA10F010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25855" y="1398074"/>
            <a:ext cx="7415083" cy="3631749"/>
          </a:xfrm>
          <a:prstGeom prst="rect">
            <a:avLst/>
          </a:prstGeom>
        </p:spPr>
      </p:pic>
      <p:pic>
        <p:nvPicPr>
          <p:cNvPr id="33" name="Picture 2" descr="Hình ảnh Diều Màu Diều đẹp Tay Diều Vẽ Diều PNG , Thả Diều, Túi Màu, đồ  Chơi Diều PNG miễn phí tải tập tin PSDComment và Vector">
            <a:extLst>
              <a:ext uri="{FF2B5EF4-FFF2-40B4-BE49-F238E27FC236}">
                <a16:creationId xmlns:a16="http://schemas.microsoft.com/office/drawing/2014/main" id="{7236B106-E20B-4825-9345-39C15982B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74063" y1="26875" x2="81563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3182">
            <a:off x="4960884" y="-261954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77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244;p45"/>
          <p:cNvSpPr/>
          <p:nvPr/>
        </p:nvSpPr>
        <p:spPr>
          <a:xfrm>
            <a:off x="3326044" y="201459"/>
            <a:ext cx="5437491" cy="82371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130643" y="393603"/>
            <a:ext cx="581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LẮNG NGHE ĐỌC MẪU</a:t>
            </a:r>
          </a:p>
        </p:txBody>
      </p:sp>
      <p:grpSp>
        <p:nvGrpSpPr>
          <p:cNvPr id="24" name="Google Shape;1204;p44"/>
          <p:cNvGrpSpPr/>
          <p:nvPr/>
        </p:nvGrpSpPr>
        <p:grpSpPr>
          <a:xfrm>
            <a:off x="2770001" y="201459"/>
            <a:ext cx="721283" cy="788723"/>
            <a:chOff x="2013650" y="1733325"/>
            <a:chExt cx="407750" cy="445875"/>
          </a:xfrm>
        </p:grpSpPr>
        <p:sp>
          <p:nvSpPr>
            <p:cNvPr id="25" name="Google Shape;1205;p44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206;p44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207;p44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208;p44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209;p44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10;p44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11;p44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12;p44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13;p44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14;p44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215;p44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216;p44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217;p44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218;p44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219;p44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220;p44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221;p44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TextBox 28"/>
          <p:cNvSpPr txBox="1"/>
          <p:nvPr/>
        </p:nvSpPr>
        <p:spPr>
          <a:xfrm>
            <a:off x="4622292" y="4830961"/>
            <a:ext cx="2926080" cy="2015168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MẮT DÕI</a:t>
            </a:r>
          </a:p>
        </p:txBody>
      </p:sp>
      <p:sp>
        <p:nvSpPr>
          <p:cNvPr id="43" name="TextBox 28"/>
          <p:cNvSpPr txBox="1"/>
          <p:nvPr/>
        </p:nvSpPr>
        <p:spPr>
          <a:xfrm>
            <a:off x="8763535" y="1884044"/>
            <a:ext cx="3124835" cy="2032894"/>
          </a:xfrm>
          <a:prstGeom prst="cloud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TAI NGHE</a:t>
            </a:r>
          </a:p>
        </p:txBody>
      </p:sp>
      <p:sp>
        <p:nvSpPr>
          <p:cNvPr id="44" name="TextBox 28"/>
          <p:cNvSpPr txBox="1"/>
          <p:nvPr/>
        </p:nvSpPr>
        <p:spPr>
          <a:xfrm>
            <a:off x="235712" y="1749745"/>
            <a:ext cx="2813050" cy="205901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TAY DÒ</a:t>
            </a:r>
          </a:p>
        </p:txBody>
      </p:sp>
      <p:pic>
        <p:nvPicPr>
          <p:cNvPr id="4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302546" y="2161873"/>
            <a:ext cx="136906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275665" y="2219877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299" flipV="1">
            <a:off x="4890799" y="4030754"/>
            <a:ext cx="11207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ute girl read book cartoon character illustration Fre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52556" r="98562">
                        <a14:foregroundMark x1="65815" y1="31600" x2="73802" y2="44200"/>
                        <a14:foregroundMark x1="85623" y1="34000" x2="78275" y2="42200"/>
                        <a14:foregroundMark x1="67891" y1="51600" x2="72045" y2="54000"/>
                        <a14:foregroundMark x1="74441" y1="49200" x2="74441" y2="55800"/>
                        <a14:foregroundMark x1="75719" y1="53200" x2="82748" y2="51200"/>
                        <a14:foregroundMark x1="74121" y1="65400" x2="74121" y2="6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48" b="26338"/>
          <a:stretch/>
        </p:blipFill>
        <p:spPr bwMode="auto">
          <a:xfrm>
            <a:off x="4485918" y="926590"/>
            <a:ext cx="3032125" cy="350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2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46862 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4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2741" y="1428207"/>
            <a:ext cx="4709160" cy="4671786"/>
            <a:chOff x="0" y="2252543"/>
            <a:chExt cx="4800600" cy="4762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00" b="96600" l="9744" r="89776"/>
                      </a14:imgEffect>
                    </a14:imgLayer>
                  </a14:imgProps>
                </a:ext>
              </a:extLst>
            </a:blip>
            <a:srcRect l="3797" r="15692"/>
            <a:stretch/>
          </p:blipFill>
          <p:spPr>
            <a:xfrm>
              <a:off x="0" y="2252543"/>
              <a:ext cx="4800600" cy="476250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 rot="21360263">
              <a:off x="365133" y="2746133"/>
              <a:ext cx="3769600" cy="1806824"/>
            </a:xfrm>
            <a:prstGeom prst="roundRect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B9D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368E21-218A-4A03-83BE-069CA1E4855A}"/>
                </a:ext>
              </a:extLst>
            </p:cNvPr>
            <p:cNvSpPr txBox="1"/>
            <p:nvPr/>
          </p:nvSpPr>
          <p:spPr>
            <a:xfrm rot="21340447">
              <a:off x="332564" y="3106811"/>
              <a:ext cx="3728222" cy="9194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dist="50800" dir="3600000" algn="t" rotWithShape="0">
                      <a:srgbClr val="FFFFFF"/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GIỌNG ĐỌC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761015" y="887787"/>
            <a:ext cx="7443654" cy="4782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4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iọng đọc trong sáng, vui tươi, thể hiện niềm vui của</a:t>
            </a:r>
            <a:r>
              <a:rPr lang="en-US" sz="4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4572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giọng ở những từ ngữ tả cảnh đẹp và hoạt động của sự 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6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2057" y="732036"/>
            <a:ext cx="737936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 ong cánh chở nắng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Bay qua vườn mướp vàng</a:t>
            </a:r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 cành râm bụt đỏ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 mật đầy vẫn mang.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Diều như buồm căng gió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Trời xanh màu đại dương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Em là người thuyền trưởng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Kéo buồm vào mênh mông.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Chiều loang dần trên cát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Rơi tiếng chim gọi ngày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Nắng quánh vàng như mật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 về hay còn bay?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5" b="8988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386937" cy="3340027"/>
          </a:xfrm>
          <a:prstGeom prst="rect">
            <a:avLst/>
          </a:prstGeom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604072" y="0"/>
            <a:ext cx="6957354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B0F0"/>
                </a:solidFill>
                <a:effectLst>
                  <a:outerShdw dist="50800" dir="3600000" algn="t" rotWithShape="0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Thuyền trưởng và bầy ong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dist="50800" dir="3600000" algn="t" rotWithShape="0">
                  <a:srgbClr val="FFFFFF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DEB233-C216-4404-8DC4-5589B9C76734}"/>
              </a:ext>
            </a:extLst>
          </p:cNvPr>
          <p:cNvSpPr/>
          <p:nvPr/>
        </p:nvSpPr>
        <p:spPr>
          <a:xfrm>
            <a:off x="7726436" y="2086722"/>
            <a:ext cx="73793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Cập bến thôi diều nhé!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 đã thắp hải đăng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Cơm chiều mẹ đã dọn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Về thôi thuyền, sương giăng.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 ong siêng, về tổ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Thuyền trưởng ngoan, về nhà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 mai cùng với nắng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 và diều bay xa.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9A1EE3-660F-4D83-B092-6EB2CF6D05CF}"/>
              </a:ext>
            </a:extLst>
          </p:cNvPr>
          <p:cNvSpPr/>
          <p:nvPr/>
        </p:nvSpPr>
        <p:spPr>
          <a:xfrm>
            <a:off x="9707636" y="6057040"/>
            <a:ext cx="7379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Linh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28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2631304" y="123290"/>
            <a:ext cx="6929392" cy="12258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dist="50800" dir="3600000" algn="t" rotWithShape="0">
                    <a:srgbClr val="FFFFFF"/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Luyện đọc từ khó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dist="50800" dir="3600000" algn="t" rotWithShape="0">
                  <a:srgbClr val="FFFFFF"/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C6313C-E080-4F35-9B66-8E307F361054}"/>
              </a:ext>
            </a:extLst>
          </p:cNvPr>
          <p:cNvGrpSpPr/>
          <p:nvPr/>
        </p:nvGrpSpPr>
        <p:grpSpPr>
          <a:xfrm>
            <a:off x="1551398" y="1544369"/>
            <a:ext cx="4416174" cy="1916130"/>
            <a:chOff x="3595956" y="2470935"/>
            <a:chExt cx="4416174" cy="19161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9B7CEAC-B38E-4CE2-9B25-442D6D5C6237}"/>
                </a:ext>
              </a:extLst>
            </p:cNvPr>
            <p:cNvSpPr/>
            <p:nvPr/>
          </p:nvSpPr>
          <p:spPr>
            <a:xfrm>
              <a:off x="3595956" y="2842698"/>
              <a:ext cx="3328826" cy="122586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on Ong Hình ảnh PNG | Vector Và Các Tập Tin PSD | Tải Về ...">
              <a:extLst>
                <a:ext uri="{FF2B5EF4-FFF2-40B4-BE49-F238E27FC236}">
                  <a16:creationId xmlns:a16="http://schemas.microsoft.com/office/drawing/2014/main" id="{1CAEB8D8-79D3-4362-96F5-3C481B583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2000" y1="38667" x2="34667" y2="42250"/>
                          <a14:foregroundMark x1="43833" y1="37000" x2="46167" y2="40333"/>
                          <a14:foregroundMark x1="51917" y1="34167" x2="54583" y2="44500"/>
                          <a14:foregroundMark x1="58167" y1="37333" x2="61667" y2="51417"/>
                          <a14:foregroundMark x1="66417" y1="46167" x2="65500" y2="56167"/>
                          <a14:foregroundMark x1="70500" y1="45417" x2="64333" y2="54083"/>
                          <a14:foregroundMark x1="64333" y1="54083" x2="64333" y2="54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470935"/>
              <a:ext cx="1916130" cy="191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A3FB6B-7333-45D0-8BE5-1FFE608308B9}"/>
                </a:ext>
              </a:extLst>
            </p:cNvPr>
            <p:cNvSpPr txBox="1"/>
            <p:nvPr/>
          </p:nvSpPr>
          <p:spPr>
            <a:xfrm>
              <a:off x="3815136" y="3013501"/>
              <a:ext cx="26884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00B050"/>
                  </a:solidFill>
                </a:rPr>
                <a:t>râm bụt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D7199-BB83-4EF8-B27B-A19603CA421B}"/>
              </a:ext>
            </a:extLst>
          </p:cNvPr>
          <p:cNvGrpSpPr/>
          <p:nvPr/>
        </p:nvGrpSpPr>
        <p:grpSpPr>
          <a:xfrm>
            <a:off x="5672189" y="1544369"/>
            <a:ext cx="4488952" cy="1916130"/>
            <a:chOff x="2435830" y="2391310"/>
            <a:chExt cx="4488952" cy="191613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8058CB3-C0B2-4590-A502-D7FC1840FF12}"/>
                </a:ext>
              </a:extLst>
            </p:cNvPr>
            <p:cNvSpPr/>
            <p:nvPr/>
          </p:nvSpPr>
          <p:spPr>
            <a:xfrm>
              <a:off x="3595956" y="2842698"/>
              <a:ext cx="3328826" cy="122586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Con Ong Hình ảnh PNG | Vector Và Các Tập Tin PSD | Tải Về ...">
              <a:extLst>
                <a:ext uri="{FF2B5EF4-FFF2-40B4-BE49-F238E27FC236}">
                  <a16:creationId xmlns:a16="http://schemas.microsoft.com/office/drawing/2014/main" id="{F1B74673-6E9C-4571-BEC6-AE1CE348B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2000" y1="38667" x2="34667" y2="42250"/>
                          <a14:foregroundMark x1="43833" y1="37000" x2="46167" y2="40333"/>
                          <a14:foregroundMark x1="51917" y1="34167" x2="54583" y2="44500"/>
                          <a14:foregroundMark x1="58167" y1="37333" x2="61667" y2="51417"/>
                          <a14:foregroundMark x1="66417" y1="46167" x2="65500" y2="56167"/>
                          <a14:foregroundMark x1="70500" y1="45417" x2="64333" y2="54083"/>
                          <a14:foregroundMark x1="64333" y1="54083" x2="64333" y2="54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35830" y="2391310"/>
              <a:ext cx="1916130" cy="191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3F9B1C-E475-4F4E-8FEB-F25948AF3B3E}"/>
                </a:ext>
              </a:extLst>
            </p:cNvPr>
            <p:cNvSpPr txBox="1"/>
            <p:nvPr/>
          </p:nvSpPr>
          <p:spPr>
            <a:xfrm>
              <a:off x="4167883" y="3040133"/>
              <a:ext cx="26884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0070C0"/>
                  </a:solidFill>
                </a:rPr>
                <a:t>quánh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535096-039D-47B7-857A-CF4AF6F9DFF5}"/>
              </a:ext>
            </a:extLst>
          </p:cNvPr>
          <p:cNvGrpSpPr/>
          <p:nvPr/>
        </p:nvGrpSpPr>
        <p:grpSpPr>
          <a:xfrm>
            <a:off x="742305" y="3488753"/>
            <a:ext cx="4267202" cy="2138915"/>
            <a:chOff x="2435830" y="2391310"/>
            <a:chExt cx="4267202" cy="213891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B15DE35-9207-428E-BF52-B1F6BBBC7B62}"/>
                </a:ext>
              </a:extLst>
            </p:cNvPr>
            <p:cNvSpPr/>
            <p:nvPr/>
          </p:nvSpPr>
          <p:spPr>
            <a:xfrm>
              <a:off x="3595956" y="2816065"/>
              <a:ext cx="3107076" cy="17141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" descr="Con Ong Hình ảnh PNG | Vector Và Các Tập Tin PSD | Tải Về ...">
              <a:extLst>
                <a:ext uri="{FF2B5EF4-FFF2-40B4-BE49-F238E27FC236}">
                  <a16:creationId xmlns:a16="http://schemas.microsoft.com/office/drawing/2014/main" id="{0FAB3CA2-535D-4275-B076-249D6816B9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2000" y1="38667" x2="34667" y2="42250"/>
                          <a14:foregroundMark x1="43833" y1="37000" x2="46167" y2="40333"/>
                          <a14:foregroundMark x1="51917" y1="34167" x2="54583" y2="44500"/>
                          <a14:foregroundMark x1="58167" y1="37333" x2="61667" y2="51417"/>
                          <a14:foregroundMark x1="66417" y1="46167" x2="65500" y2="56167"/>
                          <a14:foregroundMark x1="70500" y1="45417" x2="64333" y2="54083"/>
                          <a14:foregroundMark x1="64333" y1="54083" x2="64333" y2="54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35830" y="2391310"/>
              <a:ext cx="1916130" cy="191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2ACBDD-66E9-4AF8-9D23-ADF2EEC4D1DF}"/>
                </a:ext>
              </a:extLst>
            </p:cNvPr>
            <p:cNvSpPr txBox="1"/>
            <p:nvPr/>
          </p:nvSpPr>
          <p:spPr>
            <a:xfrm>
              <a:off x="3685853" y="2849173"/>
              <a:ext cx="2934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accent4">
                      <a:lumMod val="75000"/>
                    </a:schemeClr>
                  </a:solidFill>
                </a:rPr>
                <a:t>sương giăng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4AB859-9FD5-48D4-89B0-219232BF4069}"/>
              </a:ext>
            </a:extLst>
          </p:cNvPr>
          <p:cNvGrpSpPr/>
          <p:nvPr/>
        </p:nvGrpSpPr>
        <p:grpSpPr>
          <a:xfrm>
            <a:off x="6630254" y="3868224"/>
            <a:ext cx="4416174" cy="1916130"/>
            <a:chOff x="3595956" y="2470935"/>
            <a:chExt cx="4416174" cy="191613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158081D-A880-4D45-9CE9-9218EABE97ED}"/>
                </a:ext>
              </a:extLst>
            </p:cNvPr>
            <p:cNvSpPr/>
            <p:nvPr/>
          </p:nvSpPr>
          <p:spPr>
            <a:xfrm>
              <a:off x="3595956" y="2842698"/>
              <a:ext cx="3328826" cy="122586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" descr="Con Ong Hình ảnh PNG | Vector Và Các Tập Tin PSD | Tải Về ...">
              <a:extLst>
                <a:ext uri="{FF2B5EF4-FFF2-40B4-BE49-F238E27FC236}">
                  <a16:creationId xmlns:a16="http://schemas.microsoft.com/office/drawing/2014/main" id="{4789CDDF-1D71-48F7-878D-04E4C1A8F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2000" y1="38667" x2="34667" y2="42250"/>
                          <a14:foregroundMark x1="43833" y1="37000" x2="46167" y2="40333"/>
                          <a14:foregroundMark x1="51917" y1="34167" x2="54583" y2="44500"/>
                          <a14:foregroundMark x1="58167" y1="37333" x2="61667" y2="51417"/>
                          <a14:foregroundMark x1="66417" y1="46167" x2="65500" y2="56167"/>
                          <a14:foregroundMark x1="70500" y1="45417" x2="64333" y2="54083"/>
                          <a14:foregroundMark x1="64333" y1="54083" x2="64333" y2="54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470935"/>
              <a:ext cx="1916130" cy="191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DF038C-4E55-43A9-944D-5AE88C894F58}"/>
                </a:ext>
              </a:extLst>
            </p:cNvPr>
            <p:cNvSpPr txBox="1"/>
            <p:nvPr/>
          </p:nvSpPr>
          <p:spPr>
            <a:xfrm>
              <a:off x="4118227" y="3040133"/>
              <a:ext cx="26884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chemeClr val="bg2">
                      <a:lumMod val="50000"/>
                    </a:schemeClr>
                  </a:solidFill>
                </a:rPr>
                <a:t>buồm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50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Spelling Bee by Slidesgo">
  <a:themeElements>
    <a:clrScheme name="Simple Light">
      <a:dk1>
        <a:srgbClr val="703316"/>
      </a:dk1>
      <a:lt1>
        <a:srgbClr val="FFFFFF"/>
      </a:lt1>
      <a:dk2>
        <a:srgbClr val="FFF0B3"/>
      </a:dk2>
      <a:lt2>
        <a:srgbClr val="666666"/>
      </a:lt2>
      <a:accent1>
        <a:srgbClr val="FFDB45"/>
      </a:accent1>
      <a:accent2>
        <a:srgbClr val="FFA500"/>
      </a:accent2>
      <a:accent3>
        <a:srgbClr val="99E2E6"/>
      </a:accent3>
      <a:accent4>
        <a:srgbClr val="F78F8F"/>
      </a:accent4>
      <a:accent5>
        <a:srgbClr val="B64B18"/>
      </a:accent5>
      <a:accent6>
        <a:srgbClr val="FFA500"/>
      </a:accent6>
      <a:hlink>
        <a:srgbClr val="70331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cxreb2x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540</TotalTime>
  <Words>1162</Words>
  <Application>Microsoft Office PowerPoint</Application>
  <PresentationFormat>Widescreen</PresentationFormat>
  <Paragraphs>181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9" baseType="lpstr">
      <vt:lpstr>Arial</vt:lpstr>
      <vt:lpstr>Bubblegum Sans</vt:lpstr>
      <vt:lpstr>Calibri</vt:lpstr>
      <vt:lpstr>Calibri Light</vt:lpstr>
      <vt:lpstr>Coiny</vt:lpstr>
      <vt:lpstr>Fira Sans Extra Condensed Medium</vt:lpstr>
      <vt:lpstr>iCiel Cadena</vt:lpstr>
      <vt:lpstr>iCiel Pony</vt:lpstr>
      <vt:lpstr>Mali Medium</vt:lpstr>
      <vt:lpstr>Mali SemiBold</vt:lpstr>
      <vt:lpstr>Nunito</vt:lpstr>
      <vt:lpstr>Nunito Light</vt:lpstr>
      <vt:lpstr>Patrick Hand</vt:lpstr>
      <vt:lpstr>Paytone One</vt:lpstr>
      <vt:lpstr>Poppins Medium</vt:lpstr>
      <vt:lpstr>Raleway SemiBold</vt:lpstr>
      <vt:lpstr>Roboto Condensed Light</vt:lpstr>
      <vt:lpstr>Wingdings</vt:lpstr>
      <vt:lpstr>字魂107号-萌趣欢乐体</vt:lpstr>
      <vt:lpstr>Spelling Bee by Slidesgo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Hương</cp:lastModifiedBy>
  <cp:revision>8</cp:revision>
  <dcterms:created xsi:type="dcterms:W3CDTF">2022-01-04T13:39:19Z</dcterms:created>
  <dcterms:modified xsi:type="dcterms:W3CDTF">2023-08-13T09:32:45Z</dcterms:modified>
  <cp:category>9Slide.vn</cp:category>
</cp:coreProperties>
</file>