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sldIdLst>
    <p:sldId id="257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84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12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40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68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96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1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90"/>
            </a:lvl1pPr>
            <a:lvl2pPr>
              <a:defRPr sz="4975"/>
            </a:lvl2pPr>
            <a:lvl3pPr>
              <a:defRPr sz="4265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90"/>
            </a:lvl1pPr>
            <a:lvl2pPr marL="812800" indent="0">
              <a:buNone/>
              <a:defRPr sz="4975"/>
            </a:lvl2pPr>
            <a:lvl3pPr marL="1625600" indent="0">
              <a:buNone/>
              <a:defRPr sz="4265"/>
            </a:lvl3pPr>
            <a:lvl4pPr marL="2438400" indent="0">
              <a:buNone/>
              <a:defRPr sz="3555"/>
            </a:lvl4pPr>
            <a:lvl5pPr marL="3251200" indent="0">
              <a:buNone/>
              <a:defRPr sz="3555"/>
            </a:lvl5pPr>
            <a:lvl6pPr marL="4064000" indent="0">
              <a:buNone/>
              <a:defRPr sz="3555"/>
            </a:lvl6pPr>
            <a:lvl7pPr marL="4876800" indent="0">
              <a:buNone/>
              <a:defRPr sz="3555"/>
            </a:lvl7pPr>
            <a:lvl8pPr marL="5689600" indent="0">
              <a:buNone/>
              <a:defRPr sz="3555"/>
            </a:lvl8pPr>
            <a:lvl9pPr marL="6501765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92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209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630" y="295275"/>
            <a:ext cx="8207375" cy="590359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869180" y="2153285"/>
            <a:ext cx="1019810" cy="29629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371340" y="2019935"/>
            <a:ext cx="777240" cy="34969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536305" y="5492750"/>
            <a:ext cx="3291205" cy="995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34    49    55    68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95" y="962025"/>
            <a:ext cx="9248775" cy="493395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2392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s 3"/>
          <p:cNvSpPr/>
          <p:nvPr/>
        </p:nvSpPr>
        <p:spPr>
          <a:xfrm>
            <a:off x="753364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0F8EA-BC2C-4F5E-BFFC-ECCB95F4C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34375" r="8009" b="7306"/>
          <a:stretch/>
        </p:blipFill>
        <p:spPr>
          <a:xfrm>
            <a:off x="2511287" y="0"/>
            <a:ext cx="7169426" cy="66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17900" y="2061210"/>
            <a:ext cx="509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5335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5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800" b="1">
                <a:solidFill>
                  <a:srgbClr val="FF0000"/>
                </a:solidFill>
                <a:latin typeface="Calibri" panose="020F0502020204030204"/>
              </a:rPr>
              <a:t>GO</a:t>
            </a: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8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 vở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12965" y="456562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9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D.11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B.12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4945" y="0"/>
            <a:ext cx="421005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A.10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C.11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6550" y="603250"/>
            <a:ext cx="55054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40" y="1189990"/>
            <a:ext cx="8047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413385"/>
            <a:ext cx="8127365" cy="5837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75" y="884612"/>
            <a:ext cx="7296150" cy="574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73660"/>
            <a:ext cx="9704705" cy="505968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298575" y="5334635"/>
            <a:ext cx="8427720" cy="121475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99&gt;88, 76&gt;56, 49&gt;13, 88&gt;49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758315"/>
            <a:ext cx="10615295" cy="2418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78505" y="2493645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67168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2099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546340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" y="861060"/>
            <a:ext cx="8534400" cy="42373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82355" y="195897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8 đơn vị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2355" y="2505710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4 chục và 1 đơn vị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2355" y="30524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5 chục và 5 đơn vị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2355" y="37255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7 chục và 0 đơn vị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82355" y="434530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9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105</Words>
  <Application>Microsoft Office PowerPoint</Application>
  <PresentationFormat>Widescreen</PresentationFormat>
  <Paragraphs>32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1_Office Theme</vt:lpstr>
      <vt:lpstr>2_Office Theme</vt:lpstr>
      <vt:lpstr>Default Design</vt:lpstr>
      <vt:lpstr>1_Default Design</vt:lpstr>
      <vt:lpstr>3_Office Theme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QUÝ THẦY CÔ VÀ CÁC EM  HỌC SINH!</dc:title>
  <dc:creator/>
  <cp:lastModifiedBy>Phung</cp:lastModifiedBy>
  <cp:revision>4</cp:revision>
  <dcterms:created xsi:type="dcterms:W3CDTF">2020-10-02T15:22:00Z</dcterms:created>
  <dcterms:modified xsi:type="dcterms:W3CDTF">2024-03-02T10:02:39Z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