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7" r:id="rId3"/>
    <p:sldId id="272" r:id="rId4"/>
    <p:sldId id="274" r:id="rId5"/>
    <p:sldId id="259" r:id="rId6"/>
    <p:sldId id="260" r:id="rId7"/>
    <p:sldId id="263" r:id="rId8"/>
    <p:sldId id="268" r:id="rId9"/>
    <p:sldId id="261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Atma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22" autoAdjust="0"/>
  </p:normalViewPr>
  <p:slideViewPr>
    <p:cSldViewPr>
      <p:cViewPr varScale="1">
        <p:scale>
          <a:sx n="55" d="100"/>
          <a:sy n="55" d="100"/>
        </p:scale>
        <p:origin x="41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7.svg"/><Relationship Id="rId5" Type="http://schemas.openxmlformats.org/officeDocument/2006/relationships/image" Target="../media/image53.svg"/><Relationship Id="rId15" Type="http://schemas.openxmlformats.org/officeDocument/2006/relationships/image" Target="../media/image8.svg"/><Relationship Id="rId4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2.svg"/><Relationship Id="rId5" Type="http://schemas.openxmlformats.org/officeDocument/2006/relationships/image" Target="../media/image40.svg"/><Relationship Id="rId10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0.svg"/><Relationship Id="rId5" Type="http://schemas.openxmlformats.org/officeDocument/2006/relationships/image" Target="../media/image64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4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8.svg"/><Relationship Id="rId4" Type="http://schemas.openxmlformats.org/officeDocument/2006/relationships/image" Target="../media/image12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17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200151"/>
            <a:ext cx="13326166" cy="8191886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D8B485F-A64E-5D4D-05F1-3E13B3A8D684}"/>
              </a:ext>
            </a:extLst>
          </p:cNvPr>
          <p:cNvSpPr txBox="1"/>
          <p:nvPr/>
        </p:nvSpPr>
        <p:spPr>
          <a:xfrm>
            <a:off x="3639552" y="2892091"/>
            <a:ext cx="10990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58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 CÔ VÀ CÁC EM ĐẾN VỚI TIẾT HỌC</a:t>
            </a:r>
          </a:p>
        </p:txBody>
      </p:sp>
      <p:sp>
        <p:nvSpPr>
          <p:cNvPr id="16" name="Hộp Văn bản 17">
            <a:extLst>
              <a:ext uri="{FF2B5EF4-FFF2-40B4-BE49-F238E27FC236}">
                <a16:creationId xmlns:a16="http://schemas.microsoft.com/office/drawing/2014/main" id="{BD8B485F-A64E-5D4D-05F1-3E13B3A8D684}"/>
              </a:ext>
            </a:extLst>
          </p:cNvPr>
          <p:cNvSpPr txBox="1"/>
          <p:nvPr/>
        </p:nvSpPr>
        <p:spPr>
          <a:xfrm>
            <a:off x="4344439" y="5981989"/>
            <a:ext cx="1080031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58">
              <a:lnSpc>
                <a:spcPct val="150000"/>
              </a:lnSpc>
            </a:pPr>
            <a:r>
              <a:rPr lang="en-US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: TOÁN</a:t>
            </a:r>
          </a:p>
          <a:p>
            <a:pPr algn="ctr" defTabSz="685858">
              <a:lnSpc>
                <a:spcPct val="150000"/>
              </a:lnSpc>
            </a:pPr>
            <a:r>
              <a:rPr lang="en-US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LỚP </a:t>
            </a:r>
            <a:r>
              <a:rPr lang="en-US" sz="4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endParaRPr lang="en-US" sz="405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7669"/>
          <a:stretch>
            <a:fillRect/>
          </a:stretch>
        </p:blipFill>
        <p:spPr>
          <a:xfrm>
            <a:off x="8717831" y="0"/>
            <a:ext cx="957016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400800" y="1028700"/>
            <a:ext cx="12553950" cy="8229600"/>
            <a:chOff x="0" y="0"/>
            <a:chExt cx="9760035" cy="639808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9737174" cy="6370140"/>
            </a:xfrm>
            <a:custGeom>
              <a:avLst/>
              <a:gdLst/>
              <a:ahLst/>
              <a:cxnLst/>
              <a:rect l="l" t="t" r="r" b="b"/>
              <a:pathLst>
                <a:path w="9737174" h="6370140">
                  <a:moveTo>
                    <a:pt x="9737174" y="6370140"/>
                  </a:moveTo>
                  <a:lnTo>
                    <a:pt x="0" y="6362520"/>
                  </a:lnTo>
                  <a:lnTo>
                    <a:pt x="0" y="2222558"/>
                  </a:lnTo>
                  <a:lnTo>
                    <a:pt x="17780" y="19050"/>
                  </a:lnTo>
                  <a:lnTo>
                    <a:pt x="4853790" y="0"/>
                  </a:lnTo>
                  <a:lnTo>
                    <a:pt x="97181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9766385" cy="6396810"/>
            </a:xfrm>
            <a:custGeom>
              <a:avLst/>
              <a:gdLst/>
              <a:ahLst/>
              <a:cxnLst/>
              <a:rect l="l" t="t" r="r" b="b"/>
              <a:pathLst>
                <a:path w="9766385" h="6396810">
                  <a:moveTo>
                    <a:pt x="9732094" y="21590"/>
                  </a:moveTo>
                  <a:cubicBezTo>
                    <a:pt x="9733365" y="34290"/>
                    <a:pt x="9733365" y="44450"/>
                    <a:pt x="9734635" y="54610"/>
                  </a:cubicBezTo>
                  <a:cubicBezTo>
                    <a:pt x="9737175" y="161369"/>
                    <a:pt x="9738444" y="301889"/>
                    <a:pt x="9740985" y="437391"/>
                  </a:cubicBezTo>
                  <a:cubicBezTo>
                    <a:pt x="9740985" y="633117"/>
                    <a:pt x="9753685" y="4492418"/>
                    <a:pt x="9760035" y="4688143"/>
                  </a:cubicBezTo>
                  <a:cubicBezTo>
                    <a:pt x="9766385" y="4984241"/>
                    <a:pt x="9762575" y="5285356"/>
                    <a:pt x="9762575" y="5581454"/>
                  </a:cubicBezTo>
                  <a:cubicBezTo>
                    <a:pt x="9762575" y="5842421"/>
                    <a:pt x="9763844" y="6083313"/>
                    <a:pt x="9765115" y="6335850"/>
                  </a:cubicBezTo>
                  <a:cubicBezTo>
                    <a:pt x="9765115" y="6357440"/>
                    <a:pt x="9765115" y="6371410"/>
                    <a:pt x="9765115" y="6395540"/>
                  </a:cubicBezTo>
                  <a:cubicBezTo>
                    <a:pt x="9742254" y="6395540"/>
                    <a:pt x="9721935" y="6396810"/>
                    <a:pt x="9675498" y="6395540"/>
                  </a:cubicBezTo>
                  <a:cubicBezTo>
                    <a:pt x="9177882" y="6390460"/>
                    <a:pt x="8672610" y="6396810"/>
                    <a:pt x="8174994" y="6391730"/>
                  </a:cubicBezTo>
                  <a:cubicBezTo>
                    <a:pt x="7876424" y="6387921"/>
                    <a:pt x="7585510" y="6390460"/>
                    <a:pt x="7286941" y="6387921"/>
                  </a:cubicBezTo>
                  <a:cubicBezTo>
                    <a:pt x="7149139" y="6386650"/>
                    <a:pt x="7011337" y="6385380"/>
                    <a:pt x="6873536" y="6384110"/>
                  </a:cubicBezTo>
                  <a:cubicBezTo>
                    <a:pt x="6789325" y="6384110"/>
                    <a:pt x="6712768" y="6385380"/>
                    <a:pt x="6628556" y="6385380"/>
                  </a:cubicBezTo>
                  <a:cubicBezTo>
                    <a:pt x="6414198" y="6384110"/>
                    <a:pt x="5824714" y="6385380"/>
                    <a:pt x="5610357" y="6384110"/>
                  </a:cubicBezTo>
                  <a:cubicBezTo>
                    <a:pt x="5457244" y="6382840"/>
                    <a:pt x="2394991" y="6391730"/>
                    <a:pt x="2241878" y="6390460"/>
                  </a:cubicBezTo>
                  <a:cubicBezTo>
                    <a:pt x="2203600" y="6390460"/>
                    <a:pt x="2157666" y="6391730"/>
                    <a:pt x="2119388" y="6391730"/>
                  </a:cubicBezTo>
                  <a:cubicBezTo>
                    <a:pt x="2027520" y="6391730"/>
                    <a:pt x="1943308" y="6393000"/>
                    <a:pt x="1851441" y="6393000"/>
                  </a:cubicBezTo>
                  <a:cubicBezTo>
                    <a:pt x="1621772" y="6393000"/>
                    <a:pt x="1399758" y="6391730"/>
                    <a:pt x="1170089" y="6390460"/>
                  </a:cubicBezTo>
                  <a:cubicBezTo>
                    <a:pt x="1032288" y="6389190"/>
                    <a:pt x="894486" y="6387921"/>
                    <a:pt x="764341" y="6386650"/>
                  </a:cubicBezTo>
                  <a:cubicBezTo>
                    <a:pt x="519360" y="6385380"/>
                    <a:pt x="274380" y="6384110"/>
                    <a:pt x="48260" y="6384110"/>
                  </a:cubicBezTo>
                  <a:cubicBezTo>
                    <a:pt x="38100" y="6384110"/>
                    <a:pt x="29210" y="6384110"/>
                    <a:pt x="19050" y="6382840"/>
                  </a:cubicBezTo>
                  <a:cubicBezTo>
                    <a:pt x="10160" y="6381571"/>
                    <a:pt x="5080" y="6375221"/>
                    <a:pt x="7620" y="6366330"/>
                  </a:cubicBezTo>
                  <a:cubicBezTo>
                    <a:pt x="16510" y="6334243"/>
                    <a:pt x="12700" y="6208778"/>
                    <a:pt x="11430" y="6078295"/>
                  </a:cubicBezTo>
                  <a:cubicBezTo>
                    <a:pt x="10160" y="5812309"/>
                    <a:pt x="6350" y="5551342"/>
                    <a:pt x="7620" y="5285356"/>
                  </a:cubicBezTo>
                  <a:cubicBezTo>
                    <a:pt x="5080" y="4954129"/>
                    <a:pt x="0" y="853935"/>
                    <a:pt x="7620" y="517689"/>
                  </a:cubicBezTo>
                  <a:cubicBezTo>
                    <a:pt x="8890" y="452447"/>
                    <a:pt x="7620" y="382187"/>
                    <a:pt x="8890" y="316945"/>
                  </a:cubicBezTo>
                  <a:cubicBezTo>
                    <a:pt x="10160" y="211555"/>
                    <a:pt x="12700" y="96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989" y="30480"/>
                    <a:pt x="205480" y="29210"/>
                  </a:cubicBezTo>
                  <a:cubicBezTo>
                    <a:pt x="412182" y="25400"/>
                    <a:pt x="618884" y="22860"/>
                    <a:pt x="833241" y="20320"/>
                  </a:cubicBezTo>
                  <a:cubicBezTo>
                    <a:pt x="978698" y="17780"/>
                    <a:pt x="1124156" y="16510"/>
                    <a:pt x="1261957" y="13970"/>
                  </a:cubicBezTo>
                  <a:cubicBezTo>
                    <a:pt x="1399758" y="11430"/>
                    <a:pt x="1545215" y="8890"/>
                    <a:pt x="1683017" y="8890"/>
                  </a:cubicBezTo>
                  <a:cubicBezTo>
                    <a:pt x="1836129" y="7620"/>
                    <a:pt x="1989242" y="10160"/>
                    <a:pt x="2142355" y="8890"/>
                  </a:cubicBezTo>
                  <a:cubicBezTo>
                    <a:pt x="2333746" y="8890"/>
                    <a:pt x="5801748" y="6350"/>
                    <a:pt x="5993138" y="5080"/>
                  </a:cubicBezTo>
                  <a:cubicBezTo>
                    <a:pt x="6176874" y="3810"/>
                    <a:pt x="6360609" y="2540"/>
                    <a:pt x="6551999" y="2540"/>
                  </a:cubicBezTo>
                  <a:cubicBezTo>
                    <a:pt x="6865881" y="1270"/>
                    <a:pt x="7172106" y="0"/>
                    <a:pt x="7485987" y="0"/>
                  </a:cubicBezTo>
                  <a:cubicBezTo>
                    <a:pt x="7616133" y="0"/>
                    <a:pt x="7753934" y="2540"/>
                    <a:pt x="7884080" y="2540"/>
                  </a:cubicBezTo>
                  <a:cubicBezTo>
                    <a:pt x="8243895" y="3810"/>
                    <a:pt x="8611365" y="5080"/>
                    <a:pt x="8971180" y="7620"/>
                  </a:cubicBezTo>
                  <a:cubicBezTo>
                    <a:pt x="9162570" y="8890"/>
                    <a:pt x="9353962" y="12700"/>
                    <a:pt x="9545352" y="16510"/>
                  </a:cubicBezTo>
                  <a:cubicBezTo>
                    <a:pt x="9591286" y="16510"/>
                    <a:pt x="9637220" y="16510"/>
                    <a:pt x="9675498" y="16510"/>
                  </a:cubicBezTo>
                  <a:cubicBezTo>
                    <a:pt x="9713044" y="17780"/>
                    <a:pt x="9721935" y="20320"/>
                    <a:pt x="9732094" y="21590"/>
                  </a:cubicBezTo>
                  <a:close/>
                  <a:moveTo>
                    <a:pt x="9742255" y="6379030"/>
                  </a:moveTo>
                  <a:cubicBezTo>
                    <a:pt x="9743525" y="6362521"/>
                    <a:pt x="9744794" y="6349821"/>
                    <a:pt x="9744794" y="6337121"/>
                  </a:cubicBezTo>
                  <a:cubicBezTo>
                    <a:pt x="9743525" y="6058221"/>
                    <a:pt x="9742255" y="5792235"/>
                    <a:pt x="9742255" y="5506175"/>
                  </a:cubicBezTo>
                  <a:cubicBezTo>
                    <a:pt x="9742255" y="5375691"/>
                    <a:pt x="9744794" y="5245208"/>
                    <a:pt x="9743525" y="5114724"/>
                  </a:cubicBezTo>
                  <a:cubicBezTo>
                    <a:pt x="9743525" y="4994278"/>
                    <a:pt x="9742255" y="4868813"/>
                    <a:pt x="9740985" y="4748367"/>
                  </a:cubicBezTo>
                  <a:cubicBezTo>
                    <a:pt x="9735905" y="4562678"/>
                    <a:pt x="9724475" y="718433"/>
                    <a:pt x="9724475" y="532745"/>
                  </a:cubicBezTo>
                  <a:cubicBezTo>
                    <a:pt x="9721935" y="377168"/>
                    <a:pt x="9719394" y="216573"/>
                    <a:pt x="9716855" y="63500"/>
                  </a:cubicBezTo>
                  <a:cubicBezTo>
                    <a:pt x="9715585" y="44450"/>
                    <a:pt x="9714315" y="43180"/>
                    <a:pt x="9652531" y="41910"/>
                  </a:cubicBezTo>
                  <a:cubicBezTo>
                    <a:pt x="9629564" y="41910"/>
                    <a:pt x="9614254" y="41910"/>
                    <a:pt x="9591286" y="40640"/>
                  </a:cubicBezTo>
                  <a:cubicBezTo>
                    <a:pt x="9399895" y="36830"/>
                    <a:pt x="9200849" y="31750"/>
                    <a:pt x="9009458" y="30480"/>
                  </a:cubicBezTo>
                  <a:cubicBezTo>
                    <a:pt x="8542465" y="26670"/>
                    <a:pt x="8067815" y="25400"/>
                    <a:pt x="7600821" y="22860"/>
                  </a:cubicBezTo>
                  <a:cubicBezTo>
                    <a:pt x="7531921" y="22860"/>
                    <a:pt x="7455364" y="22860"/>
                    <a:pt x="7386464" y="22860"/>
                  </a:cubicBezTo>
                  <a:cubicBezTo>
                    <a:pt x="7271629" y="22860"/>
                    <a:pt x="7156795" y="22860"/>
                    <a:pt x="7049616" y="22860"/>
                  </a:cubicBezTo>
                  <a:cubicBezTo>
                    <a:pt x="6804636" y="22860"/>
                    <a:pt x="6559656" y="22860"/>
                    <a:pt x="6322331" y="24130"/>
                  </a:cubicBezTo>
                  <a:cubicBezTo>
                    <a:pt x="6115628" y="25400"/>
                    <a:pt x="2632315" y="29210"/>
                    <a:pt x="2425613" y="29210"/>
                  </a:cubicBezTo>
                  <a:cubicBezTo>
                    <a:pt x="2088765" y="29210"/>
                    <a:pt x="1751918" y="26670"/>
                    <a:pt x="1415070" y="33020"/>
                  </a:cubicBezTo>
                  <a:cubicBezTo>
                    <a:pt x="1238990" y="36830"/>
                    <a:pt x="1070566" y="36830"/>
                    <a:pt x="902142" y="38100"/>
                  </a:cubicBezTo>
                  <a:cubicBezTo>
                    <a:pt x="611228" y="41910"/>
                    <a:pt x="320314" y="45720"/>
                    <a:pt x="49530" y="50800"/>
                  </a:cubicBezTo>
                  <a:cubicBezTo>
                    <a:pt x="36830" y="50800"/>
                    <a:pt x="34290" y="53340"/>
                    <a:pt x="33020" y="81071"/>
                  </a:cubicBezTo>
                  <a:cubicBezTo>
                    <a:pt x="31750" y="171406"/>
                    <a:pt x="31750" y="261741"/>
                    <a:pt x="30480" y="352075"/>
                  </a:cubicBezTo>
                  <a:cubicBezTo>
                    <a:pt x="29210" y="502633"/>
                    <a:pt x="26670" y="648173"/>
                    <a:pt x="25400" y="798730"/>
                  </a:cubicBezTo>
                  <a:cubicBezTo>
                    <a:pt x="20320" y="959326"/>
                    <a:pt x="26670" y="4883869"/>
                    <a:pt x="29210" y="5044464"/>
                  </a:cubicBezTo>
                  <a:cubicBezTo>
                    <a:pt x="29210" y="5215096"/>
                    <a:pt x="29210" y="5390747"/>
                    <a:pt x="30480" y="5561380"/>
                  </a:cubicBezTo>
                  <a:cubicBezTo>
                    <a:pt x="30480" y="5686844"/>
                    <a:pt x="33020" y="5812309"/>
                    <a:pt x="33020" y="5937774"/>
                  </a:cubicBezTo>
                  <a:cubicBezTo>
                    <a:pt x="33020" y="6073276"/>
                    <a:pt x="33020" y="6208778"/>
                    <a:pt x="31750" y="6337121"/>
                  </a:cubicBezTo>
                  <a:cubicBezTo>
                    <a:pt x="31750" y="6340930"/>
                    <a:pt x="31750" y="6343471"/>
                    <a:pt x="31750" y="6347280"/>
                  </a:cubicBezTo>
                  <a:cubicBezTo>
                    <a:pt x="31750" y="6357440"/>
                    <a:pt x="35560" y="6361250"/>
                    <a:pt x="44450" y="6361250"/>
                  </a:cubicBezTo>
                  <a:cubicBezTo>
                    <a:pt x="98301" y="6361250"/>
                    <a:pt x="205480" y="6362521"/>
                    <a:pt x="305003" y="6362521"/>
                  </a:cubicBezTo>
                  <a:cubicBezTo>
                    <a:pt x="450460" y="6362521"/>
                    <a:pt x="603572" y="6359980"/>
                    <a:pt x="749029" y="6362521"/>
                  </a:cubicBezTo>
                  <a:cubicBezTo>
                    <a:pt x="986354" y="6366330"/>
                    <a:pt x="1223679" y="6368871"/>
                    <a:pt x="1461003" y="6367600"/>
                  </a:cubicBezTo>
                  <a:cubicBezTo>
                    <a:pt x="1614116" y="6366330"/>
                    <a:pt x="1759573" y="6368871"/>
                    <a:pt x="1912686" y="6368871"/>
                  </a:cubicBezTo>
                  <a:cubicBezTo>
                    <a:pt x="2134699" y="6368871"/>
                    <a:pt x="2356713" y="6367600"/>
                    <a:pt x="2578726" y="6368871"/>
                  </a:cubicBezTo>
                  <a:cubicBezTo>
                    <a:pt x="2907918" y="6370140"/>
                    <a:pt x="6521377" y="6359980"/>
                    <a:pt x="6858225" y="6362521"/>
                  </a:cubicBezTo>
                  <a:cubicBezTo>
                    <a:pt x="7003682" y="6363790"/>
                    <a:pt x="7149139" y="6365060"/>
                    <a:pt x="7286941" y="6365060"/>
                  </a:cubicBezTo>
                  <a:cubicBezTo>
                    <a:pt x="7539576" y="6367600"/>
                    <a:pt x="7784557" y="6363790"/>
                    <a:pt x="8037193" y="6367600"/>
                  </a:cubicBezTo>
                  <a:cubicBezTo>
                    <a:pt x="8243895" y="6370140"/>
                    <a:pt x="8450597" y="6370140"/>
                    <a:pt x="8657299" y="6372680"/>
                  </a:cubicBezTo>
                  <a:cubicBezTo>
                    <a:pt x="8963524" y="6376490"/>
                    <a:pt x="9269750" y="6379030"/>
                    <a:pt x="9575975" y="6380300"/>
                  </a:cubicBezTo>
                  <a:cubicBezTo>
                    <a:pt x="9690809" y="6380300"/>
                    <a:pt x="9721935" y="6379030"/>
                    <a:pt x="9742255" y="63790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997220">
            <a:off x="-450312" y="6218719"/>
            <a:ext cx="1681399" cy="1546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4058"/>
          <a:stretch>
            <a:fillRect/>
          </a:stretch>
        </p:blipFill>
        <p:spPr>
          <a:xfrm rot="-96584">
            <a:off x="2239588" y="1069848"/>
            <a:ext cx="2312580" cy="12713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42965" y="1529635"/>
            <a:ext cx="10666349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5000" b="1" u="none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  <a:r>
              <a:rPr lang="en-US" sz="5000" u="none">
                <a:latin typeface="Arial" panose="020B0604020202020204" pitchFamily="34" charset="0"/>
                <a:cs typeface="Arial" panose="020B0604020202020204" pitchFamily="34" charset="0"/>
              </a:rPr>
              <a:t>Thực hành: Xác định tâm của một đường tròn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78649">
            <a:off x="-725391" y="7963723"/>
            <a:ext cx="4159446" cy="36239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215515">
            <a:off x="3085077" y="8925822"/>
            <a:ext cx="1223116" cy="11191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00000">
            <a:off x="3125707" y="691031"/>
            <a:ext cx="757564" cy="693171"/>
          </a:xfrm>
          <a:prstGeom prst="rect">
            <a:avLst/>
          </a:prstGeom>
        </p:spPr>
      </p:pic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40B34B80-15F0-1D74-739A-264094786EC7}"/>
              </a:ext>
            </a:extLst>
          </p:cNvPr>
          <p:cNvSpPr/>
          <p:nvPr/>
        </p:nvSpPr>
        <p:spPr>
          <a:xfrm>
            <a:off x="1" y="4197287"/>
            <a:ext cx="11561114" cy="41940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450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AA6336-ABD0-3551-7136-D09A75D834E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31483"/>
          <a:stretch/>
        </p:blipFill>
        <p:spPr>
          <a:xfrm>
            <a:off x="0" y="4573268"/>
            <a:ext cx="11518564" cy="2796757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C83F02D-7F89-F9F0-EE60-22D3BB14C41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561114" y="3848100"/>
            <a:ext cx="6769436" cy="512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7601"/>
          <a:stretch>
            <a:fillRect/>
          </a:stretch>
        </p:blipFill>
        <p:spPr>
          <a:xfrm>
            <a:off x="14191746" y="0"/>
            <a:ext cx="4096254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7601"/>
          <a:stretch>
            <a:fillRect/>
          </a:stretch>
        </p:blipFill>
        <p:spPr>
          <a:xfrm>
            <a:off x="-57993" y="0"/>
            <a:ext cx="4096254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89110" y="1171575"/>
            <a:ext cx="9498890" cy="9098554"/>
            <a:chOff x="0" y="0"/>
            <a:chExt cx="4290833" cy="617592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4267973" cy="6147985"/>
            </a:xfrm>
            <a:custGeom>
              <a:avLst/>
              <a:gdLst/>
              <a:ahLst/>
              <a:cxnLst/>
              <a:rect l="l" t="t" r="r" b="b"/>
              <a:pathLst>
                <a:path w="4267973" h="6147985">
                  <a:moveTo>
                    <a:pt x="4267973" y="6147985"/>
                  </a:moveTo>
                  <a:lnTo>
                    <a:pt x="0" y="6140365"/>
                  </a:lnTo>
                  <a:lnTo>
                    <a:pt x="0" y="2145509"/>
                  </a:lnTo>
                  <a:lnTo>
                    <a:pt x="17780" y="19050"/>
                  </a:lnTo>
                  <a:lnTo>
                    <a:pt x="2126221" y="0"/>
                  </a:lnTo>
                  <a:lnTo>
                    <a:pt x="424892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4297184" cy="6174655"/>
            </a:xfrm>
            <a:custGeom>
              <a:avLst/>
              <a:gdLst/>
              <a:ahLst/>
              <a:cxnLst/>
              <a:rect l="l" t="t" r="r" b="b"/>
              <a:pathLst>
                <a:path w="4297184" h="6174655">
                  <a:moveTo>
                    <a:pt x="4262893" y="21590"/>
                  </a:moveTo>
                  <a:cubicBezTo>
                    <a:pt x="4264164" y="34290"/>
                    <a:pt x="4264164" y="44450"/>
                    <a:pt x="4265434" y="54610"/>
                  </a:cubicBezTo>
                  <a:cubicBezTo>
                    <a:pt x="4267973" y="157931"/>
                    <a:pt x="4269243" y="293473"/>
                    <a:pt x="4271784" y="424175"/>
                  </a:cubicBezTo>
                  <a:cubicBezTo>
                    <a:pt x="4271784" y="612966"/>
                    <a:pt x="4284484" y="4335534"/>
                    <a:pt x="4290834" y="4524324"/>
                  </a:cubicBezTo>
                  <a:cubicBezTo>
                    <a:pt x="4297184" y="4809931"/>
                    <a:pt x="4293373" y="5100378"/>
                    <a:pt x="4293373" y="5385985"/>
                  </a:cubicBezTo>
                  <a:cubicBezTo>
                    <a:pt x="4293373" y="5637706"/>
                    <a:pt x="4294643" y="5870064"/>
                    <a:pt x="4295914" y="6113695"/>
                  </a:cubicBezTo>
                  <a:cubicBezTo>
                    <a:pt x="4295914" y="6135285"/>
                    <a:pt x="4295914" y="6149255"/>
                    <a:pt x="4295914" y="6173385"/>
                  </a:cubicBezTo>
                  <a:cubicBezTo>
                    <a:pt x="4273053" y="6173385"/>
                    <a:pt x="4252734" y="6174655"/>
                    <a:pt x="4224037" y="6173385"/>
                  </a:cubicBezTo>
                  <a:cubicBezTo>
                    <a:pt x="4008352" y="6168305"/>
                    <a:pt x="3789349" y="6174655"/>
                    <a:pt x="3573664" y="6169575"/>
                  </a:cubicBezTo>
                  <a:cubicBezTo>
                    <a:pt x="3444253" y="6165765"/>
                    <a:pt x="3318161" y="6168305"/>
                    <a:pt x="3188750" y="6165765"/>
                  </a:cubicBezTo>
                  <a:cubicBezTo>
                    <a:pt x="3129022" y="6164495"/>
                    <a:pt x="3069294" y="6163225"/>
                    <a:pt x="3009566" y="6161955"/>
                  </a:cubicBezTo>
                  <a:cubicBezTo>
                    <a:pt x="2973066" y="6161955"/>
                    <a:pt x="2939883" y="6163225"/>
                    <a:pt x="2903383" y="6163225"/>
                  </a:cubicBezTo>
                  <a:cubicBezTo>
                    <a:pt x="2810473" y="6161955"/>
                    <a:pt x="2554969" y="6163225"/>
                    <a:pt x="2462059" y="6161955"/>
                  </a:cubicBezTo>
                  <a:cubicBezTo>
                    <a:pt x="2395694" y="6160685"/>
                    <a:pt x="1068405" y="6169575"/>
                    <a:pt x="1002040" y="6168305"/>
                  </a:cubicBezTo>
                  <a:cubicBezTo>
                    <a:pt x="985449" y="6168305"/>
                    <a:pt x="965540" y="6169575"/>
                    <a:pt x="948949" y="6169575"/>
                  </a:cubicBezTo>
                  <a:cubicBezTo>
                    <a:pt x="909130" y="6169575"/>
                    <a:pt x="872629" y="6170845"/>
                    <a:pt x="832811" y="6170845"/>
                  </a:cubicBezTo>
                  <a:cubicBezTo>
                    <a:pt x="733264" y="6170845"/>
                    <a:pt x="637035" y="6169575"/>
                    <a:pt x="537489" y="6168305"/>
                  </a:cubicBezTo>
                  <a:cubicBezTo>
                    <a:pt x="477761" y="6167035"/>
                    <a:pt x="418033" y="6165765"/>
                    <a:pt x="361623" y="6164495"/>
                  </a:cubicBezTo>
                  <a:cubicBezTo>
                    <a:pt x="255440" y="6163225"/>
                    <a:pt x="149256" y="6161955"/>
                    <a:pt x="48260" y="6161955"/>
                  </a:cubicBezTo>
                  <a:cubicBezTo>
                    <a:pt x="38100" y="6161955"/>
                    <a:pt x="29210" y="6161955"/>
                    <a:pt x="19050" y="6160685"/>
                  </a:cubicBezTo>
                  <a:cubicBezTo>
                    <a:pt x="10160" y="6159415"/>
                    <a:pt x="5080" y="6153065"/>
                    <a:pt x="7620" y="6144175"/>
                  </a:cubicBezTo>
                  <a:cubicBezTo>
                    <a:pt x="16510" y="6112104"/>
                    <a:pt x="12700" y="5991084"/>
                    <a:pt x="11430" y="5865223"/>
                  </a:cubicBezTo>
                  <a:cubicBezTo>
                    <a:pt x="10160" y="5608662"/>
                    <a:pt x="6350" y="5356940"/>
                    <a:pt x="7620" y="5100378"/>
                  </a:cubicBezTo>
                  <a:cubicBezTo>
                    <a:pt x="5080" y="4780886"/>
                    <a:pt x="0" y="825960"/>
                    <a:pt x="7620" y="501627"/>
                  </a:cubicBezTo>
                  <a:cubicBezTo>
                    <a:pt x="8890" y="438697"/>
                    <a:pt x="7620" y="370926"/>
                    <a:pt x="8890" y="307996"/>
                  </a:cubicBezTo>
                  <a:cubicBezTo>
                    <a:pt x="10160" y="206339"/>
                    <a:pt x="12700" y="950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301" y="30480"/>
                    <a:pt x="119392" y="29210"/>
                  </a:cubicBezTo>
                  <a:cubicBezTo>
                    <a:pt x="208984" y="25400"/>
                    <a:pt x="298577" y="22860"/>
                    <a:pt x="391487" y="20320"/>
                  </a:cubicBezTo>
                  <a:cubicBezTo>
                    <a:pt x="454533" y="17780"/>
                    <a:pt x="517579" y="16510"/>
                    <a:pt x="577307" y="13970"/>
                  </a:cubicBezTo>
                  <a:cubicBezTo>
                    <a:pt x="637035" y="11430"/>
                    <a:pt x="700082" y="8890"/>
                    <a:pt x="759810" y="8890"/>
                  </a:cubicBezTo>
                  <a:cubicBezTo>
                    <a:pt x="826174" y="7620"/>
                    <a:pt x="892539" y="10160"/>
                    <a:pt x="958903" y="8890"/>
                  </a:cubicBezTo>
                  <a:cubicBezTo>
                    <a:pt x="1041859" y="8890"/>
                    <a:pt x="2545015" y="6350"/>
                    <a:pt x="2627970" y="5080"/>
                  </a:cubicBezTo>
                  <a:cubicBezTo>
                    <a:pt x="2707608" y="3810"/>
                    <a:pt x="2787245" y="2540"/>
                    <a:pt x="2870201" y="2540"/>
                  </a:cubicBezTo>
                  <a:cubicBezTo>
                    <a:pt x="3006248" y="1270"/>
                    <a:pt x="3138977" y="0"/>
                    <a:pt x="3275024" y="0"/>
                  </a:cubicBezTo>
                  <a:cubicBezTo>
                    <a:pt x="3331434" y="0"/>
                    <a:pt x="3391162" y="2540"/>
                    <a:pt x="3447572" y="2540"/>
                  </a:cubicBezTo>
                  <a:cubicBezTo>
                    <a:pt x="3603528" y="3810"/>
                    <a:pt x="3762803" y="5080"/>
                    <a:pt x="3918760" y="7620"/>
                  </a:cubicBezTo>
                  <a:cubicBezTo>
                    <a:pt x="4001715" y="8890"/>
                    <a:pt x="4084671" y="12700"/>
                    <a:pt x="4167626" y="16510"/>
                  </a:cubicBezTo>
                  <a:cubicBezTo>
                    <a:pt x="4187536" y="16510"/>
                    <a:pt x="4207445" y="16510"/>
                    <a:pt x="4224037" y="16510"/>
                  </a:cubicBezTo>
                  <a:cubicBezTo>
                    <a:pt x="4243843" y="17780"/>
                    <a:pt x="4252733" y="20320"/>
                    <a:pt x="4262893" y="21590"/>
                  </a:cubicBezTo>
                  <a:close/>
                  <a:moveTo>
                    <a:pt x="4273053" y="6156875"/>
                  </a:moveTo>
                  <a:cubicBezTo>
                    <a:pt x="4274323" y="6140365"/>
                    <a:pt x="4275593" y="6127665"/>
                    <a:pt x="4275593" y="6114965"/>
                  </a:cubicBezTo>
                  <a:cubicBezTo>
                    <a:pt x="4274323" y="5845860"/>
                    <a:pt x="4273053" y="5589298"/>
                    <a:pt x="4273053" y="5313373"/>
                  </a:cubicBezTo>
                  <a:cubicBezTo>
                    <a:pt x="4273053" y="5187513"/>
                    <a:pt x="4275593" y="5061652"/>
                    <a:pt x="4274323" y="4935792"/>
                  </a:cubicBezTo>
                  <a:cubicBezTo>
                    <a:pt x="4274323" y="4819613"/>
                    <a:pt x="4273053" y="4698593"/>
                    <a:pt x="4271784" y="4582414"/>
                  </a:cubicBezTo>
                  <a:cubicBezTo>
                    <a:pt x="4266703" y="4403304"/>
                    <a:pt x="4255273" y="695259"/>
                    <a:pt x="4255273" y="516150"/>
                  </a:cubicBezTo>
                  <a:cubicBezTo>
                    <a:pt x="4252734" y="366085"/>
                    <a:pt x="4250193" y="211180"/>
                    <a:pt x="4247653" y="63500"/>
                  </a:cubicBezTo>
                  <a:cubicBezTo>
                    <a:pt x="4246384" y="44450"/>
                    <a:pt x="4245114" y="43180"/>
                    <a:pt x="4214082" y="41910"/>
                  </a:cubicBezTo>
                  <a:cubicBezTo>
                    <a:pt x="4204127" y="41910"/>
                    <a:pt x="4197491" y="41910"/>
                    <a:pt x="4187536" y="40640"/>
                  </a:cubicBezTo>
                  <a:cubicBezTo>
                    <a:pt x="4104580" y="36830"/>
                    <a:pt x="4018306" y="31750"/>
                    <a:pt x="3935351" y="30480"/>
                  </a:cubicBezTo>
                  <a:cubicBezTo>
                    <a:pt x="3732939" y="26670"/>
                    <a:pt x="3527209" y="25400"/>
                    <a:pt x="3324798" y="22860"/>
                  </a:cubicBezTo>
                  <a:cubicBezTo>
                    <a:pt x="3294934" y="22860"/>
                    <a:pt x="3261751" y="22860"/>
                    <a:pt x="3231887" y="22860"/>
                  </a:cubicBezTo>
                  <a:cubicBezTo>
                    <a:pt x="3182114" y="22860"/>
                    <a:pt x="3132341" y="22860"/>
                    <a:pt x="3085885" y="22860"/>
                  </a:cubicBezTo>
                  <a:cubicBezTo>
                    <a:pt x="2979702" y="22860"/>
                    <a:pt x="2873519" y="22860"/>
                    <a:pt x="2770654" y="24130"/>
                  </a:cubicBezTo>
                  <a:cubicBezTo>
                    <a:pt x="2681062" y="25400"/>
                    <a:pt x="1171270" y="29210"/>
                    <a:pt x="1081678" y="29210"/>
                  </a:cubicBezTo>
                  <a:cubicBezTo>
                    <a:pt x="935676" y="29210"/>
                    <a:pt x="789674" y="26670"/>
                    <a:pt x="643672" y="33020"/>
                  </a:cubicBezTo>
                  <a:cubicBezTo>
                    <a:pt x="567353" y="36830"/>
                    <a:pt x="494352" y="36830"/>
                    <a:pt x="421351" y="38100"/>
                  </a:cubicBezTo>
                  <a:cubicBezTo>
                    <a:pt x="295258" y="41910"/>
                    <a:pt x="169166" y="45720"/>
                    <a:pt x="49530" y="50800"/>
                  </a:cubicBezTo>
                  <a:cubicBezTo>
                    <a:pt x="36830" y="50800"/>
                    <a:pt x="34290" y="53340"/>
                    <a:pt x="33020" y="80479"/>
                  </a:cubicBezTo>
                  <a:cubicBezTo>
                    <a:pt x="31750" y="167613"/>
                    <a:pt x="31750" y="254747"/>
                    <a:pt x="30480" y="341881"/>
                  </a:cubicBezTo>
                  <a:cubicBezTo>
                    <a:pt x="29210" y="487105"/>
                    <a:pt x="26670" y="627488"/>
                    <a:pt x="25400" y="772712"/>
                  </a:cubicBezTo>
                  <a:cubicBezTo>
                    <a:pt x="20320" y="927617"/>
                    <a:pt x="26670" y="4713115"/>
                    <a:pt x="29210" y="4868021"/>
                  </a:cubicBezTo>
                  <a:cubicBezTo>
                    <a:pt x="29210" y="5032608"/>
                    <a:pt x="29210" y="5202035"/>
                    <a:pt x="30480" y="5366622"/>
                  </a:cubicBezTo>
                  <a:cubicBezTo>
                    <a:pt x="30480" y="5487642"/>
                    <a:pt x="33020" y="5608662"/>
                    <a:pt x="33020" y="5729681"/>
                  </a:cubicBezTo>
                  <a:cubicBezTo>
                    <a:pt x="33020" y="5860383"/>
                    <a:pt x="33020" y="5991084"/>
                    <a:pt x="31750" y="6114965"/>
                  </a:cubicBezTo>
                  <a:cubicBezTo>
                    <a:pt x="31750" y="6118775"/>
                    <a:pt x="31750" y="6121315"/>
                    <a:pt x="31750" y="6125125"/>
                  </a:cubicBezTo>
                  <a:cubicBezTo>
                    <a:pt x="31750" y="6135285"/>
                    <a:pt x="35560" y="6139095"/>
                    <a:pt x="44450" y="6139095"/>
                  </a:cubicBezTo>
                  <a:cubicBezTo>
                    <a:pt x="72937" y="6139095"/>
                    <a:pt x="119392" y="6140365"/>
                    <a:pt x="162529" y="6140365"/>
                  </a:cubicBezTo>
                  <a:cubicBezTo>
                    <a:pt x="225576" y="6140365"/>
                    <a:pt x="291940" y="6137825"/>
                    <a:pt x="354986" y="6140365"/>
                  </a:cubicBezTo>
                  <a:cubicBezTo>
                    <a:pt x="457851" y="6144175"/>
                    <a:pt x="560716" y="6146715"/>
                    <a:pt x="663581" y="6145445"/>
                  </a:cubicBezTo>
                  <a:cubicBezTo>
                    <a:pt x="729946" y="6144175"/>
                    <a:pt x="792992" y="6146715"/>
                    <a:pt x="859357" y="6146715"/>
                  </a:cubicBezTo>
                  <a:cubicBezTo>
                    <a:pt x="955585" y="6146715"/>
                    <a:pt x="1051814" y="6145445"/>
                    <a:pt x="1148042" y="6146715"/>
                  </a:cubicBezTo>
                  <a:cubicBezTo>
                    <a:pt x="1290726" y="6147985"/>
                    <a:pt x="2856928" y="6137825"/>
                    <a:pt x="3002930" y="6140365"/>
                  </a:cubicBezTo>
                  <a:cubicBezTo>
                    <a:pt x="3065976" y="6141635"/>
                    <a:pt x="3129022" y="6142905"/>
                    <a:pt x="3188750" y="6142905"/>
                  </a:cubicBezTo>
                  <a:cubicBezTo>
                    <a:pt x="3298252" y="6145445"/>
                    <a:pt x="3404435" y="6141635"/>
                    <a:pt x="3513936" y="6145445"/>
                  </a:cubicBezTo>
                  <a:cubicBezTo>
                    <a:pt x="3603528" y="6147985"/>
                    <a:pt x="3693120" y="6147985"/>
                    <a:pt x="3782713" y="6150525"/>
                  </a:cubicBezTo>
                  <a:cubicBezTo>
                    <a:pt x="3915441" y="6154335"/>
                    <a:pt x="4048171" y="6156875"/>
                    <a:pt x="4180900" y="6158145"/>
                  </a:cubicBezTo>
                  <a:cubicBezTo>
                    <a:pt x="4230673" y="6158145"/>
                    <a:pt x="4252733" y="6156875"/>
                    <a:pt x="4273053" y="61568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92" t="13613" b="11383"/>
          <a:stretch>
            <a:fillRect/>
          </a:stretch>
        </p:blipFill>
        <p:spPr>
          <a:xfrm>
            <a:off x="10778735" y="1604293"/>
            <a:ext cx="6083244" cy="135449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12556" y="2118407"/>
            <a:ext cx="4701696" cy="52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5000" b="1" u="none" spc="4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57993" y="1171574"/>
            <a:ext cx="8820993" cy="9115425"/>
            <a:chOff x="0" y="0"/>
            <a:chExt cx="4290833" cy="6175925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4267973" cy="6147985"/>
            </a:xfrm>
            <a:custGeom>
              <a:avLst/>
              <a:gdLst/>
              <a:ahLst/>
              <a:cxnLst/>
              <a:rect l="l" t="t" r="r" b="b"/>
              <a:pathLst>
                <a:path w="4267973" h="6147985">
                  <a:moveTo>
                    <a:pt x="4267973" y="6147985"/>
                  </a:moveTo>
                  <a:lnTo>
                    <a:pt x="0" y="6140365"/>
                  </a:lnTo>
                  <a:lnTo>
                    <a:pt x="0" y="2145509"/>
                  </a:lnTo>
                  <a:lnTo>
                    <a:pt x="17780" y="19050"/>
                  </a:lnTo>
                  <a:lnTo>
                    <a:pt x="2126221" y="0"/>
                  </a:lnTo>
                  <a:lnTo>
                    <a:pt x="424892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4297184" cy="6174655"/>
            </a:xfrm>
            <a:custGeom>
              <a:avLst/>
              <a:gdLst/>
              <a:ahLst/>
              <a:cxnLst/>
              <a:rect l="l" t="t" r="r" b="b"/>
              <a:pathLst>
                <a:path w="4297184" h="6174655">
                  <a:moveTo>
                    <a:pt x="4262893" y="21590"/>
                  </a:moveTo>
                  <a:cubicBezTo>
                    <a:pt x="4264164" y="34290"/>
                    <a:pt x="4264164" y="44450"/>
                    <a:pt x="4265434" y="54610"/>
                  </a:cubicBezTo>
                  <a:cubicBezTo>
                    <a:pt x="4267973" y="157931"/>
                    <a:pt x="4269243" y="293473"/>
                    <a:pt x="4271784" y="424175"/>
                  </a:cubicBezTo>
                  <a:cubicBezTo>
                    <a:pt x="4271784" y="612966"/>
                    <a:pt x="4284484" y="4335534"/>
                    <a:pt x="4290834" y="4524324"/>
                  </a:cubicBezTo>
                  <a:cubicBezTo>
                    <a:pt x="4297184" y="4809931"/>
                    <a:pt x="4293373" y="5100378"/>
                    <a:pt x="4293373" y="5385985"/>
                  </a:cubicBezTo>
                  <a:cubicBezTo>
                    <a:pt x="4293373" y="5637706"/>
                    <a:pt x="4294643" y="5870064"/>
                    <a:pt x="4295914" y="6113695"/>
                  </a:cubicBezTo>
                  <a:cubicBezTo>
                    <a:pt x="4295914" y="6135285"/>
                    <a:pt x="4295914" y="6149255"/>
                    <a:pt x="4295914" y="6173385"/>
                  </a:cubicBezTo>
                  <a:cubicBezTo>
                    <a:pt x="4273053" y="6173385"/>
                    <a:pt x="4252734" y="6174655"/>
                    <a:pt x="4224037" y="6173385"/>
                  </a:cubicBezTo>
                  <a:cubicBezTo>
                    <a:pt x="4008352" y="6168305"/>
                    <a:pt x="3789349" y="6174655"/>
                    <a:pt x="3573664" y="6169575"/>
                  </a:cubicBezTo>
                  <a:cubicBezTo>
                    <a:pt x="3444253" y="6165765"/>
                    <a:pt x="3318161" y="6168305"/>
                    <a:pt x="3188750" y="6165765"/>
                  </a:cubicBezTo>
                  <a:cubicBezTo>
                    <a:pt x="3129022" y="6164495"/>
                    <a:pt x="3069294" y="6163225"/>
                    <a:pt x="3009566" y="6161955"/>
                  </a:cubicBezTo>
                  <a:cubicBezTo>
                    <a:pt x="2973066" y="6161955"/>
                    <a:pt x="2939883" y="6163225"/>
                    <a:pt x="2903383" y="6163225"/>
                  </a:cubicBezTo>
                  <a:cubicBezTo>
                    <a:pt x="2810473" y="6161955"/>
                    <a:pt x="2554969" y="6163225"/>
                    <a:pt x="2462059" y="6161955"/>
                  </a:cubicBezTo>
                  <a:cubicBezTo>
                    <a:pt x="2395694" y="6160685"/>
                    <a:pt x="1068405" y="6169575"/>
                    <a:pt x="1002040" y="6168305"/>
                  </a:cubicBezTo>
                  <a:cubicBezTo>
                    <a:pt x="985449" y="6168305"/>
                    <a:pt x="965540" y="6169575"/>
                    <a:pt x="948949" y="6169575"/>
                  </a:cubicBezTo>
                  <a:cubicBezTo>
                    <a:pt x="909130" y="6169575"/>
                    <a:pt x="872629" y="6170845"/>
                    <a:pt x="832811" y="6170845"/>
                  </a:cubicBezTo>
                  <a:cubicBezTo>
                    <a:pt x="733264" y="6170845"/>
                    <a:pt x="637035" y="6169575"/>
                    <a:pt x="537489" y="6168305"/>
                  </a:cubicBezTo>
                  <a:cubicBezTo>
                    <a:pt x="477761" y="6167035"/>
                    <a:pt x="418033" y="6165765"/>
                    <a:pt x="361623" y="6164495"/>
                  </a:cubicBezTo>
                  <a:cubicBezTo>
                    <a:pt x="255440" y="6163225"/>
                    <a:pt x="149256" y="6161955"/>
                    <a:pt x="48260" y="6161955"/>
                  </a:cubicBezTo>
                  <a:cubicBezTo>
                    <a:pt x="38100" y="6161955"/>
                    <a:pt x="29210" y="6161955"/>
                    <a:pt x="19050" y="6160685"/>
                  </a:cubicBezTo>
                  <a:cubicBezTo>
                    <a:pt x="10160" y="6159415"/>
                    <a:pt x="5080" y="6153065"/>
                    <a:pt x="7620" y="6144175"/>
                  </a:cubicBezTo>
                  <a:cubicBezTo>
                    <a:pt x="16510" y="6112104"/>
                    <a:pt x="12700" y="5991084"/>
                    <a:pt x="11430" y="5865223"/>
                  </a:cubicBezTo>
                  <a:cubicBezTo>
                    <a:pt x="10160" y="5608662"/>
                    <a:pt x="6350" y="5356940"/>
                    <a:pt x="7620" y="5100378"/>
                  </a:cubicBezTo>
                  <a:cubicBezTo>
                    <a:pt x="5080" y="4780886"/>
                    <a:pt x="0" y="825960"/>
                    <a:pt x="7620" y="501627"/>
                  </a:cubicBezTo>
                  <a:cubicBezTo>
                    <a:pt x="8890" y="438697"/>
                    <a:pt x="7620" y="370926"/>
                    <a:pt x="8890" y="307996"/>
                  </a:cubicBezTo>
                  <a:cubicBezTo>
                    <a:pt x="10160" y="206339"/>
                    <a:pt x="12700" y="950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301" y="30480"/>
                    <a:pt x="119392" y="29210"/>
                  </a:cubicBezTo>
                  <a:cubicBezTo>
                    <a:pt x="208984" y="25400"/>
                    <a:pt x="298577" y="22860"/>
                    <a:pt x="391487" y="20320"/>
                  </a:cubicBezTo>
                  <a:cubicBezTo>
                    <a:pt x="454533" y="17780"/>
                    <a:pt x="517579" y="16510"/>
                    <a:pt x="577307" y="13970"/>
                  </a:cubicBezTo>
                  <a:cubicBezTo>
                    <a:pt x="637035" y="11430"/>
                    <a:pt x="700082" y="8890"/>
                    <a:pt x="759810" y="8890"/>
                  </a:cubicBezTo>
                  <a:cubicBezTo>
                    <a:pt x="826174" y="7620"/>
                    <a:pt x="892539" y="10160"/>
                    <a:pt x="958903" y="8890"/>
                  </a:cubicBezTo>
                  <a:cubicBezTo>
                    <a:pt x="1041859" y="8890"/>
                    <a:pt x="2545015" y="6350"/>
                    <a:pt x="2627970" y="5080"/>
                  </a:cubicBezTo>
                  <a:cubicBezTo>
                    <a:pt x="2707608" y="3810"/>
                    <a:pt x="2787245" y="2540"/>
                    <a:pt x="2870201" y="2540"/>
                  </a:cubicBezTo>
                  <a:cubicBezTo>
                    <a:pt x="3006248" y="1270"/>
                    <a:pt x="3138977" y="0"/>
                    <a:pt x="3275024" y="0"/>
                  </a:cubicBezTo>
                  <a:cubicBezTo>
                    <a:pt x="3331434" y="0"/>
                    <a:pt x="3391162" y="2540"/>
                    <a:pt x="3447572" y="2540"/>
                  </a:cubicBezTo>
                  <a:cubicBezTo>
                    <a:pt x="3603528" y="3810"/>
                    <a:pt x="3762803" y="5080"/>
                    <a:pt x="3918760" y="7620"/>
                  </a:cubicBezTo>
                  <a:cubicBezTo>
                    <a:pt x="4001715" y="8890"/>
                    <a:pt x="4084671" y="12700"/>
                    <a:pt x="4167626" y="16510"/>
                  </a:cubicBezTo>
                  <a:cubicBezTo>
                    <a:pt x="4187536" y="16510"/>
                    <a:pt x="4207445" y="16510"/>
                    <a:pt x="4224037" y="16510"/>
                  </a:cubicBezTo>
                  <a:cubicBezTo>
                    <a:pt x="4243843" y="17780"/>
                    <a:pt x="4252733" y="20320"/>
                    <a:pt x="4262893" y="21590"/>
                  </a:cubicBezTo>
                  <a:close/>
                  <a:moveTo>
                    <a:pt x="4273053" y="6156875"/>
                  </a:moveTo>
                  <a:cubicBezTo>
                    <a:pt x="4274323" y="6140365"/>
                    <a:pt x="4275593" y="6127665"/>
                    <a:pt x="4275593" y="6114965"/>
                  </a:cubicBezTo>
                  <a:cubicBezTo>
                    <a:pt x="4274323" y="5845860"/>
                    <a:pt x="4273053" y="5589298"/>
                    <a:pt x="4273053" y="5313373"/>
                  </a:cubicBezTo>
                  <a:cubicBezTo>
                    <a:pt x="4273053" y="5187513"/>
                    <a:pt x="4275593" y="5061652"/>
                    <a:pt x="4274323" y="4935792"/>
                  </a:cubicBezTo>
                  <a:cubicBezTo>
                    <a:pt x="4274323" y="4819613"/>
                    <a:pt x="4273053" y="4698593"/>
                    <a:pt x="4271784" y="4582414"/>
                  </a:cubicBezTo>
                  <a:cubicBezTo>
                    <a:pt x="4266703" y="4403304"/>
                    <a:pt x="4255273" y="695259"/>
                    <a:pt x="4255273" y="516150"/>
                  </a:cubicBezTo>
                  <a:cubicBezTo>
                    <a:pt x="4252734" y="366085"/>
                    <a:pt x="4250193" y="211180"/>
                    <a:pt x="4247653" y="63500"/>
                  </a:cubicBezTo>
                  <a:cubicBezTo>
                    <a:pt x="4246384" y="44450"/>
                    <a:pt x="4245114" y="43180"/>
                    <a:pt x="4214082" y="41910"/>
                  </a:cubicBezTo>
                  <a:cubicBezTo>
                    <a:pt x="4204127" y="41910"/>
                    <a:pt x="4197491" y="41910"/>
                    <a:pt x="4187536" y="40640"/>
                  </a:cubicBezTo>
                  <a:cubicBezTo>
                    <a:pt x="4104580" y="36830"/>
                    <a:pt x="4018306" y="31750"/>
                    <a:pt x="3935351" y="30480"/>
                  </a:cubicBezTo>
                  <a:cubicBezTo>
                    <a:pt x="3732939" y="26670"/>
                    <a:pt x="3527209" y="25400"/>
                    <a:pt x="3324798" y="22860"/>
                  </a:cubicBezTo>
                  <a:cubicBezTo>
                    <a:pt x="3294934" y="22860"/>
                    <a:pt x="3261751" y="22860"/>
                    <a:pt x="3231887" y="22860"/>
                  </a:cubicBezTo>
                  <a:cubicBezTo>
                    <a:pt x="3182114" y="22860"/>
                    <a:pt x="3132341" y="22860"/>
                    <a:pt x="3085885" y="22860"/>
                  </a:cubicBezTo>
                  <a:cubicBezTo>
                    <a:pt x="2979702" y="22860"/>
                    <a:pt x="2873519" y="22860"/>
                    <a:pt x="2770654" y="24130"/>
                  </a:cubicBezTo>
                  <a:cubicBezTo>
                    <a:pt x="2681062" y="25400"/>
                    <a:pt x="1171270" y="29210"/>
                    <a:pt x="1081678" y="29210"/>
                  </a:cubicBezTo>
                  <a:cubicBezTo>
                    <a:pt x="935676" y="29210"/>
                    <a:pt x="789674" y="26670"/>
                    <a:pt x="643672" y="33020"/>
                  </a:cubicBezTo>
                  <a:cubicBezTo>
                    <a:pt x="567353" y="36830"/>
                    <a:pt x="494352" y="36830"/>
                    <a:pt x="421351" y="38100"/>
                  </a:cubicBezTo>
                  <a:cubicBezTo>
                    <a:pt x="295258" y="41910"/>
                    <a:pt x="169166" y="45720"/>
                    <a:pt x="49530" y="50800"/>
                  </a:cubicBezTo>
                  <a:cubicBezTo>
                    <a:pt x="36830" y="50800"/>
                    <a:pt x="34290" y="53340"/>
                    <a:pt x="33020" y="80479"/>
                  </a:cubicBezTo>
                  <a:cubicBezTo>
                    <a:pt x="31750" y="167613"/>
                    <a:pt x="31750" y="254747"/>
                    <a:pt x="30480" y="341881"/>
                  </a:cubicBezTo>
                  <a:cubicBezTo>
                    <a:pt x="29210" y="487105"/>
                    <a:pt x="26670" y="627488"/>
                    <a:pt x="25400" y="772712"/>
                  </a:cubicBezTo>
                  <a:cubicBezTo>
                    <a:pt x="20320" y="927617"/>
                    <a:pt x="26670" y="4713115"/>
                    <a:pt x="29210" y="4868021"/>
                  </a:cubicBezTo>
                  <a:cubicBezTo>
                    <a:pt x="29210" y="5032608"/>
                    <a:pt x="29210" y="5202035"/>
                    <a:pt x="30480" y="5366622"/>
                  </a:cubicBezTo>
                  <a:cubicBezTo>
                    <a:pt x="30480" y="5487642"/>
                    <a:pt x="33020" y="5608662"/>
                    <a:pt x="33020" y="5729681"/>
                  </a:cubicBezTo>
                  <a:cubicBezTo>
                    <a:pt x="33020" y="5860383"/>
                    <a:pt x="33020" y="5991084"/>
                    <a:pt x="31750" y="6114965"/>
                  </a:cubicBezTo>
                  <a:cubicBezTo>
                    <a:pt x="31750" y="6118775"/>
                    <a:pt x="31750" y="6121315"/>
                    <a:pt x="31750" y="6125125"/>
                  </a:cubicBezTo>
                  <a:cubicBezTo>
                    <a:pt x="31750" y="6135285"/>
                    <a:pt x="35560" y="6139095"/>
                    <a:pt x="44450" y="6139095"/>
                  </a:cubicBezTo>
                  <a:cubicBezTo>
                    <a:pt x="72937" y="6139095"/>
                    <a:pt x="119392" y="6140365"/>
                    <a:pt x="162529" y="6140365"/>
                  </a:cubicBezTo>
                  <a:cubicBezTo>
                    <a:pt x="225576" y="6140365"/>
                    <a:pt x="291940" y="6137825"/>
                    <a:pt x="354986" y="6140365"/>
                  </a:cubicBezTo>
                  <a:cubicBezTo>
                    <a:pt x="457851" y="6144175"/>
                    <a:pt x="560716" y="6146715"/>
                    <a:pt x="663581" y="6145445"/>
                  </a:cubicBezTo>
                  <a:cubicBezTo>
                    <a:pt x="729946" y="6144175"/>
                    <a:pt x="792992" y="6146715"/>
                    <a:pt x="859357" y="6146715"/>
                  </a:cubicBezTo>
                  <a:cubicBezTo>
                    <a:pt x="955585" y="6146715"/>
                    <a:pt x="1051814" y="6145445"/>
                    <a:pt x="1148042" y="6146715"/>
                  </a:cubicBezTo>
                  <a:cubicBezTo>
                    <a:pt x="1290726" y="6147985"/>
                    <a:pt x="2856928" y="6137825"/>
                    <a:pt x="3002930" y="6140365"/>
                  </a:cubicBezTo>
                  <a:cubicBezTo>
                    <a:pt x="3065976" y="6141635"/>
                    <a:pt x="3129022" y="6142905"/>
                    <a:pt x="3188750" y="6142905"/>
                  </a:cubicBezTo>
                  <a:cubicBezTo>
                    <a:pt x="3298252" y="6145445"/>
                    <a:pt x="3404435" y="6141635"/>
                    <a:pt x="3513936" y="6145445"/>
                  </a:cubicBezTo>
                  <a:cubicBezTo>
                    <a:pt x="3603528" y="6147985"/>
                    <a:pt x="3693120" y="6147985"/>
                    <a:pt x="3782713" y="6150525"/>
                  </a:cubicBezTo>
                  <a:cubicBezTo>
                    <a:pt x="3915441" y="6154335"/>
                    <a:pt x="4048171" y="6156875"/>
                    <a:pt x="4180900" y="6158145"/>
                  </a:cubicBezTo>
                  <a:cubicBezTo>
                    <a:pt x="4230673" y="6158145"/>
                    <a:pt x="4252733" y="6156875"/>
                    <a:pt x="4273053" y="61568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92" t="13613" b="11383"/>
          <a:stretch>
            <a:fillRect/>
          </a:stretch>
        </p:blipFill>
        <p:spPr>
          <a:xfrm>
            <a:off x="1990134" y="1604293"/>
            <a:ext cx="6083244" cy="135449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98852" y="1814344"/>
            <a:ext cx="4701696" cy="10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pc="4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9161" y="8357538"/>
            <a:ext cx="1641945" cy="151059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00000">
            <a:off x="16975866" y="6845300"/>
            <a:ext cx="1901530" cy="1739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00000">
            <a:off x="-590971" y="6845300"/>
            <a:ext cx="1901530" cy="1739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18901" y="8357538"/>
            <a:ext cx="1641945" cy="15105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C9D190F-7747-B1EB-6889-02B7D64BA76F}"/>
              </a:ext>
            </a:extLst>
          </p:cNvPr>
          <p:cNvSpPr txBox="1"/>
          <p:nvPr/>
        </p:nvSpPr>
        <p:spPr>
          <a:xfrm>
            <a:off x="2149175" y="3604068"/>
            <a:ext cx="4911025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xăng-ti-mét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973DC46-A84B-70B4-E123-4D6F5898F1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18042" r="2519" b="-4969"/>
          <a:stretch/>
        </p:blipFill>
        <p:spPr>
          <a:xfrm>
            <a:off x="8809550" y="3497184"/>
            <a:ext cx="9478450" cy="7164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69" t="3998" b="66025"/>
          <a:stretch>
            <a:fillRect/>
          </a:stretch>
        </p:blipFill>
        <p:spPr>
          <a:xfrm>
            <a:off x="0" y="-555413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53926" y="-227006"/>
            <a:ext cx="12780149" cy="2888261"/>
            <a:chOff x="0" y="0"/>
            <a:chExt cx="9935892" cy="30914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9913032" cy="3063488"/>
            </a:xfrm>
            <a:custGeom>
              <a:avLst/>
              <a:gdLst/>
              <a:ahLst/>
              <a:cxnLst/>
              <a:rect l="l" t="t" r="r" b="b"/>
              <a:pathLst>
                <a:path w="9913032" h="3063488">
                  <a:moveTo>
                    <a:pt x="9913032" y="3063488"/>
                  </a:moveTo>
                  <a:lnTo>
                    <a:pt x="0" y="3055868"/>
                  </a:lnTo>
                  <a:lnTo>
                    <a:pt x="0" y="1075724"/>
                  </a:lnTo>
                  <a:lnTo>
                    <a:pt x="17780" y="19050"/>
                  </a:lnTo>
                  <a:lnTo>
                    <a:pt x="4941493" y="0"/>
                  </a:lnTo>
                  <a:lnTo>
                    <a:pt x="989398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9942242" cy="3090158"/>
            </a:xfrm>
            <a:custGeom>
              <a:avLst/>
              <a:gdLst/>
              <a:ahLst/>
              <a:cxnLst/>
              <a:rect l="l" t="t" r="r" b="b"/>
              <a:pathLst>
                <a:path w="9942242" h="3090158">
                  <a:moveTo>
                    <a:pt x="9907952" y="21590"/>
                  </a:moveTo>
                  <a:cubicBezTo>
                    <a:pt x="9909222" y="34290"/>
                    <a:pt x="9909222" y="44450"/>
                    <a:pt x="9910492" y="54610"/>
                  </a:cubicBezTo>
                  <a:cubicBezTo>
                    <a:pt x="9913032" y="110205"/>
                    <a:pt x="9914302" y="176623"/>
                    <a:pt x="9916842" y="240668"/>
                  </a:cubicBezTo>
                  <a:cubicBezTo>
                    <a:pt x="9916842" y="333178"/>
                    <a:pt x="9929542" y="2157286"/>
                    <a:pt x="9935892" y="2249796"/>
                  </a:cubicBezTo>
                  <a:cubicBezTo>
                    <a:pt x="9942242" y="2389747"/>
                    <a:pt x="9938432" y="2532070"/>
                    <a:pt x="9938432" y="2672021"/>
                  </a:cubicBezTo>
                  <a:cubicBezTo>
                    <a:pt x="9938432" y="2795368"/>
                    <a:pt x="9939702" y="2909226"/>
                    <a:pt x="9940972" y="3029198"/>
                  </a:cubicBezTo>
                  <a:cubicBezTo>
                    <a:pt x="9940972" y="3050788"/>
                    <a:pt x="9940972" y="3064758"/>
                    <a:pt x="9940972" y="3088888"/>
                  </a:cubicBezTo>
                  <a:cubicBezTo>
                    <a:pt x="9918112" y="3088888"/>
                    <a:pt x="9897792" y="3090158"/>
                    <a:pt x="9850785" y="3088888"/>
                  </a:cubicBezTo>
                  <a:cubicBezTo>
                    <a:pt x="9344103" y="3083808"/>
                    <a:pt x="8829627" y="3090158"/>
                    <a:pt x="8322946" y="3085078"/>
                  </a:cubicBezTo>
                  <a:cubicBezTo>
                    <a:pt x="8018937" y="3081268"/>
                    <a:pt x="7722723" y="3083808"/>
                    <a:pt x="7418714" y="3081268"/>
                  </a:cubicBezTo>
                  <a:cubicBezTo>
                    <a:pt x="7278402" y="3079998"/>
                    <a:pt x="7138091" y="3078728"/>
                    <a:pt x="6997778" y="3077458"/>
                  </a:cubicBezTo>
                  <a:cubicBezTo>
                    <a:pt x="6912033" y="3077458"/>
                    <a:pt x="6834081" y="3078728"/>
                    <a:pt x="6748336" y="3078728"/>
                  </a:cubicBezTo>
                  <a:cubicBezTo>
                    <a:pt x="6530073" y="3077458"/>
                    <a:pt x="5929850" y="3078728"/>
                    <a:pt x="5711588" y="3077458"/>
                  </a:cubicBezTo>
                  <a:cubicBezTo>
                    <a:pt x="5555685" y="3076188"/>
                    <a:pt x="2437646" y="3085078"/>
                    <a:pt x="2281744" y="3083808"/>
                  </a:cubicBezTo>
                  <a:cubicBezTo>
                    <a:pt x="2242768" y="3083808"/>
                    <a:pt x="2195998" y="3085078"/>
                    <a:pt x="2157022" y="3085078"/>
                  </a:cubicBezTo>
                  <a:cubicBezTo>
                    <a:pt x="2063481" y="3085078"/>
                    <a:pt x="1977735" y="3086348"/>
                    <a:pt x="1884194" y="3086348"/>
                  </a:cubicBezTo>
                  <a:cubicBezTo>
                    <a:pt x="1650341" y="3086348"/>
                    <a:pt x="1424283" y="3085078"/>
                    <a:pt x="1190430" y="3083808"/>
                  </a:cubicBezTo>
                  <a:cubicBezTo>
                    <a:pt x="1050118" y="3082538"/>
                    <a:pt x="909806" y="3081268"/>
                    <a:pt x="777290" y="3079998"/>
                  </a:cubicBezTo>
                  <a:cubicBezTo>
                    <a:pt x="527847" y="3078728"/>
                    <a:pt x="278403" y="3077458"/>
                    <a:pt x="48260" y="3077458"/>
                  </a:cubicBezTo>
                  <a:cubicBezTo>
                    <a:pt x="38100" y="3077458"/>
                    <a:pt x="29210" y="3077458"/>
                    <a:pt x="19050" y="3076188"/>
                  </a:cubicBezTo>
                  <a:cubicBezTo>
                    <a:pt x="10160" y="3074918"/>
                    <a:pt x="5080" y="3068568"/>
                    <a:pt x="7620" y="3059678"/>
                  </a:cubicBezTo>
                  <a:cubicBezTo>
                    <a:pt x="16510" y="3027829"/>
                    <a:pt x="12700" y="2968527"/>
                    <a:pt x="11430" y="2906854"/>
                  </a:cubicBezTo>
                  <a:cubicBezTo>
                    <a:pt x="10160" y="2781135"/>
                    <a:pt x="6350" y="2657789"/>
                    <a:pt x="7620" y="2532070"/>
                  </a:cubicBezTo>
                  <a:cubicBezTo>
                    <a:pt x="5080" y="2375514"/>
                    <a:pt x="0" y="437548"/>
                    <a:pt x="7620" y="278621"/>
                  </a:cubicBezTo>
                  <a:cubicBezTo>
                    <a:pt x="8890" y="247784"/>
                    <a:pt x="7620" y="214575"/>
                    <a:pt x="8890" y="183739"/>
                  </a:cubicBezTo>
                  <a:cubicBezTo>
                    <a:pt x="10160" y="133926"/>
                    <a:pt x="12700" y="793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3526" y="30480"/>
                    <a:pt x="208248" y="29210"/>
                  </a:cubicBezTo>
                  <a:cubicBezTo>
                    <a:pt x="418715" y="25400"/>
                    <a:pt x="629183" y="22860"/>
                    <a:pt x="847446" y="20320"/>
                  </a:cubicBezTo>
                  <a:cubicBezTo>
                    <a:pt x="995553" y="17780"/>
                    <a:pt x="1143659" y="16510"/>
                    <a:pt x="1283971" y="13970"/>
                  </a:cubicBezTo>
                  <a:cubicBezTo>
                    <a:pt x="1424283" y="11430"/>
                    <a:pt x="1572390" y="8890"/>
                    <a:pt x="1712702" y="8890"/>
                  </a:cubicBezTo>
                  <a:cubicBezTo>
                    <a:pt x="1868604" y="7620"/>
                    <a:pt x="2024506" y="10160"/>
                    <a:pt x="2180408" y="8890"/>
                  </a:cubicBezTo>
                  <a:cubicBezTo>
                    <a:pt x="2375285" y="8890"/>
                    <a:pt x="5906465" y="6350"/>
                    <a:pt x="6101342" y="5080"/>
                  </a:cubicBezTo>
                  <a:cubicBezTo>
                    <a:pt x="6288425" y="3810"/>
                    <a:pt x="6475507" y="2540"/>
                    <a:pt x="6670384" y="2540"/>
                  </a:cubicBezTo>
                  <a:cubicBezTo>
                    <a:pt x="6989984" y="1270"/>
                    <a:pt x="7301788" y="0"/>
                    <a:pt x="7621387" y="0"/>
                  </a:cubicBezTo>
                  <a:cubicBezTo>
                    <a:pt x="7753904" y="0"/>
                    <a:pt x="7894215" y="2540"/>
                    <a:pt x="8026732" y="2540"/>
                  </a:cubicBezTo>
                  <a:cubicBezTo>
                    <a:pt x="8393102" y="3810"/>
                    <a:pt x="8767267" y="5080"/>
                    <a:pt x="9133636" y="7620"/>
                  </a:cubicBezTo>
                  <a:cubicBezTo>
                    <a:pt x="9328514" y="8890"/>
                    <a:pt x="9523391" y="12700"/>
                    <a:pt x="9718268" y="16510"/>
                  </a:cubicBezTo>
                  <a:cubicBezTo>
                    <a:pt x="9765039" y="16510"/>
                    <a:pt x="9811810" y="16510"/>
                    <a:pt x="9850785" y="16510"/>
                  </a:cubicBezTo>
                  <a:cubicBezTo>
                    <a:pt x="9888902" y="17780"/>
                    <a:pt x="9897792" y="20320"/>
                    <a:pt x="9907952" y="21590"/>
                  </a:cubicBezTo>
                  <a:close/>
                  <a:moveTo>
                    <a:pt x="9918112" y="3072378"/>
                  </a:moveTo>
                  <a:cubicBezTo>
                    <a:pt x="9919382" y="3055868"/>
                    <a:pt x="9920652" y="3043168"/>
                    <a:pt x="9920652" y="3030468"/>
                  </a:cubicBezTo>
                  <a:cubicBezTo>
                    <a:pt x="9919382" y="2897366"/>
                    <a:pt x="9918112" y="2771647"/>
                    <a:pt x="9918112" y="2636440"/>
                  </a:cubicBezTo>
                  <a:cubicBezTo>
                    <a:pt x="9918112" y="2574767"/>
                    <a:pt x="9920652" y="2513094"/>
                    <a:pt x="9919382" y="2451420"/>
                  </a:cubicBezTo>
                  <a:cubicBezTo>
                    <a:pt x="9919382" y="2394491"/>
                    <a:pt x="9918112" y="2335189"/>
                    <a:pt x="9916842" y="2278260"/>
                  </a:cubicBezTo>
                  <a:cubicBezTo>
                    <a:pt x="9911762" y="2190494"/>
                    <a:pt x="9900332" y="373503"/>
                    <a:pt x="9900332" y="285737"/>
                  </a:cubicBezTo>
                  <a:cubicBezTo>
                    <a:pt x="9897792" y="212203"/>
                    <a:pt x="9895252" y="136298"/>
                    <a:pt x="9892712" y="63500"/>
                  </a:cubicBezTo>
                  <a:cubicBezTo>
                    <a:pt x="9891442" y="44450"/>
                    <a:pt x="9890172" y="43180"/>
                    <a:pt x="9827400" y="41910"/>
                  </a:cubicBezTo>
                  <a:cubicBezTo>
                    <a:pt x="9804015" y="41910"/>
                    <a:pt x="9788424" y="41910"/>
                    <a:pt x="9765039" y="40640"/>
                  </a:cubicBezTo>
                  <a:cubicBezTo>
                    <a:pt x="9570162" y="36830"/>
                    <a:pt x="9367490" y="31750"/>
                    <a:pt x="9172612" y="30480"/>
                  </a:cubicBezTo>
                  <a:cubicBezTo>
                    <a:pt x="8697110" y="26670"/>
                    <a:pt x="8213814" y="25400"/>
                    <a:pt x="7738314" y="22860"/>
                  </a:cubicBezTo>
                  <a:cubicBezTo>
                    <a:pt x="7668158" y="22860"/>
                    <a:pt x="7590207" y="22860"/>
                    <a:pt x="7520050" y="22860"/>
                  </a:cubicBezTo>
                  <a:cubicBezTo>
                    <a:pt x="7403124" y="22860"/>
                    <a:pt x="7286198" y="22860"/>
                    <a:pt x="7177067" y="22860"/>
                  </a:cubicBezTo>
                  <a:cubicBezTo>
                    <a:pt x="6927623" y="22860"/>
                    <a:pt x="6678180" y="22860"/>
                    <a:pt x="6436532" y="24130"/>
                  </a:cubicBezTo>
                  <a:cubicBezTo>
                    <a:pt x="6226064" y="25400"/>
                    <a:pt x="2679294" y="29210"/>
                    <a:pt x="2468826" y="29210"/>
                  </a:cubicBezTo>
                  <a:cubicBezTo>
                    <a:pt x="2125842" y="29210"/>
                    <a:pt x="1782858" y="26670"/>
                    <a:pt x="1439873" y="33020"/>
                  </a:cubicBezTo>
                  <a:cubicBezTo>
                    <a:pt x="1260586" y="36830"/>
                    <a:pt x="1089094" y="36830"/>
                    <a:pt x="917602" y="38100"/>
                  </a:cubicBezTo>
                  <a:cubicBezTo>
                    <a:pt x="621388" y="41910"/>
                    <a:pt x="325174" y="45720"/>
                    <a:pt x="49530" y="50800"/>
                  </a:cubicBezTo>
                  <a:cubicBezTo>
                    <a:pt x="36830" y="50800"/>
                    <a:pt x="34290" y="53340"/>
                    <a:pt x="33020" y="72252"/>
                  </a:cubicBezTo>
                  <a:cubicBezTo>
                    <a:pt x="31750" y="114949"/>
                    <a:pt x="31750" y="157646"/>
                    <a:pt x="30480" y="200343"/>
                  </a:cubicBezTo>
                  <a:cubicBezTo>
                    <a:pt x="29210" y="271505"/>
                    <a:pt x="26670" y="340294"/>
                    <a:pt x="25400" y="411456"/>
                  </a:cubicBezTo>
                  <a:cubicBezTo>
                    <a:pt x="20320" y="487361"/>
                    <a:pt x="26670" y="2342306"/>
                    <a:pt x="29210" y="2418211"/>
                  </a:cubicBezTo>
                  <a:cubicBezTo>
                    <a:pt x="29210" y="2498861"/>
                    <a:pt x="29210" y="2581883"/>
                    <a:pt x="30480" y="2662533"/>
                  </a:cubicBezTo>
                  <a:cubicBezTo>
                    <a:pt x="30480" y="2721834"/>
                    <a:pt x="33020" y="2781135"/>
                    <a:pt x="33020" y="2840437"/>
                  </a:cubicBezTo>
                  <a:cubicBezTo>
                    <a:pt x="33020" y="2904482"/>
                    <a:pt x="33020" y="2968527"/>
                    <a:pt x="31750" y="3030468"/>
                  </a:cubicBezTo>
                  <a:cubicBezTo>
                    <a:pt x="31750" y="3034278"/>
                    <a:pt x="31750" y="3036818"/>
                    <a:pt x="31750" y="3040628"/>
                  </a:cubicBezTo>
                  <a:cubicBezTo>
                    <a:pt x="31750" y="3050788"/>
                    <a:pt x="35560" y="3054598"/>
                    <a:pt x="44450" y="3054598"/>
                  </a:cubicBezTo>
                  <a:cubicBezTo>
                    <a:pt x="99116" y="3054598"/>
                    <a:pt x="208248" y="3055868"/>
                    <a:pt x="309584" y="3055868"/>
                  </a:cubicBezTo>
                  <a:cubicBezTo>
                    <a:pt x="457691" y="3055868"/>
                    <a:pt x="613593" y="3053328"/>
                    <a:pt x="761700" y="3055868"/>
                  </a:cubicBezTo>
                  <a:cubicBezTo>
                    <a:pt x="1003348" y="3059678"/>
                    <a:pt x="1244996" y="3062218"/>
                    <a:pt x="1486644" y="3060948"/>
                  </a:cubicBezTo>
                  <a:cubicBezTo>
                    <a:pt x="1642546" y="3059678"/>
                    <a:pt x="1790653" y="3062218"/>
                    <a:pt x="1946555" y="3062218"/>
                  </a:cubicBezTo>
                  <a:cubicBezTo>
                    <a:pt x="2172613" y="3062218"/>
                    <a:pt x="2398670" y="3060948"/>
                    <a:pt x="2624728" y="3062218"/>
                  </a:cubicBezTo>
                  <a:cubicBezTo>
                    <a:pt x="2959918" y="3063488"/>
                    <a:pt x="6639204" y="3053328"/>
                    <a:pt x="6982189" y="3055868"/>
                  </a:cubicBezTo>
                  <a:cubicBezTo>
                    <a:pt x="7130296" y="3057138"/>
                    <a:pt x="7278402" y="3058408"/>
                    <a:pt x="7418714" y="3058408"/>
                  </a:cubicBezTo>
                  <a:cubicBezTo>
                    <a:pt x="7675953" y="3060948"/>
                    <a:pt x="7925395" y="3057138"/>
                    <a:pt x="8182634" y="3060948"/>
                  </a:cubicBezTo>
                  <a:cubicBezTo>
                    <a:pt x="8393102" y="3063488"/>
                    <a:pt x="8603570" y="3063488"/>
                    <a:pt x="8814037" y="3066028"/>
                  </a:cubicBezTo>
                  <a:cubicBezTo>
                    <a:pt x="9125841" y="3069838"/>
                    <a:pt x="9437645" y="3072378"/>
                    <a:pt x="9749449" y="3073648"/>
                  </a:cubicBezTo>
                  <a:cubicBezTo>
                    <a:pt x="9866375" y="3073648"/>
                    <a:pt x="9897792" y="3072378"/>
                    <a:pt x="9918112" y="30723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4271450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94245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1457772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-8816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1610" y="715569"/>
            <a:ext cx="1003385" cy="9231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3005" y="715569"/>
            <a:ext cx="1003385" cy="9231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72470" flipH="1">
            <a:off x="-722681" y="1168769"/>
            <a:ext cx="2234155" cy="2044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15675">
            <a:off x="16774048" y="1172929"/>
            <a:ext cx="2234134" cy="204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35462" y="9032501"/>
            <a:ext cx="3534087" cy="184656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958695" y="3202051"/>
            <a:ext cx="4711830" cy="6056249"/>
            <a:chOff x="0" y="0"/>
            <a:chExt cx="1240976" cy="11968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89375" y="9032501"/>
            <a:ext cx="3534087" cy="18465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16288687" y="-131540"/>
            <a:ext cx="1206923" cy="1136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792391" y="-131540"/>
            <a:ext cx="1206923" cy="1136016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655575" y="3164288"/>
            <a:ext cx="4711830" cy="6046387"/>
            <a:chOff x="0" y="0"/>
            <a:chExt cx="1240976" cy="11968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726223" y="339894"/>
            <a:ext cx="11049000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 u="none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805555" y="3202051"/>
            <a:ext cx="4711830" cy="6056249"/>
            <a:chOff x="0" y="0"/>
            <a:chExt cx="1240976" cy="11968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6110208" y="8789280"/>
            <a:ext cx="895395" cy="84279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11263347" y="4244944"/>
            <a:ext cx="895395" cy="84279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DFCF6F5-A9AD-2089-926D-998CEFA11718}"/>
              </a:ext>
            </a:extLst>
          </p:cNvPr>
          <p:cNvSpPr txBox="1"/>
          <p:nvPr/>
        </p:nvSpPr>
        <p:spPr>
          <a:xfrm>
            <a:off x="1723214" y="4434542"/>
            <a:ext cx="4478820" cy="3224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lại biểu tượng hình tròn, tâm, đường kính, bán kính của hình tròn. 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CEF595-AB72-79DF-ADFF-B138ABC68DA2}"/>
              </a:ext>
            </a:extLst>
          </p:cNvPr>
          <p:cNvSpPr txBox="1"/>
          <p:nvPr/>
        </p:nvSpPr>
        <p:spPr>
          <a:xfrm>
            <a:off x="6973843" y="3432851"/>
            <a:ext cx="4303267" cy="564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lại cách xác định tâm, bán kính, đường kính của hình tròn, mỗi liên hệ giữa đường kính với bán kinh, tâm của hình tròn.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C58002-2C42-6D91-60B5-CD69B855C5F3}"/>
              </a:ext>
            </a:extLst>
          </p:cNvPr>
          <p:cNvSpPr txBox="1"/>
          <p:nvPr/>
        </p:nvSpPr>
        <p:spPr>
          <a:xfrm>
            <a:off x="12100762" y="3432851"/>
            <a:ext cx="4470545" cy="564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một số đồ vật xung quanh có dạng hình tròn, xác định tâm, bán kính, đường kính của các đồ vật đó; hôm sau chia sẻ với các bạn.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2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55" t="21539" b="12256"/>
          <a:stretch>
            <a:fillRect/>
          </a:stretch>
        </p:blipFill>
        <p:spPr>
          <a:xfrm>
            <a:off x="0" y="0"/>
            <a:ext cx="18288000" cy="69890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5731" y="3494502"/>
            <a:ext cx="3526166" cy="5808604"/>
            <a:chOff x="0" y="0"/>
            <a:chExt cx="4701554" cy="77448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01554" cy="70303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410832"/>
              <a:ext cx="1999810" cy="179732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314485" y="5410832"/>
              <a:ext cx="1953619" cy="179732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81163" y="5947476"/>
              <a:ext cx="1964294" cy="1797329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4086103" y="3494502"/>
            <a:ext cx="3526166" cy="5808604"/>
            <a:chOff x="0" y="0"/>
            <a:chExt cx="4701554" cy="774480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4701554" cy="703036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52567" y="5410832"/>
              <a:ext cx="1999810" cy="179732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47935" y="5385432"/>
              <a:ext cx="1953619" cy="179732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99516" y="5947476"/>
              <a:ext cx="1964294" cy="179732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r="4004" b="59330"/>
          <a:stretch>
            <a:fillRect/>
          </a:stretch>
        </p:blipFill>
        <p:spPr>
          <a:xfrm>
            <a:off x="5071409" y="5143500"/>
            <a:ext cx="8145182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C8040-7A0D-833B-822A-DD66F8AEBD30}"/>
              </a:ext>
            </a:extLst>
          </p:cNvPr>
          <p:cNvSpPr txBox="1"/>
          <p:nvPr/>
        </p:nvSpPr>
        <p:spPr>
          <a:xfrm>
            <a:off x="304800" y="467878"/>
            <a:ext cx="17983200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</a:t>
            </a:r>
            <a:r>
              <a:rPr lang="vi-VN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VÀ THẦY CÔ GIÁO</a:t>
            </a:r>
            <a:r>
              <a:rPr lang="vi-VN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7200" b="1" dirty="0"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57691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399995" y="1372228"/>
            <a:ext cx="6113871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 u="none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01415" y="4272243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3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2780" y="1233621"/>
            <a:ext cx="2959370" cy="830435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04359">
            <a:off x="2111719" y="785834"/>
            <a:ext cx="978770" cy="89557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421224" y="8225146"/>
            <a:ext cx="978770" cy="89557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3649825" y="8177521"/>
            <a:ext cx="978770" cy="8955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0A489D-6668-DFC6-1F44-1C74339532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00649"/>
            <a:ext cx="15087600" cy="49863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7EAF71F-7AA8-7839-E575-38094617A9EB}"/>
              </a:ext>
            </a:extLst>
          </p:cNvPr>
          <p:cNvSpPr txBox="1"/>
          <p:nvPr/>
        </p:nvSpPr>
        <p:spPr>
          <a:xfrm>
            <a:off x="3590026" y="2541778"/>
            <a:ext cx="1013597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7669"/>
          <a:stretch>
            <a:fillRect/>
          </a:stretch>
        </p:blipFill>
        <p:spPr>
          <a:xfrm>
            <a:off x="-2394978" y="0"/>
            <a:ext cx="957016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7655180" cy="10286999"/>
            <a:chOff x="0" y="0"/>
            <a:chExt cx="3221256" cy="639808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198396" cy="6370140"/>
            </a:xfrm>
            <a:custGeom>
              <a:avLst/>
              <a:gdLst/>
              <a:ahLst/>
              <a:cxnLst/>
              <a:rect l="l" t="t" r="r" b="b"/>
              <a:pathLst>
                <a:path w="3198396" h="6370140">
                  <a:moveTo>
                    <a:pt x="3198396" y="6370140"/>
                  </a:moveTo>
                  <a:lnTo>
                    <a:pt x="0" y="6362520"/>
                  </a:lnTo>
                  <a:lnTo>
                    <a:pt x="0" y="2222558"/>
                  </a:lnTo>
                  <a:lnTo>
                    <a:pt x="17780" y="19050"/>
                  </a:lnTo>
                  <a:lnTo>
                    <a:pt x="1592808" y="0"/>
                  </a:lnTo>
                  <a:lnTo>
                    <a:pt x="31793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3227606" cy="6396810"/>
            </a:xfrm>
            <a:custGeom>
              <a:avLst/>
              <a:gdLst/>
              <a:ahLst/>
              <a:cxnLst/>
              <a:rect l="l" t="t" r="r" b="b"/>
              <a:pathLst>
                <a:path w="3227606" h="6396810">
                  <a:moveTo>
                    <a:pt x="3193316" y="21590"/>
                  </a:moveTo>
                  <a:cubicBezTo>
                    <a:pt x="3194586" y="34290"/>
                    <a:pt x="3194586" y="44450"/>
                    <a:pt x="3195856" y="54610"/>
                  </a:cubicBezTo>
                  <a:cubicBezTo>
                    <a:pt x="3198396" y="161369"/>
                    <a:pt x="3199666" y="301889"/>
                    <a:pt x="3202206" y="437391"/>
                  </a:cubicBezTo>
                  <a:cubicBezTo>
                    <a:pt x="3202206" y="633117"/>
                    <a:pt x="3214906" y="4492418"/>
                    <a:pt x="3221256" y="4688143"/>
                  </a:cubicBezTo>
                  <a:cubicBezTo>
                    <a:pt x="3227606" y="4984241"/>
                    <a:pt x="3223796" y="5285356"/>
                    <a:pt x="3223796" y="5581454"/>
                  </a:cubicBezTo>
                  <a:cubicBezTo>
                    <a:pt x="3223796" y="5842421"/>
                    <a:pt x="3225066" y="6083313"/>
                    <a:pt x="3226336" y="6335850"/>
                  </a:cubicBezTo>
                  <a:cubicBezTo>
                    <a:pt x="3226336" y="6357440"/>
                    <a:pt x="3226336" y="6371410"/>
                    <a:pt x="3226336" y="6395540"/>
                  </a:cubicBezTo>
                  <a:cubicBezTo>
                    <a:pt x="3203476" y="6395540"/>
                    <a:pt x="3183156" y="6396810"/>
                    <a:pt x="3157928" y="6395540"/>
                  </a:cubicBezTo>
                  <a:cubicBezTo>
                    <a:pt x="2997379" y="6390460"/>
                    <a:pt x="2834360" y="6396810"/>
                    <a:pt x="2673811" y="6391730"/>
                  </a:cubicBezTo>
                  <a:cubicBezTo>
                    <a:pt x="2577482" y="6387921"/>
                    <a:pt x="2483622" y="6390460"/>
                    <a:pt x="2387293" y="6387921"/>
                  </a:cubicBezTo>
                  <a:cubicBezTo>
                    <a:pt x="2342833" y="6386650"/>
                    <a:pt x="2298373" y="6385380"/>
                    <a:pt x="2253914" y="6384110"/>
                  </a:cubicBezTo>
                  <a:cubicBezTo>
                    <a:pt x="2226744" y="6384110"/>
                    <a:pt x="2202044" y="6385380"/>
                    <a:pt x="2174874" y="6385380"/>
                  </a:cubicBezTo>
                  <a:cubicBezTo>
                    <a:pt x="2105714" y="6384110"/>
                    <a:pt x="1915526" y="6385380"/>
                    <a:pt x="1846366" y="6384110"/>
                  </a:cubicBezTo>
                  <a:cubicBezTo>
                    <a:pt x="1796966" y="6382840"/>
                    <a:pt x="808972" y="6391730"/>
                    <a:pt x="759573" y="6390460"/>
                  </a:cubicBezTo>
                  <a:cubicBezTo>
                    <a:pt x="747223" y="6390460"/>
                    <a:pt x="732403" y="6391730"/>
                    <a:pt x="720053" y="6391730"/>
                  </a:cubicBezTo>
                  <a:cubicBezTo>
                    <a:pt x="690413" y="6391730"/>
                    <a:pt x="663243" y="6393000"/>
                    <a:pt x="633604" y="6393000"/>
                  </a:cubicBezTo>
                  <a:cubicBezTo>
                    <a:pt x="559504" y="6393000"/>
                    <a:pt x="487874" y="6391730"/>
                    <a:pt x="413775" y="6390460"/>
                  </a:cubicBezTo>
                  <a:cubicBezTo>
                    <a:pt x="369315" y="6389190"/>
                    <a:pt x="324855" y="6387921"/>
                    <a:pt x="282866" y="6386650"/>
                  </a:cubicBezTo>
                  <a:cubicBezTo>
                    <a:pt x="203826" y="6385380"/>
                    <a:pt x="124787" y="6384110"/>
                    <a:pt x="48260" y="6384110"/>
                  </a:cubicBezTo>
                  <a:cubicBezTo>
                    <a:pt x="38100" y="6384110"/>
                    <a:pt x="29210" y="6384110"/>
                    <a:pt x="19050" y="6382840"/>
                  </a:cubicBezTo>
                  <a:cubicBezTo>
                    <a:pt x="10160" y="6381571"/>
                    <a:pt x="5080" y="6375221"/>
                    <a:pt x="7620" y="6366330"/>
                  </a:cubicBezTo>
                  <a:cubicBezTo>
                    <a:pt x="16510" y="6334243"/>
                    <a:pt x="12700" y="6208778"/>
                    <a:pt x="11430" y="6078295"/>
                  </a:cubicBezTo>
                  <a:cubicBezTo>
                    <a:pt x="10160" y="5812309"/>
                    <a:pt x="6350" y="5551342"/>
                    <a:pt x="7620" y="5285356"/>
                  </a:cubicBezTo>
                  <a:cubicBezTo>
                    <a:pt x="5080" y="4954129"/>
                    <a:pt x="0" y="853935"/>
                    <a:pt x="7620" y="517689"/>
                  </a:cubicBezTo>
                  <a:cubicBezTo>
                    <a:pt x="8890" y="452447"/>
                    <a:pt x="7620" y="382187"/>
                    <a:pt x="8890" y="316945"/>
                  </a:cubicBezTo>
                  <a:cubicBezTo>
                    <a:pt x="10160" y="211555"/>
                    <a:pt x="12700" y="96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037" y="30480"/>
                    <a:pt x="102557" y="29210"/>
                  </a:cubicBezTo>
                  <a:cubicBezTo>
                    <a:pt x="169246" y="25400"/>
                    <a:pt x="235936" y="22860"/>
                    <a:pt x="305096" y="20320"/>
                  </a:cubicBezTo>
                  <a:cubicBezTo>
                    <a:pt x="352025" y="17780"/>
                    <a:pt x="398955" y="16510"/>
                    <a:pt x="443415" y="13970"/>
                  </a:cubicBezTo>
                  <a:cubicBezTo>
                    <a:pt x="487874" y="11430"/>
                    <a:pt x="534804" y="8890"/>
                    <a:pt x="579264" y="8890"/>
                  </a:cubicBezTo>
                  <a:cubicBezTo>
                    <a:pt x="628664" y="7620"/>
                    <a:pt x="678063" y="10160"/>
                    <a:pt x="727463" y="8890"/>
                  </a:cubicBezTo>
                  <a:cubicBezTo>
                    <a:pt x="789213" y="8890"/>
                    <a:pt x="1908116" y="6350"/>
                    <a:pt x="1969865" y="5080"/>
                  </a:cubicBezTo>
                  <a:cubicBezTo>
                    <a:pt x="2029145" y="3810"/>
                    <a:pt x="2088425" y="2540"/>
                    <a:pt x="2150174" y="2540"/>
                  </a:cubicBezTo>
                  <a:cubicBezTo>
                    <a:pt x="2251444" y="1270"/>
                    <a:pt x="2350243" y="0"/>
                    <a:pt x="2451512" y="0"/>
                  </a:cubicBezTo>
                  <a:cubicBezTo>
                    <a:pt x="2493502" y="0"/>
                    <a:pt x="2537962" y="2540"/>
                    <a:pt x="2579952" y="2540"/>
                  </a:cubicBezTo>
                  <a:cubicBezTo>
                    <a:pt x="2696041" y="3810"/>
                    <a:pt x="2814600" y="5080"/>
                    <a:pt x="2930689" y="7620"/>
                  </a:cubicBezTo>
                  <a:cubicBezTo>
                    <a:pt x="2992439" y="8890"/>
                    <a:pt x="3054189" y="12700"/>
                    <a:pt x="3115938" y="16510"/>
                  </a:cubicBezTo>
                  <a:cubicBezTo>
                    <a:pt x="3130758" y="16510"/>
                    <a:pt x="3145578" y="16510"/>
                    <a:pt x="3157928" y="16510"/>
                  </a:cubicBezTo>
                  <a:cubicBezTo>
                    <a:pt x="3174266" y="17780"/>
                    <a:pt x="3183156" y="20320"/>
                    <a:pt x="3193316" y="21590"/>
                  </a:cubicBezTo>
                  <a:close/>
                  <a:moveTo>
                    <a:pt x="3203476" y="6379030"/>
                  </a:moveTo>
                  <a:cubicBezTo>
                    <a:pt x="3204746" y="6362521"/>
                    <a:pt x="3206016" y="6349821"/>
                    <a:pt x="3206016" y="6337121"/>
                  </a:cubicBezTo>
                  <a:cubicBezTo>
                    <a:pt x="3204746" y="6058221"/>
                    <a:pt x="3203476" y="5792235"/>
                    <a:pt x="3203476" y="5506175"/>
                  </a:cubicBezTo>
                  <a:cubicBezTo>
                    <a:pt x="3203476" y="5375691"/>
                    <a:pt x="3206016" y="5245208"/>
                    <a:pt x="3204746" y="5114724"/>
                  </a:cubicBezTo>
                  <a:cubicBezTo>
                    <a:pt x="3204746" y="4994278"/>
                    <a:pt x="3203476" y="4868813"/>
                    <a:pt x="3202206" y="4748367"/>
                  </a:cubicBezTo>
                  <a:cubicBezTo>
                    <a:pt x="3197126" y="4562678"/>
                    <a:pt x="3185696" y="718433"/>
                    <a:pt x="3185696" y="532745"/>
                  </a:cubicBezTo>
                  <a:cubicBezTo>
                    <a:pt x="3183156" y="377168"/>
                    <a:pt x="3180616" y="216573"/>
                    <a:pt x="3178076" y="63500"/>
                  </a:cubicBezTo>
                  <a:cubicBezTo>
                    <a:pt x="3176806" y="44450"/>
                    <a:pt x="3175536" y="43180"/>
                    <a:pt x="3150518" y="41910"/>
                  </a:cubicBezTo>
                  <a:cubicBezTo>
                    <a:pt x="3143108" y="41910"/>
                    <a:pt x="3138168" y="41910"/>
                    <a:pt x="3130758" y="40640"/>
                  </a:cubicBezTo>
                  <a:cubicBezTo>
                    <a:pt x="3069009" y="36830"/>
                    <a:pt x="3004789" y="31750"/>
                    <a:pt x="2943039" y="30480"/>
                  </a:cubicBezTo>
                  <a:cubicBezTo>
                    <a:pt x="2792370" y="26670"/>
                    <a:pt x="2639231" y="25400"/>
                    <a:pt x="2488562" y="22860"/>
                  </a:cubicBezTo>
                  <a:cubicBezTo>
                    <a:pt x="2466332" y="22860"/>
                    <a:pt x="2441633" y="22860"/>
                    <a:pt x="2419403" y="22860"/>
                  </a:cubicBezTo>
                  <a:cubicBezTo>
                    <a:pt x="2382353" y="22860"/>
                    <a:pt x="2345303" y="22860"/>
                    <a:pt x="2310723" y="22860"/>
                  </a:cubicBezTo>
                  <a:cubicBezTo>
                    <a:pt x="2231684" y="22860"/>
                    <a:pt x="2152644" y="22860"/>
                    <a:pt x="2076075" y="24130"/>
                  </a:cubicBezTo>
                  <a:cubicBezTo>
                    <a:pt x="2009385" y="25400"/>
                    <a:pt x="885542" y="29210"/>
                    <a:pt x="818852" y="29210"/>
                  </a:cubicBezTo>
                  <a:cubicBezTo>
                    <a:pt x="710173" y="29210"/>
                    <a:pt x="601494" y="26670"/>
                    <a:pt x="492814" y="33020"/>
                  </a:cubicBezTo>
                  <a:cubicBezTo>
                    <a:pt x="436005" y="36830"/>
                    <a:pt x="381665" y="36830"/>
                    <a:pt x="327325" y="38100"/>
                  </a:cubicBezTo>
                  <a:cubicBezTo>
                    <a:pt x="233466" y="41910"/>
                    <a:pt x="139607" y="45720"/>
                    <a:pt x="49530" y="50800"/>
                  </a:cubicBezTo>
                  <a:cubicBezTo>
                    <a:pt x="36830" y="50800"/>
                    <a:pt x="34290" y="53340"/>
                    <a:pt x="33020" y="81071"/>
                  </a:cubicBezTo>
                  <a:cubicBezTo>
                    <a:pt x="31750" y="171406"/>
                    <a:pt x="31750" y="261741"/>
                    <a:pt x="30480" y="352075"/>
                  </a:cubicBezTo>
                  <a:cubicBezTo>
                    <a:pt x="29210" y="502633"/>
                    <a:pt x="26670" y="648173"/>
                    <a:pt x="25400" y="798730"/>
                  </a:cubicBezTo>
                  <a:cubicBezTo>
                    <a:pt x="20320" y="959326"/>
                    <a:pt x="26670" y="4883869"/>
                    <a:pt x="29210" y="5044464"/>
                  </a:cubicBezTo>
                  <a:cubicBezTo>
                    <a:pt x="29210" y="5215096"/>
                    <a:pt x="29210" y="5390747"/>
                    <a:pt x="30480" y="5561380"/>
                  </a:cubicBezTo>
                  <a:cubicBezTo>
                    <a:pt x="30480" y="5686844"/>
                    <a:pt x="33020" y="5812309"/>
                    <a:pt x="33020" y="5937774"/>
                  </a:cubicBezTo>
                  <a:cubicBezTo>
                    <a:pt x="33020" y="6073276"/>
                    <a:pt x="33020" y="6208778"/>
                    <a:pt x="31750" y="6337121"/>
                  </a:cubicBezTo>
                  <a:cubicBezTo>
                    <a:pt x="31750" y="6340930"/>
                    <a:pt x="31750" y="6343471"/>
                    <a:pt x="31750" y="6347280"/>
                  </a:cubicBezTo>
                  <a:cubicBezTo>
                    <a:pt x="31750" y="6357440"/>
                    <a:pt x="35560" y="6361250"/>
                    <a:pt x="44450" y="6361250"/>
                  </a:cubicBezTo>
                  <a:cubicBezTo>
                    <a:pt x="67977" y="6361250"/>
                    <a:pt x="102557" y="6362521"/>
                    <a:pt x="134667" y="6362521"/>
                  </a:cubicBezTo>
                  <a:cubicBezTo>
                    <a:pt x="181596" y="6362521"/>
                    <a:pt x="230996" y="6359980"/>
                    <a:pt x="277926" y="6362521"/>
                  </a:cubicBezTo>
                  <a:cubicBezTo>
                    <a:pt x="354495" y="6366330"/>
                    <a:pt x="431065" y="6368871"/>
                    <a:pt x="507634" y="6367600"/>
                  </a:cubicBezTo>
                  <a:cubicBezTo>
                    <a:pt x="557034" y="6366330"/>
                    <a:pt x="603964" y="6368871"/>
                    <a:pt x="653363" y="6368871"/>
                  </a:cubicBezTo>
                  <a:cubicBezTo>
                    <a:pt x="724993" y="6368871"/>
                    <a:pt x="796623" y="6367600"/>
                    <a:pt x="868252" y="6368871"/>
                  </a:cubicBezTo>
                  <a:cubicBezTo>
                    <a:pt x="974461" y="6370140"/>
                    <a:pt x="2140294" y="6359980"/>
                    <a:pt x="2248974" y="6362521"/>
                  </a:cubicBezTo>
                  <a:cubicBezTo>
                    <a:pt x="2295903" y="6363790"/>
                    <a:pt x="2342833" y="6365060"/>
                    <a:pt x="2387293" y="6365060"/>
                  </a:cubicBezTo>
                  <a:cubicBezTo>
                    <a:pt x="2468802" y="6367600"/>
                    <a:pt x="2547842" y="6363790"/>
                    <a:pt x="2629351" y="6367600"/>
                  </a:cubicBezTo>
                  <a:cubicBezTo>
                    <a:pt x="2696041" y="6370140"/>
                    <a:pt x="2762730" y="6370140"/>
                    <a:pt x="2829420" y="6372680"/>
                  </a:cubicBezTo>
                  <a:cubicBezTo>
                    <a:pt x="2928219" y="6376490"/>
                    <a:pt x="3027019" y="6379030"/>
                    <a:pt x="3125818" y="6380300"/>
                  </a:cubicBezTo>
                  <a:cubicBezTo>
                    <a:pt x="3162868" y="6380300"/>
                    <a:pt x="3183156" y="6379030"/>
                    <a:pt x="3203476" y="63790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7291306" y="3664701"/>
            <a:ext cx="996799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291306" y="6603249"/>
            <a:ext cx="996799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441137" y="-322826"/>
            <a:ext cx="3374074" cy="140867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26417" y="660917"/>
            <a:ext cx="928816" cy="84986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6869" y="3342977"/>
            <a:ext cx="744861" cy="68154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6869" y="6319751"/>
            <a:ext cx="744861" cy="6815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3D5C93-A779-1E71-47A3-6DA1C1547E5F}"/>
              </a:ext>
            </a:extLst>
          </p:cNvPr>
          <p:cNvSpPr txBox="1"/>
          <p:nvPr/>
        </p:nvSpPr>
        <p:spPr>
          <a:xfrm>
            <a:off x="346731" y="23192"/>
            <a:ext cx="704493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O,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OM,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en-US" sz="5000" dirty="0">
              <a:solidFill>
                <a:srgbClr val="FF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A179BAF-6F94-869F-3D7A-C4D155A70B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7" t="20369" r="9852" b="21793"/>
          <a:stretch/>
        </p:blipFill>
        <p:spPr>
          <a:xfrm>
            <a:off x="7663670" y="1464753"/>
            <a:ext cx="8628979" cy="6543365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CFCB2A-784C-7FCC-6F83-3B1A652AA2CA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10668000" y="3705758"/>
            <a:ext cx="588958" cy="84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5636C1E-131A-F48D-D179-1B1D5A472581}"/>
              </a:ext>
            </a:extLst>
          </p:cNvPr>
          <p:cNvSpPr/>
          <p:nvPr/>
        </p:nvSpPr>
        <p:spPr>
          <a:xfrm>
            <a:off x="10093316" y="2836476"/>
            <a:ext cx="2327284" cy="86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kính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181BD4-3D98-3C3B-2365-441ADBB08359}"/>
              </a:ext>
            </a:extLst>
          </p:cNvPr>
          <p:cNvSpPr/>
          <p:nvPr/>
        </p:nvSpPr>
        <p:spPr>
          <a:xfrm>
            <a:off x="11658600" y="5885110"/>
            <a:ext cx="2327284" cy="86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kính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88F5B0-E39B-2DF0-DC0F-ED9B42FE7C57}"/>
              </a:ext>
            </a:extLst>
          </p:cNvPr>
          <p:cNvCxnSpPr>
            <a:cxnSpLocks/>
          </p:cNvCxnSpPr>
          <p:nvPr/>
        </p:nvCxnSpPr>
        <p:spPr>
          <a:xfrm flipH="1">
            <a:off x="12822242" y="4974749"/>
            <a:ext cx="741358" cy="886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73CDA74-FB07-67CC-C5E9-E892407F594E}"/>
              </a:ext>
            </a:extLst>
          </p:cNvPr>
          <p:cNvSpPr txBox="1"/>
          <p:nvPr/>
        </p:nvSpPr>
        <p:spPr>
          <a:xfrm>
            <a:off x="7990134" y="8522288"/>
            <a:ext cx="108250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7669"/>
          <a:stretch>
            <a:fillRect/>
          </a:stretch>
        </p:blipFill>
        <p:spPr>
          <a:xfrm>
            <a:off x="-2394978" y="0"/>
            <a:ext cx="957016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7655180" cy="10286999"/>
            <a:chOff x="0" y="0"/>
            <a:chExt cx="3221256" cy="639808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198396" cy="6370140"/>
            </a:xfrm>
            <a:custGeom>
              <a:avLst/>
              <a:gdLst/>
              <a:ahLst/>
              <a:cxnLst/>
              <a:rect l="l" t="t" r="r" b="b"/>
              <a:pathLst>
                <a:path w="3198396" h="6370140">
                  <a:moveTo>
                    <a:pt x="3198396" y="6370140"/>
                  </a:moveTo>
                  <a:lnTo>
                    <a:pt x="0" y="6362520"/>
                  </a:lnTo>
                  <a:lnTo>
                    <a:pt x="0" y="2222558"/>
                  </a:lnTo>
                  <a:lnTo>
                    <a:pt x="17780" y="19050"/>
                  </a:lnTo>
                  <a:lnTo>
                    <a:pt x="1592808" y="0"/>
                  </a:lnTo>
                  <a:lnTo>
                    <a:pt x="31793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3227606" cy="6396810"/>
            </a:xfrm>
            <a:custGeom>
              <a:avLst/>
              <a:gdLst/>
              <a:ahLst/>
              <a:cxnLst/>
              <a:rect l="l" t="t" r="r" b="b"/>
              <a:pathLst>
                <a:path w="3227606" h="6396810">
                  <a:moveTo>
                    <a:pt x="3193316" y="21590"/>
                  </a:moveTo>
                  <a:cubicBezTo>
                    <a:pt x="3194586" y="34290"/>
                    <a:pt x="3194586" y="44450"/>
                    <a:pt x="3195856" y="54610"/>
                  </a:cubicBezTo>
                  <a:cubicBezTo>
                    <a:pt x="3198396" y="161369"/>
                    <a:pt x="3199666" y="301889"/>
                    <a:pt x="3202206" y="437391"/>
                  </a:cubicBezTo>
                  <a:cubicBezTo>
                    <a:pt x="3202206" y="633117"/>
                    <a:pt x="3214906" y="4492418"/>
                    <a:pt x="3221256" y="4688143"/>
                  </a:cubicBezTo>
                  <a:cubicBezTo>
                    <a:pt x="3227606" y="4984241"/>
                    <a:pt x="3223796" y="5285356"/>
                    <a:pt x="3223796" y="5581454"/>
                  </a:cubicBezTo>
                  <a:cubicBezTo>
                    <a:pt x="3223796" y="5842421"/>
                    <a:pt x="3225066" y="6083313"/>
                    <a:pt x="3226336" y="6335850"/>
                  </a:cubicBezTo>
                  <a:cubicBezTo>
                    <a:pt x="3226336" y="6357440"/>
                    <a:pt x="3226336" y="6371410"/>
                    <a:pt x="3226336" y="6395540"/>
                  </a:cubicBezTo>
                  <a:cubicBezTo>
                    <a:pt x="3203476" y="6395540"/>
                    <a:pt x="3183156" y="6396810"/>
                    <a:pt x="3157928" y="6395540"/>
                  </a:cubicBezTo>
                  <a:cubicBezTo>
                    <a:pt x="2997379" y="6390460"/>
                    <a:pt x="2834360" y="6396810"/>
                    <a:pt x="2673811" y="6391730"/>
                  </a:cubicBezTo>
                  <a:cubicBezTo>
                    <a:pt x="2577482" y="6387921"/>
                    <a:pt x="2483622" y="6390460"/>
                    <a:pt x="2387293" y="6387921"/>
                  </a:cubicBezTo>
                  <a:cubicBezTo>
                    <a:pt x="2342833" y="6386650"/>
                    <a:pt x="2298373" y="6385380"/>
                    <a:pt x="2253914" y="6384110"/>
                  </a:cubicBezTo>
                  <a:cubicBezTo>
                    <a:pt x="2226744" y="6384110"/>
                    <a:pt x="2202044" y="6385380"/>
                    <a:pt x="2174874" y="6385380"/>
                  </a:cubicBezTo>
                  <a:cubicBezTo>
                    <a:pt x="2105714" y="6384110"/>
                    <a:pt x="1915526" y="6385380"/>
                    <a:pt x="1846366" y="6384110"/>
                  </a:cubicBezTo>
                  <a:cubicBezTo>
                    <a:pt x="1796966" y="6382840"/>
                    <a:pt x="808972" y="6391730"/>
                    <a:pt x="759573" y="6390460"/>
                  </a:cubicBezTo>
                  <a:cubicBezTo>
                    <a:pt x="747223" y="6390460"/>
                    <a:pt x="732403" y="6391730"/>
                    <a:pt x="720053" y="6391730"/>
                  </a:cubicBezTo>
                  <a:cubicBezTo>
                    <a:pt x="690413" y="6391730"/>
                    <a:pt x="663243" y="6393000"/>
                    <a:pt x="633604" y="6393000"/>
                  </a:cubicBezTo>
                  <a:cubicBezTo>
                    <a:pt x="559504" y="6393000"/>
                    <a:pt x="487874" y="6391730"/>
                    <a:pt x="413775" y="6390460"/>
                  </a:cubicBezTo>
                  <a:cubicBezTo>
                    <a:pt x="369315" y="6389190"/>
                    <a:pt x="324855" y="6387921"/>
                    <a:pt x="282866" y="6386650"/>
                  </a:cubicBezTo>
                  <a:cubicBezTo>
                    <a:pt x="203826" y="6385380"/>
                    <a:pt x="124787" y="6384110"/>
                    <a:pt x="48260" y="6384110"/>
                  </a:cubicBezTo>
                  <a:cubicBezTo>
                    <a:pt x="38100" y="6384110"/>
                    <a:pt x="29210" y="6384110"/>
                    <a:pt x="19050" y="6382840"/>
                  </a:cubicBezTo>
                  <a:cubicBezTo>
                    <a:pt x="10160" y="6381571"/>
                    <a:pt x="5080" y="6375221"/>
                    <a:pt x="7620" y="6366330"/>
                  </a:cubicBezTo>
                  <a:cubicBezTo>
                    <a:pt x="16510" y="6334243"/>
                    <a:pt x="12700" y="6208778"/>
                    <a:pt x="11430" y="6078295"/>
                  </a:cubicBezTo>
                  <a:cubicBezTo>
                    <a:pt x="10160" y="5812309"/>
                    <a:pt x="6350" y="5551342"/>
                    <a:pt x="7620" y="5285356"/>
                  </a:cubicBezTo>
                  <a:cubicBezTo>
                    <a:pt x="5080" y="4954129"/>
                    <a:pt x="0" y="853935"/>
                    <a:pt x="7620" y="517689"/>
                  </a:cubicBezTo>
                  <a:cubicBezTo>
                    <a:pt x="8890" y="452447"/>
                    <a:pt x="7620" y="382187"/>
                    <a:pt x="8890" y="316945"/>
                  </a:cubicBezTo>
                  <a:cubicBezTo>
                    <a:pt x="10160" y="211555"/>
                    <a:pt x="12700" y="96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037" y="30480"/>
                    <a:pt x="102557" y="29210"/>
                  </a:cubicBezTo>
                  <a:cubicBezTo>
                    <a:pt x="169246" y="25400"/>
                    <a:pt x="235936" y="22860"/>
                    <a:pt x="305096" y="20320"/>
                  </a:cubicBezTo>
                  <a:cubicBezTo>
                    <a:pt x="352025" y="17780"/>
                    <a:pt x="398955" y="16510"/>
                    <a:pt x="443415" y="13970"/>
                  </a:cubicBezTo>
                  <a:cubicBezTo>
                    <a:pt x="487874" y="11430"/>
                    <a:pt x="534804" y="8890"/>
                    <a:pt x="579264" y="8890"/>
                  </a:cubicBezTo>
                  <a:cubicBezTo>
                    <a:pt x="628664" y="7620"/>
                    <a:pt x="678063" y="10160"/>
                    <a:pt x="727463" y="8890"/>
                  </a:cubicBezTo>
                  <a:cubicBezTo>
                    <a:pt x="789213" y="8890"/>
                    <a:pt x="1908116" y="6350"/>
                    <a:pt x="1969865" y="5080"/>
                  </a:cubicBezTo>
                  <a:cubicBezTo>
                    <a:pt x="2029145" y="3810"/>
                    <a:pt x="2088425" y="2540"/>
                    <a:pt x="2150174" y="2540"/>
                  </a:cubicBezTo>
                  <a:cubicBezTo>
                    <a:pt x="2251444" y="1270"/>
                    <a:pt x="2350243" y="0"/>
                    <a:pt x="2451512" y="0"/>
                  </a:cubicBezTo>
                  <a:cubicBezTo>
                    <a:pt x="2493502" y="0"/>
                    <a:pt x="2537962" y="2540"/>
                    <a:pt x="2579952" y="2540"/>
                  </a:cubicBezTo>
                  <a:cubicBezTo>
                    <a:pt x="2696041" y="3810"/>
                    <a:pt x="2814600" y="5080"/>
                    <a:pt x="2930689" y="7620"/>
                  </a:cubicBezTo>
                  <a:cubicBezTo>
                    <a:pt x="2992439" y="8890"/>
                    <a:pt x="3054189" y="12700"/>
                    <a:pt x="3115938" y="16510"/>
                  </a:cubicBezTo>
                  <a:cubicBezTo>
                    <a:pt x="3130758" y="16510"/>
                    <a:pt x="3145578" y="16510"/>
                    <a:pt x="3157928" y="16510"/>
                  </a:cubicBezTo>
                  <a:cubicBezTo>
                    <a:pt x="3174266" y="17780"/>
                    <a:pt x="3183156" y="20320"/>
                    <a:pt x="3193316" y="21590"/>
                  </a:cubicBezTo>
                  <a:close/>
                  <a:moveTo>
                    <a:pt x="3203476" y="6379030"/>
                  </a:moveTo>
                  <a:cubicBezTo>
                    <a:pt x="3204746" y="6362521"/>
                    <a:pt x="3206016" y="6349821"/>
                    <a:pt x="3206016" y="6337121"/>
                  </a:cubicBezTo>
                  <a:cubicBezTo>
                    <a:pt x="3204746" y="6058221"/>
                    <a:pt x="3203476" y="5792235"/>
                    <a:pt x="3203476" y="5506175"/>
                  </a:cubicBezTo>
                  <a:cubicBezTo>
                    <a:pt x="3203476" y="5375691"/>
                    <a:pt x="3206016" y="5245208"/>
                    <a:pt x="3204746" y="5114724"/>
                  </a:cubicBezTo>
                  <a:cubicBezTo>
                    <a:pt x="3204746" y="4994278"/>
                    <a:pt x="3203476" y="4868813"/>
                    <a:pt x="3202206" y="4748367"/>
                  </a:cubicBezTo>
                  <a:cubicBezTo>
                    <a:pt x="3197126" y="4562678"/>
                    <a:pt x="3185696" y="718433"/>
                    <a:pt x="3185696" y="532745"/>
                  </a:cubicBezTo>
                  <a:cubicBezTo>
                    <a:pt x="3183156" y="377168"/>
                    <a:pt x="3180616" y="216573"/>
                    <a:pt x="3178076" y="63500"/>
                  </a:cubicBezTo>
                  <a:cubicBezTo>
                    <a:pt x="3176806" y="44450"/>
                    <a:pt x="3175536" y="43180"/>
                    <a:pt x="3150518" y="41910"/>
                  </a:cubicBezTo>
                  <a:cubicBezTo>
                    <a:pt x="3143108" y="41910"/>
                    <a:pt x="3138168" y="41910"/>
                    <a:pt x="3130758" y="40640"/>
                  </a:cubicBezTo>
                  <a:cubicBezTo>
                    <a:pt x="3069009" y="36830"/>
                    <a:pt x="3004789" y="31750"/>
                    <a:pt x="2943039" y="30480"/>
                  </a:cubicBezTo>
                  <a:cubicBezTo>
                    <a:pt x="2792370" y="26670"/>
                    <a:pt x="2639231" y="25400"/>
                    <a:pt x="2488562" y="22860"/>
                  </a:cubicBezTo>
                  <a:cubicBezTo>
                    <a:pt x="2466332" y="22860"/>
                    <a:pt x="2441633" y="22860"/>
                    <a:pt x="2419403" y="22860"/>
                  </a:cubicBezTo>
                  <a:cubicBezTo>
                    <a:pt x="2382353" y="22860"/>
                    <a:pt x="2345303" y="22860"/>
                    <a:pt x="2310723" y="22860"/>
                  </a:cubicBezTo>
                  <a:cubicBezTo>
                    <a:pt x="2231684" y="22860"/>
                    <a:pt x="2152644" y="22860"/>
                    <a:pt x="2076075" y="24130"/>
                  </a:cubicBezTo>
                  <a:cubicBezTo>
                    <a:pt x="2009385" y="25400"/>
                    <a:pt x="885542" y="29210"/>
                    <a:pt x="818852" y="29210"/>
                  </a:cubicBezTo>
                  <a:cubicBezTo>
                    <a:pt x="710173" y="29210"/>
                    <a:pt x="601494" y="26670"/>
                    <a:pt x="492814" y="33020"/>
                  </a:cubicBezTo>
                  <a:cubicBezTo>
                    <a:pt x="436005" y="36830"/>
                    <a:pt x="381665" y="36830"/>
                    <a:pt x="327325" y="38100"/>
                  </a:cubicBezTo>
                  <a:cubicBezTo>
                    <a:pt x="233466" y="41910"/>
                    <a:pt x="139607" y="45720"/>
                    <a:pt x="49530" y="50800"/>
                  </a:cubicBezTo>
                  <a:cubicBezTo>
                    <a:pt x="36830" y="50800"/>
                    <a:pt x="34290" y="53340"/>
                    <a:pt x="33020" y="81071"/>
                  </a:cubicBezTo>
                  <a:cubicBezTo>
                    <a:pt x="31750" y="171406"/>
                    <a:pt x="31750" y="261741"/>
                    <a:pt x="30480" y="352075"/>
                  </a:cubicBezTo>
                  <a:cubicBezTo>
                    <a:pt x="29210" y="502633"/>
                    <a:pt x="26670" y="648173"/>
                    <a:pt x="25400" y="798730"/>
                  </a:cubicBezTo>
                  <a:cubicBezTo>
                    <a:pt x="20320" y="959326"/>
                    <a:pt x="26670" y="4883869"/>
                    <a:pt x="29210" y="5044464"/>
                  </a:cubicBezTo>
                  <a:cubicBezTo>
                    <a:pt x="29210" y="5215096"/>
                    <a:pt x="29210" y="5390747"/>
                    <a:pt x="30480" y="5561380"/>
                  </a:cubicBezTo>
                  <a:cubicBezTo>
                    <a:pt x="30480" y="5686844"/>
                    <a:pt x="33020" y="5812309"/>
                    <a:pt x="33020" y="5937774"/>
                  </a:cubicBezTo>
                  <a:cubicBezTo>
                    <a:pt x="33020" y="6073276"/>
                    <a:pt x="33020" y="6208778"/>
                    <a:pt x="31750" y="6337121"/>
                  </a:cubicBezTo>
                  <a:cubicBezTo>
                    <a:pt x="31750" y="6340930"/>
                    <a:pt x="31750" y="6343471"/>
                    <a:pt x="31750" y="6347280"/>
                  </a:cubicBezTo>
                  <a:cubicBezTo>
                    <a:pt x="31750" y="6357440"/>
                    <a:pt x="35560" y="6361250"/>
                    <a:pt x="44450" y="6361250"/>
                  </a:cubicBezTo>
                  <a:cubicBezTo>
                    <a:pt x="67977" y="6361250"/>
                    <a:pt x="102557" y="6362521"/>
                    <a:pt x="134667" y="6362521"/>
                  </a:cubicBezTo>
                  <a:cubicBezTo>
                    <a:pt x="181596" y="6362521"/>
                    <a:pt x="230996" y="6359980"/>
                    <a:pt x="277926" y="6362521"/>
                  </a:cubicBezTo>
                  <a:cubicBezTo>
                    <a:pt x="354495" y="6366330"/>
                    <a:pt x="431065" y="6368871"/>
                    <a:pt x="507634" y="6367600"/>
                  </a:cubicBezTo>
                  <a:cubicBezTo>
                    <a:pt x="557034" y="6366330"/>
                    <a:pt x="603964" y="6368871"/>
                    <a:pt x="653363" y="6368871"/>
                  </a:cubicBezTo>
                  <a:cubicBezTo>
                    <a:pt x="724993" y="6368871"/>
                    <a:pt x="796623" y="6367600"/>
                    <a:pt x="868252" y="6368871"/>
                  </a:cubicBezTo>
                  <a:cubicBezTo>
                    <a:pt x="974461" y="6370140"/>
                    <a:pt x="2140294" y="6359980"/>
                    <a:pt x="2248974" y="6362521"/>
                  </a:cubicBezTo>
                  <a:cubicBezTo>
                    <a:pt x="2295903" y="6363790"/>
                    <a:pt x="2342833" y="6365060"/>
                    <a:pt x="2387293" y="6365060"/>
                  </a:cubicBezTo>
                  <a:cubicBezTo>
                    <a:pt x="2468802" y="6367600"/>
                    <a:pt x="2547842" y="6363790"/>
                    <a:pt x="2629351" y="6367600"/>
                  </a:cubicBezTo>
                  <a:cubicBezTo>
                    <a:pt x="2696041" y="6370140"/>
                    <a:pt x="2762730" y="6370140"/>
                    <a:pt x="2829420" y="6372680"/>
                  </a:cubicBezTo>
                  <a:cubicBezTo>
                    <a:pt x="2928219" y="6376490"/>
                    <a:pt x="3027019" y="6379030"/>
                    <a:pt x="3125818" y="6380300"/>
                  </a:cubicBezTo>
                  <a:cubicBezTo>
                    <a:pt x="3162868" y="6380300"/>
                    <a:pt x="3183156" y="6379030"/>
                    <a:pt x="3203476" y="63790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7291306" y="3664701"/>
            <a:ext cx="996799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291306" y="6603249"/>
            <a:ext cx="996799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441137" y="-322826"/>
            <a:ext cx="3374074" cy="140867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26417" y="660917"/>
            <a:ext cx="928816" cy="84986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6869" y="3342977"/>
            <a:ext cx="744861" cy="68154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6869" y="6319751"/>
            <a:ext cx="744861" cy="6815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3D5C93-A779-1E71-47A3-6DA1C1547E5F}"/>
              </a:ext>
            </a:extLst>
          </p:cNvPr>
          <p:cNvSpPr txBox="1"/>
          <p:nvPr/>
        </p:nvSpPr>
        <p:spPr>
          <a:xfrm>
            <a:off x="346731" y="23192"/>
            <a:ext cx="704493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O,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OM,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en-US" sz="5000" dirty="0">
              <a:solidFill>
                <a:srgbClr val="FF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A179BAF-6F94-869F-3D7A-C4D155A70B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7" t="20369" r="9852" b="21793"/>
          <a:stretch/>
        </p:blipFill>
        <p:spPr>
          <a:xfrm>
            <a:off x="7663670" y="1464753"/>
            <a:ext cx="8628979" cy="6543365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CFCB2A-784C-7FCC-6F83-3B1A652AA2CA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10668000" y="3705758"/>
            <a:ext cx="588958" cy="84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5636C1E-131A-F48D-D179-1B1D5A472581}"/>
              </a:ext>
            </a:extLst>
          </p:cNvPr>
          <p:cNvSpPr/>
          <p:nvPr/>
        </p:nvSpPr>
        <p:spPr>
          <a:xfrm>
            <a:off x="10093316" y="2836476"/>
            <a:ext cx="2327284" cy="86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kính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181BD4-3D98-3C3B-2365-441ADBB08359}"/>
              </a:ext>
            </a:extLst>
          </p:cNvPr>
          <p:cNvSpPr/>
          <p:nvPr/>
        </p:nvSpPr>
        <p:spPr>
          <a:xfrm>
            <a:off x="11658600" y="5885110"/>
            <a:ext cx="2327284" cy="86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kính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88F5B0-E39B-2DF0-DC0F-ED9B42FE7C57}"/>
              </a:ext>
            </a:extLst>
          </p:cNvPr>
          <p:cNvCxnSpPr>
            <a:cxnSpLocks/>
          </p:cNvCxnSpPr>
          <p:nvPr/>
        </p:nvCxnSpPr>
        <p:spPr>
          <a:xfrm flipH="1">
            <a:off x="12822242" y="4974749"/>
            <a:ext cx="741358" cy="886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73CDA74-FB07-67CC-C5E9-E892407F594E}"/>
              </a:ext>
            </a:extLst>
          </p:cNvPr>
          <p:cNvSpPr txBox="1"/>
          <p:nvPr/>
        </p:nvSpPr>
        <p:spPr>
          <a:xfrm>
            <a:off x="7990134" y="8522288"/>
            <a:ext cx="108250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5" y="3771900"/>
            <a:ext cx="747996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?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so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7669"/>
          <a:stretch>
            <a:fillRect/>
          </a:stretch>
        </p:blipFill>
        <p:spPr>
          <a:xfrm>
            <a:off x="-2394978" y="0"/>
            <a:ext cx="957016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" y="0"/>
            <a:ext cx="8411413" cy="10286999"/>
            <a:chOff x="0" y="0"/>
            <a:chExt cx="3221256" cy="639808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198396" cy="6370140"/>
            </a:xfrm>
            <a:custGeom>
              <a:avLst/>
              <a:gdLst/>
              <a:ahLst/>
              <a:cxnLst/>
              <a:rect l="l" t="t" r="r" b="b"/>
              <a:pathLst>
                <a:path w="3198396" h="6370140">
                  <a:moveTo>
                    <a:pt x="3198396" y="6370140"/>
                  </a:moveTo>
                  <a:lnTo>
                    <a:pt x="0" y="6362520"/>
                  </a:lnTo>
                  <a:lnTo>
                    <a:pt x="0" y="2222558"/>
                  </a:lnTo>
                  <a:lnTo>
                    <a:pt x="17780" y="19050"/>
                  </a:lnTo>
                  <a:lnTo>
                    <a:pt x="1592808" y="0"/>
                  </a:lnTo>
                  <a:lnTo>
                    <a:pt x="31793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3227606" cy="6396810"/>
            </a:xfrm>
            <a:custGeom>
              <a:avLst/>
              <a:gdLst/>
              <a:ahLst/>
              <a:cxnLst/>
              <a:rect l="l" t="t" r="r" b="b"/>
              <a:pathLst>
                <a:path w="3227606" h="6396810">
                  <a:moveTo>
                    <a:pt x="3193316" y="21590"/>
                  </a:moveTo>
                  <a:cubicBezTo>
                    <a:pt x="3194586" y="34290"/>
                    <a:pt x="3194586" y="44450"/>
                    <a:pt x="3195856" y="54610"/>
                  </a:cubicBezTo>
                  <a:cubicBezTo>
                    <a:pt x="3198396" y="161369"/>
                    <a:pt x="3199666" y="301889"/>
                    <a:pt x="3202206" y="437391"/>
                  </a:cubicBezTo>
                  <a:cubicBezTo>
                    <a:pt x="3202206" y="633117"/>
                    <a:pt x="3214906" y="4492418"/>
                    <a:pt x="3221256" y="4688143"/>
                  </a:cubicBezTo>
                  <a:cubicBezTo>
                    <a:pt x="3227606" y="4984241"/>
                    <a:pt x="3223796" y="5285356"/>
                    <a:pt x="3223796" y="5581454"/>
                  </a:cubicBezTo>
                  <a:cubicBezTo>
                    <a:pt x="3223796" y="5842421"/>
                    <a:pt x="3225066" y="6083313"/>
                    <a:pt x="3226336" y="6335850"/>
                  </a:cubicBezTo>
                  <a:cubicBezTo>
                    <a:pt x="3226336" y="6357440"/>
                    <a:pt x="3226336" y="6371410"/>
                    <a:pt x="3226336" y="6395540"/>
                  </a:cubicBezTo>
                  <a:cubicBezTo>
                    <a:pt x="3203476" y="6395540"/>
                    <a:pt x="3183156" y="6396810"/>
                    <a:pt x="3157928" y="6395540"/>
                  </a:cubicBezTo>
                  <a:cubicBezTo>
                    <a:pt x="2997379" y="6390460"/>
                    <a:pt x="2834360" y="6396810"/>
                    <a:pt x="2673811" y="6391730"/>
                  </a:cubicBezTo>
                  <a:cubicBezTo>
                    <a:pt x="2577482" y="6387921"/>
                    <a:pt x="2483622" y="6390460"/>
                    <a:pt x="2387293" y="6387921"/>
                  </a:cubicBezTo>
                  <a:cubicBezTo>
                    <a:pt x="2342833" y="6386650"/>
                    <a:pt x="2298373" y="6385380"/>
                    <a:pt x="2253914" y="6384110"/>
                  </a:cubicBezTo>
                  <a:cubicBezTo>
                    <a:pt x="2226744" y="6384110"/>
                    <a:pt x="2202044" y="6385380"/>
                    <a:pt x="2174874" y="6385380"/>
                  </a:cubicBezTo>
                  <a:cubicBezTo>
                    <a:pt x="2105714" y="6384110"/>
                    <a:pt x="1915526" y="6385380"/>
                    <a:pt x="1846366" y="6384110"/>
                  </a:cubicBezTo>
                  <a:cubicBezTo>
                    <a:pt x="1796966" y="6382840"/>
                    <a:pt x="808972" y="6391730"/>
                    <a:pt x="759573" y="6390460"/>
                  </a:cubicBezTo>
                  <a:cubicBezTo>
                    <a:pt x="747223" y="6390460"/>
                    <a:pt x="732403" y="6391730"/>
                    <a:pt x="720053" y="6391730"/>
                  </a:cubicBezTo>
                  <a:cubicBezTo>
                    <a:pt x="690413" y="6391730"/>
                    <a:pt x="663243" y="6393000"/>
                    <a:pt x="633604" y="6393000"/>
                  </a:cubicBezTo>
                  <a:cubicBezTo>
                    <a:pt x="559504" y="6393000"/>
                    <a:pt x="487874" y="6391730"/>
                    <a:pt x="413775" y="6390460"/>
                  </a:cubicBezTo>
                  <a:cubicBezTo>
                    <a:pt x="369315" y="6389190"/>
                    <a:pt x="324855" y="6387921"/>
                    <a:pt x="282866" y="6386650"/>
                  </a:cubicBezTo>
                  <a:cubicBezTo>
                    <a:pt x="203826" y="6385380"/>
                    <a:pt x="124787" y="6384110"/>
                    <a:pt x="48260" y="6384110"/>
                  </a:cubicBezTo>
                  <a:cubicBezTo>
                    <a:pt x="38100" y="6384110"/>
                    <a:pt x="29210" y="6384110"/>
                    <a:pt x="19050" y="6382840"/>
                  </a:cubicBezTo>
                  <a:cubicBezTo>
                    <a:pt x="10160" y="6381571"/>
                    <a:pt x="5080" y="6375221"/>
                    <a:pt x="7620" y="6366330"/>
                  </a:cubicBezTo>
                  <a:cubicBezTo>
                    <a:pt x="16510" y="6334243"/>
                    <a:pt x="12700" y="6208778"/>
                    <a:pt x="11430" y="6078295"/>
                  </a:cubicBezTo>
                  <a:cubicBezTo>
                    <a:pt x="10160" y="5812309"/>
                    <a:pt x="6350" y="5551342"/>
                    <a:pt x="7620" y="5285356"/>
                  </a:cubicBezTo>
                  <a:cubicBezTo>
                    <a:pt x="5080" y="4954129"/>
                    <a:pt x="0" y="853935"/>
                    <a:pt x="7620" y="517689"/>
                  </a:cubicBezTo>
                  <a:cubicBezTo>
                    <a:pt x="8890" y="452447"/>
                    <a:pt x="7620" y="382187"/>
                    <a:pt x="8890" y="316945"/>
                  </a:cubicBezTo>
                  <a:cubicBezTo>
                    <a:pt x="10160" y="211555"/>
                    <a:pt x="12700" y="96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037" y="30480"/>
                    <a:pt x="102557" y="29210"/>
                  </a:cubicBezTo>
                  <a:cubicBezTo>
                    <a:pt x="169246" y="25400"/>
                    <a:pt x="235936" y="22860"/>
                    <a:pt x="305096" y="20320"/>
                  </a:cubicBezTo>
                  <a:cubicBezTo>
                    <a:pt x="352025" y="17780"/>
                    <a:pt x="398955" y="16510"/>
                    <a:pt x="443415" y="13970"/>
                  </a:cubicBezTo>
                  <a:cubicBezTo>
                    <a:pt x="487874" y="11430"/>
                    <a:pt x="534804" y="8890"/>
                    <a:pt x="579264" y="8890"/>
                  </a:cubicBezTo>
                  <a:cubicBezTo>
                    <a:pt x="628664" y="7620"/>
                    <a:pt x="678063" y="10160"/>
                    <a:pt x="727463" y="8890"/>
                  </a:cubicBezTo>
                  <a:cubicBezTo>
                    <a:pt x="789213" y="8890"/>
                    <a:pt x="1908116" y="6350"/>
                    <a:pt x="1969865" y="5080"/>
                  </a:cubicBezTo>
                  <a:cubicBezTo>
                    <a:pt x="2029145" y="3810"/>
                    <a:pt x="2088425" y="2540"/>
                    <a:pt x="2150174" y="2540"/>
                  </a:cubicBezTo>
                  <a:cubicBezTo>
                    <a:pt x="2251444" y="1270"/>
                    <a:pt x="2350243" y="0"/>
                    <a:pt x="2451512" y="0"/>
                  </a:cubicBezTo>
                  <a:cubicBezTo>
                    <a:pt x="2493502" y="0"/>
                    <a:pt x="2537962" y="2540"/>
                    <a:pt x="2579952" y="2540"/>
                  </a:cubicBezTo>
                  <a:cubicBezTo>
                    <a:pt x="2696041" y="3810"/>
                    <a:pt x="2814600" y="5080"/>
                    <a:pt x="2930689" y="7620"/>
                  </a:cubicBezTo>
                  <a:cubicBezTo>
                    <a:pt x="2992439" y="8890"/>
                    <a:pt x="3054189" y="12700"/>
                    <a:pt x="3115938" y="16510"/>
                  </a:cubicBezTo>
                  <a:cubicBezTo>
                    <a:pt x="3130758" y="16510"/>
                    <a:pt x="3145578" y="16510"/>
                    <a:pt x="3157928" y="16510"/>
                  </a:cubicBezTo>
                  <a:cubicBezTo>
                    <a:pt x="3174266" y="17780"/>
                    <a:pt x="3183156" y="20320"/>
                    <a:pt x="3193316" y="21590"/>
                  </a:cubicBezTo>
                  <a:close/>
                  <a:moveTo>
                    <a:pt x="3203476" y="6379030"/>
                  </a:moveTo>
                  <a:cubicBezTo>
                    <a:pt x="3204746" y="6362521"/>
                    <a:pt x="3206016" y="6349821"/>
                    <a:pt x="3206016" y="6337121"/>
                  </a:cubicBezTo>
                  <a:cubicBezTo>
                    <a:pt x="3204746" y="6058221"/>
                    <a:pt x="3203476" y="5792235"/>
                    <a:pt x="3203476" y="5506175"/>
                  </a:cubicBezTo>
                  <a:cubicBezTo>
                    <a:pt x="3203476" y="5375691"/>
                    <a:pt x="3206016" y="5245208"/>
                    <a:pt x="3204746" y="5114724"/>
                  </a:cubicBezTo>
                  <a:cubicBezTo>
                    <a:pt x="3204746" y="4994278"/>
                    <a:pt x="3203476" y="4868813"/>
                    <a:pt x="3202206" y="4748367"/>
                  </a:cubicBezTo>
                  <a:cubicBezTo>
                    <a:pt x="3197126" y="4562678"/>
                    <a:pt x="3185696" y="718433"/>
                    <a:pt x="3185696" y="532745"/>
                  </a:cubicBezTo>
                  <a:cubicBezTo>
                    <a:pt x="3183156" y="377168"/>
                    <a:pt x="3180616" y="216573"/>
                    <a:pt x="3178076" y="63500"/>
                  </a:cubicBezTo>
                  <a:cubicBezTo>
                    <a:pt x="3176806" y="44450"/>
                    <a:pt x="3175536" y="43180"/>
                    <a:pt x="3150518" y="41910"/>
                  </a:cubicBezTo>
                  <a:cubicBezTo>
                    <a:pt x="3143108" y="41910"/>
                    <a:pt x="3138168" y="41910"/>
                    <a:pt x="3130758" y="40640"/>
                  </a:cubicBezTo>
                  <a:cubicBezTo>
                    <a:pt x="3069009" y="36830"/>
                    <a:pt x="3004789" y="31750"/>
                    <a:pt x="2943039" y="30480"/>
                  </a:cubicBezTo>
                  <a:cubicBezTo>
                    <a:pt x="2792370" y="26670"/>
                    <a:pt x="2639231" y="25400"/>
                    <a:pt x="2488562" y="22860"/>
                  </a:cubicBezTo>
                  <a:cubicBezTo>
                    <a:pt x="2466332" y="22860"/>
                    <a:pt x="2441633" y="22860"/>
                    <a:pt x="2419403" y="22860"/>
                  </a:cubicBezTo>
                  <a:cubicBezTo>
                    <a:pt x="2382353" y="22860"/>
                    <a:pt x="2345303" y="22860"/>
                    <a:pt x="2310723" y="22860"/>
                  </a:cubicBezTo>
                  <a:cubicBezTo>
                    <a:pt x="2231684" y="22860"/>
                    <a:pt x="2152644" y="22860"/>
                    <a:pt x="2076075" y="24130"/>
                  </a:cubicBezTo>
                  <a:cubicBezTo>
                    <a:pt x="2009385" y="25400"/>
                    <a:pt x="885542" y="29210"/>
                    <a:pt x="818852" y="29210"/>
                  </a:cubicBezTo>
                  <a:cubicBezTo>
                    <a:pt x="710173" y="29210"/>
                    <a:pt x="601494" y="26670"/>
                    <a:pt x="492814" y="33020"/>
                  </a:cubicBezTo>
                  <a:cubicBezTo>
                    <a:pt x="436005" y="36830"/>
                    <a:pt x="381665" y="36830"/>
                    <a:pt x="327325" y="38100"/>
                  </a:cubicBezTo>
                  <a:cubicBezTo>
                    <a:pt x="233466" y="41910"/>
                    <a:pt x="139607" y="45720"/>
                    <a:pt x="49530" y="50800"/>
                  </a:cubicBezTo>
                  <a:cubicBezTo>
                    <a:pt x="36830" y="50800"/>
                    <a:pt x="34290" y="53340"/>
                    <a:pt x="33020" y="81071"/>
                  </a:cubicBezTo>
                  <a:cubicBezTo>
                    <a:pt x="31750" y="171406"/>
                    <a:pt x="31750" y="261741"/>
                    <a:pt x="30480" y="352075"/>
                  </a:cubicBezTo>
                  <a:cubicBezTo>
                    <a:pt x="29210" y="502633"/>
                    <a:pt x="26670" y="648173"/>
                    <a:pt x="25400" y="798730"/>
                  </a:cubicBezTo>
                  <a:cubicBezTo>
                    <a:pt x="20320" y="959326"/>
                    <a:pt x="26670" y="4883869"/>
                    <a:pt x="29210" y="5044464"/>
                  </a:cubicBezTo>
                  <a:cubicBezTo>
                    <a:pt x="29210" y="5215096"/>
                    <a:pt x="29210" y="5390747"/>
                    <a:pt x="30480" y="5561380"/>
                  </a:cubicBezTo>
                  <a:cubicBezTo>
                    <a:pt x="30480" y="5686844"/>
                    <a:pt x="33020" y="5812309"/>
                    <a:pt x="33020" y="5937774"/>
                  </a:cubicBezTo>
                  <a:cubicBezTo>
                    <a:pt x="33020" y="6073276"/>
                    <a:pt x="33020" y="6208778"/>
                    <a:pt x="31750" y="6337121"/>
                  </a:cubicBezTo>
                  <a:cubicBezTo>
                    <a:pt x="31750" y="6340930"/>
                    <a:pt x="31750" y="6343471"/>
                    <a:pt x="31750" y="6347280"/>
                  </a:cubicBezTo>
                  <a:cubicBezTo>
                    <a:pt x="31750" y="6357440"/>
                    <a:pt x="35560" y="6361250"/>
                    <a:pt x="44450" y="6361250"/>
                  </a:cubicBezTo>
                  <a:cubicBezTo>
                    <a:pt x="67977" y="6361250"/>
                    <a:pt x="102557" y="6362521"/>
                    <a:pt x="134667" y="6362521"/>
                  </a:cubicBezTo>
                  <a:cubicBezTo>
                    <a:pt x="181596" y="6362521"/>
                    <a:pt x="230996" y="6359980"/>
                    <a:pt x="277926" y="6362521"/>
                  </a:cubicBezTo>
                  <a:cubicBezTo>
                    <a:pt x="354495" y="6366330"/>
                    <a:pt x="431065" y="6368871"/>
                    <a:pt x="507634" y="6367600"/>
                  </a:cubicBezTo>
                  <a:cubicBezTo>
                    <a:pt x="557034" y="6366330"/>
                    <a:pt x="603964" y="6368871"/>
                    <a:pt x="653363" y="6368871"/>
                  </a:cubicBezTo>
                  <a:cubicBezTo>
                    <a:pt x="724993" y="6368871"/>
                    <a:pt x="796623" y="6367600"/>
                    <a:pt x="868252" y="6368871"/>
                  </a:cubicBezTo>
                  <a:cubicBezTo>
                    <a:pt x="974461" y="6370140"/>
                    <a:pt x="2140294" y="6359980"/>
                    <a:pt x="2248974" y="6362521"/>
                  </a:cubicBezTo>
                  <a:cubicBezTo>
                    <a:pt x="2295903" y="6363790"/>
                    <a:pt x="2342833" y="6365060"/>
                    <a:pt x="2387293" y="6365060"/>
                  </a:cubicBezTo>
                  <a:cubicBezTo>
                    <a:pt x="2468802" y="6367600"/>
                    <a:pt x="2547842" y="6363790"/>
                    <a:pt x="2629351" y="6367600"/>
                  </a:cubicBezTo>
                  <a:cubicBezTo>
                    <a:pt x="2696041" y="6370140"/>
                    <a:pt x="2762730" y="6370140"/>
                    <a:pt x="2829420" y="6372680"/>
                  </a:cubicBezTo>
                  <a:cubicBezTo>
                    <a:pt x="2928219" y="6376490"/>
                    <a:pt x="3027019" y="6379030"/>
                    <a:pt x="3125818" y="6380300"/>
                  </a:cubicBezTo>
                  <a:cubicBezTo>
                    <a:pt x="3162868" y="6380300"/>
                    <a:pt x="3183156" y="6379030"/>
                    <a:pt x="3203476" y="63790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7291306" y="3664701"/>
            <a:ext cx="996799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291306" y="6603249"/>
            <a:ext cx="996799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441137" y="-322826"/>
            <a:ext cx="3374074" cy="140867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26417" y="660917"/>
            <a:ext cx="928816" cy="84986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6869" y="3342977"/>
            <a:ext cx="744861" cy="68154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6869" y="6319751"/>
            <a:ext cx="744861" cy="6815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3D5C93-A779-1E71-47A3-6DA1C1547E5F}"/>
              </a:ext>
            </a:extLst>
          </p:cNvPr>
          <p:cNvSpPr txBox="1"/>
          <p:nvPr/>
        </p:nvSpPr>
        <p:spPr>
          <a:xfrm>
            <a:off x="346731" y="23192"/>
            <a:ext cx="704493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O,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OM, </a:t>
            </a:r>
            <a:r>
              <a:rPr lang="en-US" sz="5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5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en-US" sz="5000" dirty="0">
              <a:solidFill>
                <a:srgbClr val="FF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A179BAF-6F94-869F-3D7A-C4D155A70B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7" t="20369" r="9852" b="21793"/>
          <a:stretch/>
        </p:blipFill>
        <p:spPr>
          <a:xfrm>
            <a:off x="8707082" y="1347135"/>
            <a:ext cx="8628979" cy="6543365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CFCB2A-784C-7FCC-6F83-3B1A652AA2CA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10668000" y="3705758"/>
            <a:ext cx="588958" cy="84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5636C1E-131A-F48D-D179-1B1D5A472581}"/>
              </a:ext>
            </a:extLst>
          </p:cNvPr>
          <p:cNvSpPr/>
          <p:nvPr/>
        </p:nvSpPr>
        <p:spPr>
          <a:xfrm>
            <a:off x="10093316" y="2836476"/>
            <a:ext cx="2327284" cy="86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kính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181BD4-3D98-3C3B-2365-441ADBB08359}"/>
              </a:ext>
            </a:extLst>
          </p:cNvPr>
          <p:cNvSpPr/>
          <p:nvPr/>
        </p:nvSpPr>
        <p:spPr>
          <a:xfrm>
            <a:off x="11658600" y="5885110"/>
            <a:ext cx="2327284" cy="86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kính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88F5B0-E39B-2DF0-DC0F-ED9B42FE7C57}"/>
              </a:ext>
            </a:extLst>
          </p:cNvPr>
          <p:cNvCxnSpPr>
            <a:cxnSpLocks/>
          </p:cNvCxnSpPr>
          <p:nvPr/>
        </p:nvCxnSpPr>
        <p:spPr>
          <a:xfrm flipH="1">
            <a:off x="12822242" y="4974749"/>
            <a:ext cx="741358" cy="886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73CDA74-FB07-67CC-C5E9-E892407F594E}"/>
              </a:ext>
            </a:extLst>
          </p:cNvPr>
          <p:cNvSpPr txBox="1"/>
          <p:nvPr/>
        </p:nvSpPr>
        <p:spPr>
          <a:xfrm>
            <a:off x="8489789" y="8505372"/>
            <a:ext cx="10788811" cy="126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90900"/>
            <a:ext cx="828359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5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5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>
              <a:lnSpc>
                <a:spcPct val="150000"/>
              </a:lnSpc>
            </a:pP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69" t="3604" b="66419"/>
          <a:stretch>
            <a:fillRect/>
          </a:stretch>
        </p:blipFill>
        <p:spPr>
          <a:xfrm>
            <a:off x="0" y="7118774"/>
            <a:ext cx="18288000" cy="3168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610"/>
          <a:stretch>
            <a:fillRect/>
          </a:stretch>
        </p:blipFill>
        <p:spPr>
          <a:xfrm>
            <a:off x="-835941" y="2586351"/>
            <a:ext cx="3514897" cy="45324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610"/>
          <a:stretch>
            <a:fillRect/>
          </a:stretch>
        </p:blipFill>
        <p:spPr>
          <a:xfrm>
            <a:off x="15609045" y="2586351"/>
            <a:ext cx="3514897" cy="453242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5380702"/>
            <a:ext cx="18592800" cy="5162040"/>
            <a:chOff x="-3810" y="0"/>
            <a:chExt cx="11355439" cy="4197893"/>
          </a:xfrm>
        </p:grpSpPr>
        <p:sp>
          <p:nvSpPr>
            <p:cNvPr id="6" name="Freeform 6"/>
            <p:cNvSpPr/>
            <p:nvPr/>
          </p:nvSpPr>
          <p:spPr>
            <a:xfrm>
              <a:off x="10160" y="0"/>
              <a:ext cx="11326229" cy="4187734"/>
            </a:xfrm>
            <a:custGeom>
              <a:avLst/>
              <a:gdLst/>
              <a:ahLst/>
              <a:cxnLst/>
              <a:rect l="l" t="t" r="r" b="b"/>
              <a:pathLst>
                <a:path w="11326229" h="4171224">
                  <a:moveTo>
                    <a:pt x="11326229" y="4171224"/>
                  </a:moveTo>
                  <a:lnTo>
                    <a:pt x="0" y="4163603"/>
                  </a:lnTo>
                  <a:lnTo>
                    <a:pt x="0" y="1459916"/>
                  </a:lnTo>
                  <a:lnTo>
                    <a:pt x="17780" y="19050"/>
                  </a:lnTo>
                  <a:lnTo>
                    <a:pt x="5646275" y="0"/>
                  </a:lnTo>
                  <a:lnTo>
                    <a:pt x="1130717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1355439" cy="4197893"/>
            </a:xfrm>
            <a:custGeom>
              <a:avLst/>
              <a:gdLst/>
              <a:ahLst/>
              <a:cxnLst/>
              <a:rect l="l" t="t" r="r" b="b"/>
              <a:pathLst>
                <a:path w="11355439" h="4197893">
                  <a:moveTo>
                    <a:pt x="11321149" y="21590"/>
                  </a:moveTo>
                  <a:cubicBezTo>
                    <a:pt x="11322418" y="34290"/>
                    <a:pt x="11322418" y="44450"/>
                    <a:pt x="11323689" y="54610"/>
                  </a:cubicBezTo>
                  <a:cubicBezTo>
                    <a:pt x="11326229" y="127345"/>
                    <a:pt x="11327499" y="218587"/>
                    <a:pt x="11330039" y="306571"/>
                  </a:cubicBezTo>
                  <a:cubicBezTo>
                    <a:pt x="11330039" y="433658"/>
                    <a:pt x="11342739" y="2939560"/>
                    <a:pt x="11349089" y="3066647"/>
                  </a:cubicBezTo>
                  <a:cubicBezTo>
                    <a:pt x="11355439" y="3258908"/>
                    <a:pt x="11351629" y="3454427"/>
                    <a:pt x="11351629" y="3646687"/>
                  </a:cubicBezTo>
                  <a:cubicBezTo>
                    <a:pt x="11351629" y="3816137"/>
                    <a:pt x="11352899" y="3972552"/>
                    <a:pt x="11354168" y="4136933"/>
                  </a:cubicBezTo>
                  <a:cubicBezTo>
                    <a:pt x="11354168" y="4158523"/>
                    <a:pt x="11354168" y="4172493"/>
                    <a:pt x="11354168" y="4196623"/>
                  </a:cubicBezTo>
                  <a:cubicBezTo>
                    <a:pt x="11331309" y="4196623"/>
                    <a:pt x="11310989" y="4197893"/>
                    <a:pt x="11259398" y="4196623"/>
                  </a:cubicBezTo>
                  <a:cubicBezTo>
                    <a:pt x="10679868" y="4191543"/>
                    <a:pt x="10091421" y="4197893"/>
                    <a:pt x="9511892" y="4192813"/>
                  </a:cubicBezTo>
                  <a:cubicBezTo>
                    <a:pt x="9164173" y="4189003"/>
                    <a:pt x="8825371" y="4191543"/>
                    <a:pt x="8477652" y="4189003"/>
                  </a:cubicBezTo>
                  <a:cubicBezTo>
                    <a:pt x="8317168" y="4187733"/>
                    <a:pt x="8156682" y="4186463"/>
                    <a:pt x="7996197" y="4185193"/>
                  </a:cubicBezTo>
                  <a:cubicBezTo>
                    <a:pt x="7898123" y="4185193"/>
                    <a:pt x="7808964" y="4186463"/>
                    <a:pt x="7710890" y="4186463"/>
                  </a:cubicBezTo>
                  <a:cubicBezTo>
                    <a:pt x="7461246" y="4185193"/>
                    <a:pt x="6774725" y="4186463"/>
                    <a:pt x="6525082" y="4185193"/>
                  </a:cubicBezTo>
                  <a:cubicBezTo>
                    <a:pt x="6346765" y="4183923"/>
                    <a:pt x="2780425" y="4192813"/>
                    <a:pt x="2602108" y="4191543"/>
                  </a:cubicBezTo>
                  <a:cubicBezTo>
                    <a:pt x="2557529" y="4191543"/>
                    <a:pt x="2504033" y="4192813"/>
                    <a:pt x="2459454" y="4192813"/>
                  </a:cubicBezTo>
                  <a:cubicBezTo>
                    <a:pt x="2352464" y="4192813"/>
                    <a:pt x="2254390" y="4194083"/>
                    <a:pt x="2147399" y="4194083"/>
                  </a:cubicBezTo>
                  <a:cubicBezTo>
                    <a:pt x="1879924" y="4194083"/>
                    <a:pt x="1621364" y="4192813"/>
                    <a:pt x="1353889" y="4191543"/>
                  </a:cubicBezTo>
                  <a:cubicBezTo>
                    <a:pt x="1193403" y="4190273"/>
                    <a:pt x="1032918" y="4189003"/>
                    <a:pt x="881349" y="4187733"/>
                  </a:cubicBezTo>
                  <a:cubicBezTo>
                    <a:pt x="596042" y="4186463"/>
                    <a:pt x="310734" y="4185193"/>
                    <a:pt x="48260" y="4185193"/>
                  </a:cubicBezTo>
                  <a:cubicBezTo>
                    <a:pt x="38100" y="4185193"/>
                    <a:pt x="29210" y="4185193"/>
                    <a:pt x="19050" y="4183923"/>
                  </a:cubicBezTo>
                  <a:cubicBezTo>
                    <a:pt x="10160" y="4182653"/>
                    <a:pt x="5080" y="4176303"/>
                    <a:pt x="7620" y="4167413"/>
                  </a:cubicBezTo>
                  <a:cubicBezTo>
                    <a:pt x="16510" y="4135484"/>
                    <a:pt x="12700" y="4054018"/>
                    <a:pt x="11430" y="3969293"/>
                  </a:cubicBezTo>
                  <a:cubicBezTo>
                    <a:pt x="10160" y="3796585"/>
                    <a:pt x="6350" y="3627135"/>
                    <a:pt x="7620" y="3454427"/>
                  </a:cubicBezTo>
                  <a:cubicBezTo>
                    <a:pt x="5080" y="3239356"/>
                    <a:pt x="0" y="577038"/>
                    <a:pt x="7620" y="358709"/>
                  </a:cubicBezTo>
                  <a:cubicBezTo>
                    <a:pt x="8890" y="316347"/>
                    <a:pt x="7620" y="270725"/>
                    <a:pt x="8890" y="228363"/>
                  </a:cubicBezTo>
                  <a:cubicBezTo>
                    <a:pt x="10160" y="159931"/>
                    <a:pt x="12700" y="849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7838" y="30480"/>
                    <a:pt x="230492" y="29210"/>
                  </a:cubicBezTo>
                  <a:cubicBezTo>
                    <a:pt x="471220" y="25400"/>
                    <a:pt x="711948" y="22860"/>
                    <a:pt x="961591" y="20320"/>
                  </a:cubicBezTo>
                  <a:cubicBezTo>
                    <a:pt x="1130993" y="17780"/>
                    <a:pt x="1300394" y="16510"/>
                    <a:pt x="1460879" y="13970"/>
                  </a:cubicBezTo>
                  <a:cubicBezTo>
                    <a:pt x="1621364" y="11430"/>
                    <a:pt x="1790765" y="8890"/>
                    <a:pt x="1951251" y="8890"/>
                  </a:cubicBezTo>
                  <a:cubicBezTo>
                    <a:pt x="2129568" y="7620"/>
                    <a:pt x="2307885" y="10160"/>
                    <a:pt x="2486202" y="8890"/>
                  </a:cubicBezTo>
                  <a:cubicBezTo>
                    <a:pt x="2709098" y="8890"/>
                    <a:pt x="6747978" y="6350"/>
                    <a:pt x="6970874" y="5080"/>
                  </a:cubicBezTo>
                  <a:cubicBezTo>
                    <a:pt x="7184855" y="3810"/>
                    <a:pt x="7398835" y="2540"/>
                    <a:pt x="7621731" y="2540"/>
                  </a:cubicBezTo>
                  <a:cubicBezTo>
                    <a:pt x="7987282" y="1270"/>
                    <a:pt x="8343915" y="0"/>
                    <a:pt x="8709465" y="0"/>
                  </a:cubicBezTo>
                  <a:cubicBezTo>
                    <a:pt x="8861034" y="0"/>
                    <a:pt x="9021520" y="2540"/>
                    <a:pt x="9173089" y="2540"/>
                  </a:cubicBezTo>
                  <a:cubicBezTo>
                    <a:pt x="9592134" y="3810"/>
                    <a:pt x="10020095" y="5080"/>
                    <a:pt x="10439140" y="7620"/>
                  </a:cubicBezTo>
                  <a:cubicBezTo>
                    <a:pt x="10662036" y="8890"/>
                    <a:pt x="10884932" y="12700"/>
                    <a:pt x="11107828" y="16510"/>
                  </a:cubicBezTo>
                  <a:cubicBezTo>
                    <a:pt x="11161324" y="16510"/>
                    <a:pt x="11214819" y="16510"/>
                    <a:pt x="11259398" y="16510"/>
                  </a:cubicBezTo>
                  <a:cubicBezTo>
                    <a:pt x="11302099" y="17780"/>
                    <a:pt x="11310989" y="20320"/>
                    <a:pt x="11321149" y="21590"/>
                  </a:cubicBezTo>
                  <a:close/>
                  <a:moveTo>
                    <a:pt x="11331309" y="4180113"/>
                  </a:moveTo>
                  <a:cubicBezTo>
                    <a:pt x="11332579" y="4163603"/>
                    <a:pt x="11333849" y="4150903"/>
                    <a:pt x="11333849" y="4138203"/>
                  </a:cubicBezTo>
                  <a:cubicBezTo>
                    <a:pt x="11332579" y="3956259"/>
                    <a:pt x="11331309" y="3783550"/>
                    <a:pt x="11331309" y="3597807"/>
                  </a:cubicBezTo>
                  <a:cubicBezTo>
                    <a:pt x="11331309" y="3513082"/>
                    <a:pt x="11333849" y="3428357"/>
                    <a:pt x="11332579" y="3343633"/>
                  </a:cubicBezTo>
                  <a:cubicBezTo>
                    <a:pt x="11332579" y="3265425"/>
                    <a:pt x="11331309" y="3183959"/>
                    <a:pt x="11330039" y="3105751"/>
                  </a:cubicBezTo>
                  <a:cubicBezTo>
                    <a:pt x="11324959" y="2985181"/>
                    <a:pt x="11313529" y="489055"/>
                    <a:pt x="11313529" y="368485"/>
                  </a:cubicBezTo>
                  <a:cubicBezTo>
                    <a:pt x="11310989" y="267467"/>
                    <a:pt x="11308449" y="163190"/>
                    <a:pt x="11305909" y="63500"/>
                  </a:cubicBezTo>
                  <a:cubicBezTo>
                    <a:pt x="11304639" y="44450"/>
                    <a:pt x="11303369" y="43180"/>
                    <a:pt x="11232651" y="41910"/>
                  </a:cubicBezTo>
                  <a:cubicBezTo>
                    <a:pt x="11205903" y="41910"/>
                    <a:pt x="11188072" y="41910"/>
                    <a:pt x="11161324" y="40640"/>
                  </a:cubicBezTo>
                  <a:cubicBezTo>
                    <a:pt x="10938428" y="36830"/>
                    <a:pt x="10706616" y="31750"/>
                    <a:pt x="10483719" y="30480"/>
                  </a:cubicBezTo>
                  <a:cubicBezTo>
                    <a:pt x="9939852" y="26670"/>
                    <a:pt x="9387070" y="25400"/>
                    <a:pt x="8843203" y="22860"/>
                  </a:cubicBezTo>
                  <a:cubicBezTo>
                    <a:pt x="8762961" y="22860"/>
                    <a:pt x="8673802" y="22860"/>
                    <a:pt x="8593559" y="22860"/>
                  </a:cubicBezTo>
                  <a:cubicBezTo>
                    <a:pt x="8459822" y="22860"/>
                    <a:pt x="8326083" y="22860"/>
                    <a:pt x="8201262" y="22860"/>
                  </a:cubicBezTo>
                  <a:cubicBezTo>
                    <a:pt x="7915955" y="22860"/>
                    <a:pt x="7630648" y="22860"/>
                    <a:pt x="7354256" y="24130"/>
                  </a:cubicBezTo>
                  <a:cubicBezTo>
                    <a:pt x="7113528" y="25400"/>
                    <a:pt x="3056816" y="29210"/>
                    <a:pt x="2816088" y="29210"/>
                  </a:cubicBezTo>
                  <a:cubicBezTo>
                    <a:pt x="2423791" y="29210"/>
                    <a:pt x="2031494" y="26670"/>
                    <a:pt x="1639196" y="33020"/>
                  </a:cubicBezTo>
                  <a:cubicBezTo>
                    <a:pt x="1434132" y="36830"/>
                    <a:pt x="1237983" y="36830"/>
                    <a:pt x="1041834" y="38100"/>
                  </a:cubicBezTo>
                  <a:cubicBezTo>
                    <a:pt x="703032" y="41910"/>
                    <a:pt x="364230" y="45720"/>
                    <a:pt x="49530" y="50800"/>
                  </a:cubicBezTo>
                  <a:cubicBezTo>
                    <a:pt x="36830" y="50800"/>
                    <a:pt x="34290" y="53340"/>
                    <a:pt x="33020" y="75207"/>
                  </a:cubicBezTo>
                  <a:cubicBezTo>
                    <a:pt x="31750" y="133862"/>
                    <a:pt x="31750" y="192518"/>
                    <a:pt x="30480" y="251174"/>
                  </a:cubicBezTo>
                  <a:cubicBezTo>
                    <a:pt x="29210" y="348933"/>
                    <a:pt x="26670" y="443434"/>
                    <a:pt x="25400" y="541194"/>
                  </a:cubicBezTo>
                  <a:cubicBezTo>
                    <a:pt x="20320" y="645470"/>
                    <a:pt x="26670" y="3193735"/>
                    <a:pt x="29210" y="3298011"/>
                  </a:cubicBezTo>
                  <a:cubicBezTo>
                    <a:pt x="29210" y="3408805"/>
                    <a:pt x="29210" y="3522858"/>
                    <a:pt x="30480" y="3633652"/>
                  </a:cubicBezTo>
                  <a:cubicBezTo>
                    <a:pt x="30480" y="3715119"/>
                    <a:pt x="33020" y="3796585"/>
                    <a:pt x="33020" y="3878051"/>
                  </a:cubicBezTo>
                  <a:cubicBezTo>
                    <a:pt x="33020" y="3966035"/>
                    <a:pt x="33020" y="4054018"/>
                    <a:pt x="31750" y="4138203"/>
                  </a:cubicBezTo>
                  <a:cubicBezTo>
                    <a:pt x="31750" y="4142013"/>
                    <a:pt x="31750" y="4144553"/>
                    <a:pt x="31750" y="4148363"/>
                  </a:cubicBezTo>
                  <a:cubicBezTo>
                    <a:pt x="31750" y="4158523"/>
                    <a:pt x="35560" y="4162333"/>
                    <a:pt x="44450" y="4162333"/>
                  </a:cubicBezTo>
                  <a:cubicBezTo>
                    <a:pt x="105670" y="4162333"/>
                    <a:pt x="230492" y="4163603"/>
                    <a:pt x="346398" y="4163603"/>
                  </a:cubicBezTo>
                  <a:cubicBezTo>
                    <a:pt x="515799" y="4163603"/>
                    <a:pt x="694116" y="4161063"/>
                    <a:pt x="863517" y="4163603"/>
                  </a:cubicBezTo>
                  <a:cubicBezTo>
                    <a:pt x="1139908" y="4167413"/>
                    <a:pt x="1416300" y="4169953"/>
                    <a:pt x="1692691" y="4168683"/>
                  </a:cubicBezTo>
                  <a:cubicBezTo>
                    <a:pt x="1871008" y="4167413"/>
                    <a:pt x="2040409" y="4169953"/>
                    <a:pt x="2218726" y="4169953"/>
                  </a:cubicBezTo>
                  <a:cubicBezTo>
                    <a:pt x="2477286" y="4169953"/>
                    <a:pt x="2735846" y="4168683"/>
                    <a:pt x="2994405" y="4169953"/>
                  </a:cubicBezTo>
                  <a:cubicBezTo>
                    <a:pt x="3377787" y="4171223"/>
                    <a:pt x="7586068" y="4161063"/>
                    <a:pt x="7978365" y="4163603"/>
                  </a:cubicBezTo>
                  <a:cubicBezTo>
                    <a:pt x="8147766" y="4164873"/>
                    <a:pt x="8317168" y="4166143"/>
                    <a:pt x="8477653" y="4166143"/>
                  </a:cubicBezTo>
                  <a:cubicBezTo>
                    <a:pt x="8771876" y="4168683"/>
                    <a:pt x="9057183" y="4164873"/>
                    <a:pt x="9351406" y="4168683"/>
                  </a:cubicBezTo>
                  <a:cubicBezTo>
                    <a:pt x="9592134" y="4171223"/>
                    <a:pt x="9832862" y="4171223"/>
                    <a:pt x="10073590" y="4173763"/>
                  </a:cubicBezTo>
                  <a:cubicBezTo>
                    <a:pt x="10430224" y="4177573"/>
                    <a:pt x="10786858" y="4180113"/>
                    <a:pt x="11143492" y="4181383"/>
                  </a:cubicBezTo>
                  <a:cubicBezTo>
                    <a:pt x="11277230" y="4181384"/>
                    <a:pt x="11310989" y="4180113"/>
                    <a:pt x="11331309" y="418011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65876" y="41493"/>
            <a:ext cx="12320650" cy="10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000" b="1" u="none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Nhận xét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79796" y="675157"/>
            <a:ext cx="1003385" cy="9231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6367" y="711600"/>
            <a:ext cx="1003385" cy="92311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72470" flipH="1">
            <a:off x="-722681" y="80598"/>
            <a:ext cx="2234155" cy="2044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15675">
            <a:off x="16774048" y="84758"/>
            <a:ext cx="2234134" cy="2044233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EC0934E-5519-AA59-01AF-3B958281980F}"/>
              </a:ext>
            </a:extLst>
          </p:cNvPr>
          <p:cNvSpPr/>
          <p:nvPr/>
        </p:nvSpPr>
        <p:spPr>
          <a:xfrm>
            <a:off x="0" y="1530672"/>
            <a:ext cx="17602200" cy="3372409"/>
          </a:xfrm>
          <a:prstGeom prst="wedgeRoundRectCallout">
            <a:avLst>
              <a:gd name="adj1" fmla="val -20294"/>
              <a:gd name="adj2" fmla="val 663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so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78DF5-5D27-672A-8FEB-94BF93518B48}"/>
              </a:ext>
            </a:extLst>
          </p:cNvPr>
          <p:cNvSpPr txBox="1"/>
          <p:nvPr/>
        </p:nvSpPr>
        <p:spPr>
          <a:xfrm>
            <a:off x="2438400" y="5861776"/>
            <a:ext cx="133572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79941" y="8602389"/>
            <a:ext cx="18288000" cy="31682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5391" y="1082193"/>
            <a:ext cx="17197218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1:</a:t>
            </a:r>
            <a:r>
              <a:rPr lang="en-US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a) Gọi tên hình tròn và các bán kính của mỗi hình sau (theo mẫu):</a:t>
            </a:r>
            <a:endParaRPr lang="en-US" sz="5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48049" y="-114427"/>
            <a:ext cx="10951785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 u="none">
                <a:solidFill>
                  <a:srgbClr val="B4C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AC369E-16E8-23A9-4629-2C8A22F891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23851" r="59981" b="2297"/>
          <a:stretch/>
        </p:blipFill>
        <p:spPr>
          <a:xfrm>
            <a:off x="0" y="3746977"/>
            <a:ext cx="5638800" cy="63495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80270-3340-8104-47D0-38A6D0DE5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24839" r="34172" b="21936"/>
          <a:stretch/>
        </p:blipFill>
        <p:spPr>
          <a:xfrm>
            <a:off x="7636765" y="3656285"/>
            <a:ext cx="4191001" cy="4755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24685E-3891-BC7A-7894-D6B9A467C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0" t="21936" r="2175" b="21936"/>
          <a:stretch/>
        </p:blipFill>
        <p:spPr>
          <a:xfrm>
            <a:off x="13030200" y="3746976"/>
            <a:ext cx="4573736" cy="457373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68A4E0B-FCF4-DAE0-DEBE-3418F6CD7361}"/>
              </a:ext>
            </a:extLst>
          </p:cNvPr>
          <p:cNvSpPr/>
          <p:nvPr/>
        </p:nvSpPr>
        <p:spPr>
          <a:xfrm>
            <a:off x="5638800" y="5448300"/>
            <a:ext cx="1752600" cy="15907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00EEA6-0E52-D86B-5F37-16D5BAA9D703}"/>
              </a:ext>
            </a:extLst>
          </p:cNvPr>
          <p:cNvSpPr/>
          <p:nvPr/>
        </p:nvSpPr>
        <p:spPr>
          <a:xfrm>
            <a:off x="7162800" y="8650692"/>
            <a:ext cx="4995825" cy="1445808"/>
          </a:xfrm>
          <a:prstGeom prst="roundRect">
            <a:avLst/>
          </a:prstGeom>
          <a:solidFill>
            <a:srgbClr val="FAFAC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tròn tâm H, bán kính HK.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95C27F-32E9-B645-E1F3-7BDCA3E73FBA}"/>
              </a:ext>
            </a:extLst>
          </p:cNvPr>
          <p:cNvSpPr/>
          <p:nvPr/>
        </p:nvSpPr>
        <p:spPr>
          <a:xfrm>
            <a:off x="12561679" y="8607637"/>
            <a:ext cx="5323266" cy="1488863"/>
          </a:xfrm>
          <a:prstGeom prst="roundRect">
            <a:avLst/>
          </a:prstGeom>
          <a:solidFill>
            <a:srgbClr val="FAFAC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tròn tâm </a:t>
            </a:r>
            <a:r>
              <a:rPr lang="en-US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bán kính </a:t>
            </a:r>
            <a:r>
              <a:rPr lang="en-US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IN, IP, IM</a:t>
            </a: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8607637"/>
            <a:ext cx="18288000" cy="31682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5391" y="1082193"/>
            <a:ext cx="17197218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kumimoji="0" lang="en-US" sz="5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1:</a:t>
            </a:r>
            <a:r>
              <a:rPr kumimoji="0" lang="en-US" sz="5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Gọi tên hình tròn và đường kính của mỗi hình sau (theo mẫu):</a:t>
            </a:r>
            <a:endParaRPr lang="en-US" sz="5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48049" y="-114427"/>
            <a:ext cx="10951785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B4C4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68A4E0B-FCF4-DAE0-DEBE-3418F6CD7361}"/>
              </a:ext>
            </a:extLst>
          </p:cNvPr>
          <p:cNvSpPr/>
          <p:nvPr/>
        </p:nvSpPr>
        <p:spPr>
          <a:xfrm>
            <a:off x="5638800" y="5448300"/>
            <a:ext cx="1752600" cy="15907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FA3BC-FC99-F705-E152-EBCD3E9244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59328" r="61882" b="693"/>
          <a:stretch/>
        </p:blipFill>
        <p:spPr>
          <a:xfrm>
            <a:off x="-1" y="3575593"/>
            <a:ext cx="5556389" cy="5758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F00E46-7D6C-7B77-CF43-D6B14B1EF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6" t="62125" r="39306" b="12687"/>
          <a:stretch/>
        </p:blipFill>
        <p:spPr>
          <a:xfrm>
            <a:off x="7428653" y="3560694"/>
            <a:ext cx="4410560" cy="4631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8AFC4D-EBAE-7E45-8C5B-78B0F1FEC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5" t="59328" r="9600" b="10021"/>
          <a:stretch/>
        </p:blipFill>
        <p:spPr>
          <a:xfrm>
            <a:off x="13411200" y="3560694"/>
            <a:ext cx="4027346" cy="463144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8D4BAC-1DCF-9CD4-6849-BEFF74450A64}"/>
              </a:ext>
            </a:extLst>
          </p:cNvPr>
          <p:cNvSpPr/>
          <p:nvPr/>
        </p:nvSpPr>
        <p:spPr>
          <a:xfrm>
            <a:off x="7128376" y="8294857"/>
            <a:ext cx="5099704" cy="1912018"/>
          </a:xfrm>
          <a:prstGeom prst="roundRect">
            <a:avLst/>
          </a:prstGeom>
          <a:solidFill>
            <a:srgbClr val="FAFAC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tròn tâm </a:t>
            </a:r>
            <a:r>
              <a:rPr lang="en-US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kính PQ</a:t>
            </a: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419C01-B689-A1FC-5258-A42D6D2D1C99}"/>
              </a:ext>
            </a:extLst>
          </p:cNvPr>
          <p:cNvSpPr/>
          <p:nvPr/>
        </p:nvSpPr>
        <p:spPr>
          <a:xfrm>
            <a:off x="13258800" y="8294857"/>
            <a:ext cx="4724400" cy="1912018"/>
          </a:xfrm>
          <a:prstGeom prst="roundRect">
            <a:avLst/>
          </a:prstGeom>
          <a:solidFill>
            <a:srgbClr val="FAFAC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tròn tâm </a:t>
            </a:r>
            <a:r>
              <a:rPr lang="en-US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kính DH</a:t>
            </a:r>
            <a:r>
              <a:rPr lang="vi-VN" sz="35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680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626144" y="125036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6738" y="220445"/>
            <a:ext cx="17637927" cy="4071608"/>
            <a:chOff x="-3810" y="0"/>
            <a:chExt cx="12624786" cy="6000153"/>
          </a:xfrm>
        </p:grpSpPr>
        <p:sp>
          <p:nvSpPr>
            <p:cNvPr id="6" name="Freeform 6"/>
            <p:cNvSpPr/>
            <p:nvPr/>
          </p:nvSpPr>
          <p:spPr>
            <a:xfrm>
              <a:off x="10160" y="16511"/>
              <a:ext cx="12595576" cy="5983642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208E199-A301-7534-4BEF-6AAAC9B33051}"/>
              </a:ext>
            </a:extLst>
          </p:cNvPr>
          <p:cNvSpPr txBox="1"/>
          <p:nvPr/>
        </p:nvSpPr>
        <p:spPr>
          <a:xfrm>
            <a:off x="304692" y="209505"/>
            <a:ext cx="17477904" cy="4032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 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hình tròn tâm O có độ dài đường kính bằng 8 cm. Tính độ dài bán kính của hình tròn đó.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Cho hình tròn tâm O có độ dài bán kính bằng 5 cm. Tính độ dài đường kính của hình tròn đó.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A488B26A-471F-5BB0-EF10-1AC447B24283}"/>
              </a:ext>
            </a:extLst>
          </p:cNvPr>
          <p:cNvGrpSpPr/>
          <p:nvPr/>
        </p:nvGrpSpPr>
        <p:grpSpPr>
          <a:xfrm>
            <a:off x="6230321" y="4602255"/>
            <a:ext cx="11070221" cy="5557186"/>
            <a:chOff x="0" y="0"/>
            <a:chExt cx="12618436" cy="6001423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A084E5AF-89EC-C722-A00C-1D3D5D0EE30D}"/>
                </a:ext>
              </a:extLst>
            </p:cNvPr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4C80838-1312-B36E-833A-8056A3585422}"/>
                </a:ext>
              </a:extLst>
            </p:cNvPr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4036DA7-9E08-3F98-46A2-11E28F51A419}"/>
              </a:ext>
            </a:extLst>
          </p:cNvPr>
          <p:cNvSpPr txBox="1"/>
          <p:nvPr/>
        </p:nvSpPr>
        <p:spPr>
          <a:xfrm>
            <a:off x="7294992" y="4556313"/>
            <a:ext cx="9028860" cy="564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en-US" sz="3500" b="1" i="1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Độ dài bán kính của hình tròn đó là: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: 2 = 4 (cm)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 </a:t>
            </a: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cm.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Độ dài đường kính của hình tròn đó là: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× 2 = 10 (cm)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 </a:t>
            </a: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cm.</a:t>
            </a:r>
            <a:endParaRPr lang="en-US" sz="3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Arrow: Curved Right 34">
            <a:extLst>
              <a:ext uri="{FF2B5EF4-FFF2-40B4-BE49-F238E27FC236}">
                <a16:creationId xmlns:a16="http://schemas.microsoft.com/office/drawing/2014/main" id="{0CD51F13-7134-C33B-BAD9-0C3BE338662B}"/>
              </a:ext>
            </a:extLst>
          </p:cNvPr>
          <p:cNvSpPr/>
          <p:nvPr/>
        </p:nvSpPr>
        <p:spPr>
          <a:xfrm>
            <a:off x="2286000" y="5143500"/>
            <a:ext cx="2451477" cy="30480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build="p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583</Words>
  <Application>Microsoft Office PowerPoint</Application>
  <PresentationFormat>Custom</PresentationFormat>
  <Paragraphs>59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Atma Bold</vt:lpstr>
      <vt:lpstr>DengXian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Playful  Book's Report First Class Presentation</dc:title>
  <dc:creator>ADMIN</dc:creator>
  <cp:lastModifiedBy>Ms Hao</cp:lastModifiedBy>
  <cp:revision>10</cp:revision>
  <dcterms:created xsi:type="dcterms:W3CDTF">2006-08-16T00:00:00Z</dcterms:created>
  <dcterms:modified xsi:type="dcterms:W3CDTF">2025-03-16T07:28:34Z</dcterms:modified>
  <dc:identifier>DAFQkfkI-2k</dc:identifier>
</cp:coreProperties>
</file>