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  <p:sldMasterId id="2147483677" r:id="rId3"/>
  </p:sldMasterIdLst>
  <p:notesMasterIdLst>
    <p:notesMasterId r:id="rId17"/>
  </p:notesMasterIdLst>
  <p:sldIdLst>
    <p:sldId id="583" r:id="rId4"/>
    <p:sldId id="584" r:id="rId5"/>
    <p:sldId id="593" r:id="rId6"/>
    <p:sldId id="586" r:id="rId7"/>
    <p:sldId id="263" r:id="rId8"/>
    <p:sldId id="281" r:id="rId9"/>
    <p:sldId id="282" r:id="rId10"/>
    <p:sldId id="284" r:id="rId11"/>
    <p:sldId id="587" r:id="rId12"/>
    <p:sldId id="267" r:id="rId13"/>
    <p:sldId id="265" r:id="rId14"/>
    <p:sldId id="289" r:id="rId15"/>
    <p:sldId id="417" r:id="rId16"/>
  </p:sldIdLst>
  <p:sldSz cx="12192000" cy="6858000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6600CC"/>
    <a:srgbClr val="FF99FF"/>
    <a:srgbClr val="1555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69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2874B9-98A6-4674-88A4-F8C2F187884E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30BF46-24E7-4FD5-8171-B453ACD2D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293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742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1C0B-97F9-4329-912C-AADA35AE4C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7644-7ACF-4EDC-89BE-31DA601BED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764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1C0B-97F9-4329-912C-AADA35AE4C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7644-7ACF-4EDC-89BE-31DA601BED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3567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1C0B-97F9-4329-912C-AADA35AE4C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7644-7ACF-4EDC-89BE-31DA601BED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9214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1C0B-97F9-4329-912C-AADA35AE4C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7644-7ACF-4EDC-89BE-31DA601BED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1262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1C0B-97F9-4329-912C-AADA35AE4C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7644-7ACF-4EDC-89BE-31DA601BED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8063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1C0B-97F9-4329-912C-AADA35AE4C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7644-7ACF-4EDC-89BE-31DA601BED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7903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1C0B-97F9-4329-912C-AADA35AE4C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7644-7ACF-4EDC-89BE-31DA601BED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3256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1C0B-97F9-4329-912C-AADA35AE4C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7644-7ACF-4EDC-89BE-31DA601BED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9202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1C0B-97F9-4329-912C-AADA35AE4C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7644-7ACF-4EDC-89BE-31DA601BED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181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1C0B-97F9-4329-912C-AADA35AE4C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7644-7ACF-4EDC-89BE-31DA601BED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71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658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24"/>
          <p:cNvSpPr txBox="1">
            <a:spLocks noGrp="1"/>
          </p:cNvSpPr>
          <p:nvPr>
            <p:ph type="title"/>
          </p:nvPr>
        </p:nvSpPr>
        <p:spPr>
          <a:xfrm>
            <a:off x="2672400" y="2159632"/>
            <a:ext cx="6847200" cy="1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5"/>
            </a:lvl9pPr>
          </a:lstStyle>
          <a:p>
            <a:endParaRPr/>
          </a:p>
        </p:txBody>
      </p:sp>
      <p:sp>
        <p:nvSpPr>
          <p:cNvPr id="541" name="Google Shape;541;p24"/>
          <p:cNvSpPr txBox="1">
            <a:spLocks noGrp="1"/>
          </p:cNvSpPr>
          <p:nvPr>
            <p:ph type="subTitle" idx="1"/>
          </p:nvPr>
        </p:nvSpPr>
        <p:spPr>
          <a:xfrm>
            <a:off x="3434800" y="3876099"/>
            <a:ext cx="5322400" cy="10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47" name="Google Shape;547;p24"/>
          <p:cNvSpPr/>
          <p:nvPr userDrawn="1"/>
        </p:nvSpPr>
        <p:spPr>
          <a:xfrm flipH="1">
            <a:off x="1844933" y="1896567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1860"/>
            <a:endParaRPr sz="2400">
              <a:solidFill>
                <a:prstClr val="black"/>
              </a:solidFill>
            </a:endParaRPr>
          </a:p>
        </p:txBody>
      </p:sp>
      <p:sp>
        <p:nvSpPr>
          <p:cNvPr id="549" name="Google Shape;549;p24"/>
          <p:cNvSpPr/>
          <p:nvPr userDrawn="1"/>
        </p:nvSpPr>
        <p:spPr>
          <a:xfrm flipH="1">
            <a:off x="1629467" y="3097267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1860"/>
            <a:endParaRPr sz="2400">
              <a:solidFill>
                <a:prstClr val="black"/>
              </a:solidFill>
            </a:endParaRPr>
          </a:p>
        </p:txBody>
      </p:sp>
      <p:sp>
        <p:nvSpPr>
          <p:cNvPr id="550" name="Google Shape;550;p24"/>
          <p:cNvSpPr/>
          <p:nvPr userDrawn="1"/>
        </p:nvSpPr>
        <p:spPr>
          <a:xfrm flipH="1">
            <a:off x="1651284" y="3886933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1860"/>
            <a:endParaRPr sz="2400">
              <a:solidFill>
                <a:prstClr val="black"/>
              </a:solidFill>
            </a:endParaRPr>
          </a:p>
        </p:txBody>
      </p:sp>
      <p:sp>
        <p:nvSpPr>
          <p:cNvPr id="552" name="Google Shape;552;p24"/>
          <p:cNvSpPr/>
          <p:nvPr userDrawn="1"/>
        </p:nvSpPr>
        <p:spPr>
          <a:xfrm flipH="1">
            <a:off x="1527867" y="13769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1860"/>
            <a:endParaRPr sz="2400">
              <a:solidFill>
                <a:prstClr val="black"/>
              </a:solidFill>
            </a:endParaRPr>
          </a:p>
        </p:txBody>
      </p:sp>
      <p:sp>
        <p:nvSpPr>
          <p:cNvPr id="556" name="Google Shape;556;p24"/>
          <p:cNvSpPr/>
          <p:nvPr userDrawn="1"/>
        </p:nvSpPr>
        <p:spPr>
          <a:xfrm flipH="1">
            <a:off x="10269400" y="18862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1860"/>
            <a:endParaRPr sz="2400">
              <a:solidFill>
                <a:prstClr val="black"/>
              </a:solidFill>
            </a:endParaRPr>
          </a:p>
        </p:txBody>
      </p:sp>
      <p:sp>
        <p:nvSpPr>
          <p:cNvPr id="559" name="Google Shape;559;p24"/>
          <p:cNvSpPr/>
          <p:nvPr userDrawn="1"/>
        </p:nvSpPr>
        <p:spPr>
          <a:xfrm flipH="1">
            <a:off x="9963700" y="5257700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1860"/>
            <a:endParaRPr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2108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1C0B-97F9-4329-912C-AADA35AE4C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7644-7ACF-4EDC-89BE-31DA601BED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0113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1C0B-97F9-4329-912C-AADA35AE4C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7644-7ACF-4EDC-89BE-31DA601BED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9420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1C0B-97F9-4329-912C-AADA35AE4C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7644-7ACF-4EDC-89BE-31DA601BED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724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1C0B-97F9-4329-912C-AADA35AE4C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7644-7ACF-4EDC-89BE-31DA601BED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2719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1C0B-97F9-4329-912C-AADA35AE4C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7644-7ACF-4EDC-89BE-31DA601BED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1038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1C0B-97F9-4329-912C-AADA35AE4C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7644-7ACF-4EDC-89BE-31DA601BED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0990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1C0B-97F9-4329-912C-AADA35AE4C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7644-7ACF-4EDC-89BE-31DA601BED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2275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1C0B-97F9-4329-912C-AADA35AE4C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7644-7ACF-4EDC-89BE-31DA601BED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0862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1C0B-97F9-4329-912C-AADA35AE4C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7644-7ACF-4EDC-89BE-31DA601BED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513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10455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1C0B-97F9-4329-912C-AADA35AE4C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7644-7ACF-4EDC-89BE-31DA601BED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1537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1C0B-97F9-4329-912C-AADA35AE4C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7644-7ACF-4EDC-89BE-31DA601BED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5443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24"/>
          <p:cNvSpPr txBox="1">
            <a:spLocks noGrp="1"/>
          </p:cNvSpPr>
          <p:nvPr>
            <p:ph type="title"/>
          </p:nvPr>
        </p:nvSpPr>
        <p:spPr>
          <a:xfrm>
            <a:off x="2672400" y="2159632"/>
            <a:ext cx="6847200" cy="1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5"/>
            </a:lvl9pPr>
          </a:lstStyle>
          <a:p>
            <a:endParaRPr/>
          </a:p>
        </p:txBody>
      </p:sp>
      <p:sp>
        <p:nvSpPr>
          <p:cNvPr id="541" name="Google Shape;541;p24"/>
          <p:cNvSpPr txBox="1">
            <a:spLocks noGrp="1"/>
          </p:cNvSpPr>
          <p:nvPr>
            <p:ph type="subTitle" idx="1"/>
          </p:nvPr>
        </p:nvSpPr>
        <p:spPr>
          <a:xfrm>
            <a:off x="3434800" y="3876099"/>
            <a:ext cx="5322400" cy="10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47" name="Google Shape;547;p24"/>
          <p:cNvSpPr/>
          <p:nvPr userDrawn="1"/>
        </p:nvSpPr>
        <p:spPr>
          <a:xfrm flipH="1">
            <a:off x="1844933" y="1896567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1860"/>
            <a:endParaRPr sz="2400">
              <a:solidFill>
                <a:prstClr val="black"/>
              </a:solidFill>
            </a:endParaRPr>
          </a:p>
        </p:txBody>
      </p:sp>
      <p:sp>
        <p:nvSpPr>
          <p:cNvPr id="549" name="Google Shape;549;p24"/>
          <p:cNvSpPr/>
          <p:nvPr userDrawn="1"/>
        </p:nvSpPr>
        <p:spPr>
          <a:xfrm flipH="1">
            <a:off x="1629467" y="3097267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1860"/>
            <a:endParaRPr sz="2400">
              <a:solidFill>
                <a:prstClr val="black"/>
              </a:solidFill>
            </a:endParaRPr>
          </a:p>
        </p:txBody>
      </p:sp>
      <p:sp>
        <p:nvSpPr>
          <p:cNvPr id="550" name="Google Shape;550;p24"/>
          <p:cNvSpPr/>
          <p:nvPr userDrawn="1"/>
        </p:nvSpPr>
        <p:spPr>
          <a:xfrm flipH="1">
            <a:off x="1651284" y="3886933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1860"/>
            <a:endParaRPr sz="2400">
              <a:solidFill>
                <a:prstClr val="black"/>
              </a:solidFill>
            </a:endParaRPr>
          </a:p>
        </p:txBody>
      </p:sp>
      <p:sp>
        <p:nvSpPr>
          <p:cNvPr id="552" name="Google Shape;552;p24"/>
          <p:cNvSpPr/>
          <p:nvPr userDrawn="1"/>
        </p:nvSpPr>
        <p:spPr>
          <a:xfrm flipH="1">
            <a:off x="1527867" y="13769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1860"/>
            <a:endParaRPr sz="2400">
              <a:solidFill>
                <a:prstClr val="black"/>
              </a:solidFill>
            </a:endParaRPr>
          </a:p>
        </p:txBody>
      </p:sp>
      <p:sp>
        <p:nvSpPr>
          <p:cNvPr id="556" name="Google Shape;556;p24"/>
          <p:cNvSpPr/>
          <p:nvPr userDrawn="1"/>
        </p:nvSpPr>
        <p:spPr>
          <a:xfrm flipH="1">
            <a:off x="10269400" y="18862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1860"/>
            <a:endParaRPr sz="2400">
              <a:solidFill>
                <a:prstClr val="black"/>
              </a:solidFill>
            </a:endParaRPr>
          </a:p>
        </p:txBody>
      </p:sp>
      <p:sp>
        <p:nvSpPr>
          <p:cNvPr id="559" name="Google Shape;559;p24"/>
          <p:cNvSpPr/>
          <p:nvPr userDrawn="1"/>
        </p:nvSpPr>
        <p:spPr>
          <a:xfrm flipH="1">
            <a:off x="9963700" y="5257700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1860"/>
            <a:endParaRPr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828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907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2076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E05549-18E4-4FF4-8A4A-464CF835D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679EF31-7AE1-4B15-86B7-1B716958A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E28D484-EEB1-4CD1-9CA4-8E5E39054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AAB7A07-75ED-4447-BE96-6A1C60619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C869ADA-CFAF-4C06-97FC-0F5ACBBB7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F0E88DF-B673-4429-BE0F-AC1E54DC5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58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3/20/2025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4599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1C0B-97F9-4329-912C-AADA35AE4C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7644-7ACF-4EDC-89BE-31DA601BED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48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60" r:id="rId3"/>
    <p:sldLayoutId id="2147483661" r:id="rId4"/>
    <p:sldLayoutId id="2147483662" r:id="rId5"/>
    <p:sldLayoutId id="2147483655" r:id="rId6"/>
    <p:sldLayoutId id="2147483656" r:id="rId7"/>
    <p:sldLayoutId id="2147483663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 defTabSz="911860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860"/>
            <a:fld id="{9B041C0B-97F9-4329-912C-AADA35AE4C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1860"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86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860"/>
            <a:fld id="{039D7644-7ACF-4EDC-89BE-31DA601BED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186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413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 defTabSz="911860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860"/>
            <a:fld id="{9B041C0B-97F9-4329-912C-AADA35AE4C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1860"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86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860"/>
            <a:fld id="{039D7644-7ACF-4EDC-89BE-31DA601BED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186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949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svg"/><Relationship Id="rId5" Type="http://schemas.openxmlformats.org/officeDocument/2006/relationships/image" Target="../media/image39.png"/><Relationship Id="rId4" Type="http://schemas.openxmlformats.org/officeDocument/2006/relationships/image" Target="../media/image53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9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7.png"/><Relationship Id="rId12" Type="http://schemas.microsoft.com/office/2007/relationships/hdphoto" Target="../media/hdphoto4.wdp"/><Relationship Id="rId17" Type="http://schemas.openxmlformats.org/officeDocument/2006/relationships/image" Target="../media/image22.png"/><Relationship Id="rId2" Type="http://schemas.openxmlformats.org/officeDocument/2006/relationships/audio" Target="../media/media2.mp3"/><Relationship Id="rId16" Type="http://schemas.microsoft.com/office/2007/relationships/hdphoto" Target="../media/hdphoto6.wdp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image" Target="../media/image15.png"/><Relationship Id="rId15" Type="http://schemas.openxmlformats.org/officeDocument/2006/relationships/image" Target="../media/image21.png"/><Relationship Id="rId10" Type="http://schemas.microsoft.com/office/2007/relationships/hdphoto" Target="../media/hdphoto3.wdp"/><Relationship Id="rId4" Type="http://schemas.openxmlformats.org/officeDocument/2006/relationships/image" Target="../media/image14.png"/><Relationship Id="rId9" Type="http://schemas.openxmlformats.org/officeDocument/2006/relationships/image" Target="../media/image18.png"/><Relationship Id="rId1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7.png"/><Relationship Id="rId12" Type="http://schemas.microsoft.com/office/2007/relationships/hdphoto" Target="../media/hdphoto4.wdp"/><Relationship Id="rId17" Type="http://schemas.openxmlformats.org/officeDocument/2006/relationships/image" Target="../media/image22.png"/><Relationship Id="rId2" Type="http://schemas.openxmlformats.org/officeDocument/2006/relationships/audio" Target="../media/media2.mp3"/><Relationship Id="rId16" Type="http://schemas.microsoft.com/office/2007/relationships/hdphoto" Target="../media/hdphoto6.wdp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image" Target="../media/image15.png"/><Relationship Id="rId15" Type="http://schemas.openxmlformats.org/officeDocument/2006/relationships/image" Target="../media/image21.png"/><Relationship Id="rId10" Type="http://schemas.microsoft.com/office/2007/relationships/hdphoto" Target="../media/hdphoto3.wdp"/><Relationship Id="rId4" Type="http://schemas.openxmlformats.org/officeDocument/2006/relationships/image" Target="../media/image14.png"/><Relationship Id="rId9" Type="http://schemas.openxmlformats.org/officeDocument/2006/relationships/image" Target="../media/image18.png"/><Relationship Id="rId1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23.jpg"/><Relationship Id="rId7" Type="http://schemas.openxmlformats.org/officeDocument/2006/relationships/image" Target="../media/image2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microsoft.com/office/2007/relationships/hdphoto" Target="../media/hdphoto7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gif"/><Relationship Id="rId5" Type="http://schemas.microsoft.com/office/2007/relationships/hdphoto" Target="../media/hdphoto8.wdp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AAC7166-F503-422D-BDE1-A83D50999971}"/>
              </a:ext>
            </a:extLst>
          </p:cNvPr>
          <p:cNvSpPr/>
          <p:nvPr/>
        </p:nvSpPr>
        <p:spPr>
          <a:xfrm>
            <a:off x="9273383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xmlns="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81769" y="1701887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21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60: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Bảng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chia 2 –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1</a:t>
            </a:r>
            <a:endParaRPr sz="4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76D6D3B-F6B5-4CD3-AD73-5FB9391F33CB}"/>
              </a:ext>
            </a:extLst>
          </p:cNvPr>
          <p:cNvSpPr/>
          <p:nvPr/>
        </p:nvSpPr>
        <p:spPr>
          <a:xfrm>
            <a:off x="10265641" y="646331"/>
            <a:ext cx="8563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DC9506E-E6EC-48D6-A39E-F8C6B536A8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78"/>
          <a:stretch/>
        </p:blipFill>
        <p:spPr>
          <a:xfrm>
            <a:off x="0" y="0"/>
            <a:ext cx="12192000" cy="64000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51F57E2-17C1-49D4-874B-F9D38931A2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060" b="65063"/>
          <a:stretch/>
        </p:blipFill>
        <p:spPr>
          <a:xfrm rot="5400000">
            <a:off x="277450" y="1863465"/>
            <a:ext cx="3951732" cy="35302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67B8592-0688-421B-905F-F90797D536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99" t="32531" r="-61" b="32531"/>
          <a:stretch/>
        </p:blipFill>
        <p:spPr>
          <a:xfrm rot="5400000">
            <a:off x="4081873" y="1663860"/>
            <a:ext cx="3951732" cy="35302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AAB6704-C9CD-4D2A-8C50-53FBEBE7CC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46" t="66836" r="-713" b="-1773"/>
          <a:stretch/>
        </p:blipFill>
        <p:spPr>
          <a:xfrm rot="5400000">
            <a:off x="8063485" y="1619250"/>
            <a:ext cx="3951730" cy="36195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EFF6C3C4-984D-4F9C-B7DF-8427FF97C804}"/>
              </a:ext>
            </a:extLst>
          </p:cNvPr>
          <p:cNvGrpSpPr/>
          <p:nvPr/>
        </p:nvGrpSpPr>
        <p:grpSpPr>
          <a:xfrm>
            <a:off x="4752380" y="457979"/>
            <a:ext cx="3477220" cy="707885"/>
            <a:chOff x="1145583" y="356728"/>
            <a:chExt cx="2857932" cy="639766"/>
          </a:xfrm>
        </p:grpSpPr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xmlns="" id="{FC0C2D3A-A720-483C-876D-CF9B08942EFA}"/>
                </a:ext>
              </a:extLst>
            </p:cNvPr>
            <p:cNvSpPr/>
            <p:nvPr/>
          </p:nvSpPr>
          <p:spPr>
            <a:xfrm>
              <a:off x="1573861" y="397376"/>
              <a:ext cx="2429654" cy="585739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nhẩm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E3AB52B7-F46C-47DC-942F-3B9B3EFBFA78}"/>
                </a:ext>
              </a:extLst>
            </p:cNvPr>
            <p:cNvSpPr/>
            <p:nvPr/>
          </p:nvSpPr>
          <p:spPr>
            <a:xfrm>
              <a:off x="1145583" y="356728"/>
              <a:ext cx="742074" cy="63976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5E08408-5398-43B2-B7CD-E7924E884740}"/>
              </a:ext>
            </a:extLst>
          </p:cNvPr>
          <p:cNvSpPr txBox="1"/>
          <p:nvPr/>
        </p:nvSpPr>
        <p:spPr>
          <a:xfrm>
            <a:off x="1222031" y="2584625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 : 2 =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0E71C33-4ED6-4579-8EB3-9EB10DC64082}"/>
              </a:ext>
            </a:extLst>
          </p:cNvPr>
          <p:cNvSpPr txBox="1"/>
          <p:nvPr/>
        </p:nvSpPr>
        <p:spPr>
          <a:xfrm>
            <a:off x="1205406" y="3245739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 : 2 =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4373588-64DB-4090-8074-9AEF0AE1AF1F}"/>
              </a:ext>
            </a:extLst>
          </p:cNvPr>
          <p:cNvSpPr txBox="1"/>
          <p:nvPr/>
        </p:nvSpPr>
        <p:spPr>
          <a:xfrm>
            <a:off x="973894" y="3906853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 : 2 =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CF1366A-1C8C-48BA-A51D-978F78E484DD}"/>
              </a:ext>
            </a:extLst>
          </p:cNvPr>
          <p:cNvSpPr txBox="1"/>
          <p:nvPr/>
        </p:nvSpPr>
        <p:spPr>
          <a:xfrm>
            <a:off x="4905738" y="2584625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14 : 2 =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DB72AC5-265D-42BD-975D-EFE4C3A0AF1E}"/>
              </a:ext>
            </a:extLst>
          </p:cNvPr>
          <p:cNvSpPr txBox="1"/>
          <p:nvPr/>
        </p:nvSpPr>
        <p:spPr>
          <a:xfrm>
            <a:off x="4970539" y="3241494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16 : 2 =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C469A8D-84A0-42FF-950C-42B8B9F901B8}"/>
              </a:ext>
            </a:extLst>
          </p:cNvPr>
          <p:cNvSpPr txBox="1"/>
          <p:nvPr/>
        </p:nvSpPr>
        <p:spPr>
          <a:xfrm>
            <a:off x="4955091" y="3885498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 : 2 =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F09E736-F3ED-4FAC-8206-9A2DDAFAB562}"/>
              </a:ext>
            </a:extLst>
          </p:cNvPr>
          <p:cNvSpPr txBox="1"/>
          <p:nvPr/>
        </p:nvSpPr>
        <p:spPr>
          <a:xfrm>
            <a:off x="9051316" y="2584625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18 : 2 =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5DE8678-1CA0-4B70-93D2-14BF09A9D426}"/>
              </a:ext>
            </a:extLst>
          </p:cNvPr>
          <p:cNvSpPr txBox="1"/>
          <p:nvPr/>
        </p:nvSpPr>
        <p:spPr>
          <a:xfrm>
            <a:off x="9295581" y="3131984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: 2 =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580BBC5-818E-4DB0-8CFC-E1C84347E1A8}"/>
              </a:ext>
            </a:extLst>
          </p:cNvPr>
          <p:cNvSpPr txBox="1"/>
          <p:nvPr/>
        </p:nvSpPr>
        <p:spPr>
          <a:xfrm>
            <a:off x="9125299" y="3709523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20 : 2 =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1185A7BC-0AF7-43F8-B287-4FA4FB61BD5A}"/>
              </a:ext>
            </a:extLst>
          </p:cNvPr>
          <p:cNvSpPr txBox="1"/>
          <p:nvPr/>
        </p:nvSpPr>
        <p:spPr>
          <a:xfrm>
            <a:off x="2631285" y="2564489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78973029-5B18-4A65-950E-429966EA3869}"/>
              </a:ext>
            </a:extLst>
          </p:cNvPr>
          <p:cNvSpPr txBox="1"/>
          <p:nvPr/>
        </p:nvSpPr>
        <p:spPr>
          <a:xfrm>
            <a:off x="2642990" y="3235020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18121C20-3467-4ECD-AC38-F60996CB313D}"/>
              </a:ext>
            </a:extLst>
          </p:cNvPr>
          <p:cNvSpPr txBox="1"/>
          <p:nvPr/>
        </p:nvSpPr>
        <p:spPr>
          <a:xfrm>
            <a:off x="2643155" y="3906852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5958380A-65E6-456A-8AE0-EEF0E111B5E1}"/>
              </a:ext>
            </a:extLst>
          </p:cNvPr>
          <p:cNvSpPr txBox="1"/>
          <p:nvPr/>
        </p:nvSpPr>
        <p:spPr>
          <a:xfrm>
            <a:off x="6603202" y="2591058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D6086478-634F-4A68-884A-044F5A1213F1}"/>
              </a:ext>
            </a:extLst>
          </p:cNvPr>
          <p:cNvSpPr txBox="1"/>
          <p:nvPr/>
        </p:nvSpPr>
        <p:spPr>
          <a:xfrm>
            <a:off x="6553365" y="3252302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242AFD0A-E294-4F16-A242-6D267801B8E2}"/>
              </a:ext>
            </a:extLst>
          </p:cNvPr>
          <p:cNvSpPr txBox="1"/>
          <p:nvPr/>
        </p:nvSpPr>
        <p:spPr>
          <a:xfrm>
            <a:off x="6563129" y="3913009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404A787A-8178-4C8F-92C6-C66698BF836D}"/>
              </a:ext>
            </a:extLst>
          </p:cNvPr>
          <p:cNvSpPr txBox="1"/>
          <p:nvPr/>
        </p:nvSpPr>
        <p:spPr>
          <a:xfrm>
            <a:off x="10671134" y="2564488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C2215714-8182-4602-836C-E8276CA7D51F}"/>
              </a:ext>
            </a:extLst>
          </p:cNvPr>
          <p:cNvSpPr txBox="1"/>
          <p:nvPr/>
        </p:nvSpPr>
        <p:spPr>
          <a:xfrm>
            <a:off x="10674609" y="3139908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6826B2CB-E049-45D3-A35F-E4C0D01A0083}"/>
              </a:ext>
            </a:extLst>
          </p:cNvPr>
          <p:cNvSpPr txBox="1"/>
          <p:nvPr/>
        </p:nvSpPr>
        <p:spPr>
          <a:xfrm>
            <a:off x="10674609" y="3709522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9847338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34890F17-4F8A-49C6-93B8-C0F01843C3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78"/>
          <a:stretch/>
        </p:blipFill>
        <p:spPr>
          <a:xfrm>
            <a:off x="0" y="0"/>
            <a:ext cx="12192000" cy="6400021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4C1FBB47-FC70-4501-BD9D-881C5CE57C56}"/>
              </a:ext>
            </a:extLst>
          </p:cNvPr>
          <p:cNvGrpSpPr/>
          <p:nvPr/>
        </p:nvGrpSpPr>
        <p:grpSpPr>
          <a:xfrm>
            <a:off x="266671" y="2136537"/>
            <a:ext cx="3793194" cy="3019257"/>
            <a:chOff x="-63775" y="3369270"/>
            <a:chExt cx="3793198" cy="3019260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483CF6F7-C26B-4314-810B-30D60D51E4CA}"/>
                </a:ext>
              </a:extLst>
            </p:cNvPr>
            <p:cNvGrpSpPr/>
            <p:nvPr/>
          </p:nvGrpSpPr>
          <p:grpSpPr>
            <a:xfrm>
              <a:off x="-63775" y="3369270"/>
              <a:ext cx="3793198" cy="3019260"/>
              <a:chOff x="1098663" y="3415820"/>
              <a:chExt cx="3793198" cy="2486845"/>
            </a:xfrm>
          </p:grpSpPr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xmlns="" id="{5B2ADCB6-17DE-4219-A7A2-D1EC09951C8D}"/>
                  </a:ext>
                </a:extLst>
              </p:cNvPr>
              <p:cNvSpPr/>
              <p:nvPr/>
            </p:nvSpPr>
            <p:spPr>
              <a:xfrm>
                <a:off x="1369287" y="3739392"/>
                <a:ext cx="3234325" cy="1847832"/>
              </a:xfrm>
              <a:prstGeom prst="roundRect">
                <a:avLst/>
              </a:prstGeom>
              <a:pattFill prst="pct30">
                <a:fgClr>
                  <a:srgbClr val="FF99FF"/>
                </a:fgClr>
                <a:bgClr>
                  <a:schemeClr val="bg1"/>
                </a:bgClr>
              </a:patt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en-US" sz="2400">
                  <a:latin typeface="UTM Avo" panose="02040603050506020204" pitchFamily="18" charset="0"/>
                </a:endParaRPr>
              </a:p>
            </p:txBody>
          </p: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xmlns="" id="{218EA58B-1F29-4B82-A9C1-DF3FDD9C3D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087449" y="5220696"/>
                <a:ext cx="804412" cy="681969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xmlns="" id="{41BD6791-8D3D-4DFA-BCAE-6A6F5B26CF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1976" r="1976"/>
              <a:stretch/>
            </p:blipFill>
            <p:spPr>
              <a:xfrm flipH="1">
                <a:off x="1098663" y="3415820"/>
                <a:ext cx="895083" cy="723324"/>
              </a:xfrm>
              <a:prstGeom prst="rect">
                <a:avLst/>
              </a:prstGeom>
            </p:spPr>
          </p:pic>
        </p:grpSp>
        <p:sp>
          <p:nvSpPr>
            <p:cNvPr id="24" name="Text Box 7">
              <a:extLst>
                <a:ext uri="{FF2B5EF4-FFF2-40B4-BE49-F238E27FC236}">
                  <a16:creationId xmlns:a16="http://schemas.microsoft.com/office/drawing/2014/main" xmlns="" id="{DBEE27EE-A2D5-44E8-A29D-3FCEE6847959}"/>
                </a:ext>
              </a:extLst>
            </p:cNvPr>
            <p:cNvSpPr txBox="1"/>
            <p:nvPr/>
          </p:nvSpPr>
          <p:spPr>
            <a:xfrm>
              <a:off x="210140" y="4124114"/>
              <a:ext cx="2568099" cy="1301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10 kg : 2 = </a:t>
              </a:r>
            </a:p>
            <a:p>
              <a:pPr>
                <a:lnSpc>
                  <a:spcPct val="150000"/>
                </a:lnSpc>
              </a:pPr>
              <a:r>
                <a:rPr lang="en-US" sz="28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14 kg : 2 =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481CD6FC-2CA2-4B11-A2EB-848B64871E30}"/>
              </a:ext>
            </a:extLst>
          </p:cNvPr>
          <p:cNvGrpSpPr/>
          <p:nvPr/>
        </p:nvGrpSpPr>
        <p:grpSpPr>
          <a:xfrm>
            <a:off x="8173053" y="2136537"/>
            <a:ext cx="3675307" cy="2913708"/>
            <a:chOff x="-220452" y="3221801"/>
            <a:chExt cx="3675311" cy="2913711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xmlns="" id="{DDAE771D-35E6-44DC-86A7-42AB8390878A}"/>
                </a:ext>
              </a:extLst>
            </p:cNvPr>
            <p:cNvGrpSpPr/>
            <p:nvPr/>
          </p:nvGrpSpPr>
          <p:grpSpPr>
            <a:xfrm>
              <a:off x="-220452" y="3221801"/>
              <a:ext cx="3675311" cy="2913711"/>
              <a:chOff x="941986" y="3294355"/>
              <a:chExt cx="3675311" cy="2399908"/>
            </a:xfrm>
          </p:grpSpPr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xmlns="" id="{CF2B309F-7D54-4392-8AAC-FCC3E6CACE50}"/>
                  </a:ext>
                </a:extLst>
              </p:cNvPr>
              <p:cNvSpPr/>
              <p:nvPr/>
            </p:nvSpPr>
            <p:spPr>
              <a:xfrm>
                <a:off x="1369286" y="3597621"/>
                <a:ext cx="3029388" cy="1847833"/>
              </a:xfrm>
              <a:prstGeom prst="roundRect">
                <a:avLst/>
              </a:prstGeom>
              <a:pattFill prst="pct30">
                <a:fgClr>
                  <a:srgbClr val="FF99FF"/>
                </a:fgClr>
                <a:bgClr>
                  <a:schemeClr val="bg1"/>
                </a:bgClr>
              </a:patt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en-US" sz="2400">
                  <a:latin typeface="UTM Avo" panose="02040603050506020204" pitchFamily="18" charset="0"/>
                </a:endParaRPr>
              </a:p>
            </p:txBody>
          </p:sp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xmlns="" id="{8FFF6A49-2113-4C04-93C6-60F505FBB7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/>
              <a:stretch/>
            </p:blipFill>
            <p:spPr>
              <a:xfrm>
                <a:off x="3774493" y="4995896"/>
                <a:ext cx="842804" cy="698367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xmlns="" id="{3FC88045-6D9A-4208-9891-56D2F2CADE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l="510" r="510"/>
              <a:stretch/>
            </p:blipFill>
            <p:spPr>
              <a:xfrm>
                <a:off x="941986" y="3294355"/>
                <a:ext cx="1040449" cy="743050"/>
              </a:xfrm>
              <a:prstGeom prst="rect">
                <a:avLst/>
              </a:prstGeom>
            </p:spPr>
          </p:pic>
        </p:grpSp>
        <p:sp>
          <p:nvSpPr>
            <p:cNvPr id="31" name="Text Box 7">
              <a:extLst>
                <a:ext uri="{FF2B5EF4-FFF2-40B4-BE49-F238E27FC236}">
                  <a16:creationId xmlns:a16="http://schemas.microsoft.com/office/drawing/2014/main" xmlns="" id="{A0B5757E-FA94-4D99-BB83-B89509570E92}"/>
                </a:ext>
              </a:extLst>
            </p:cNvPr>
            <p:cNvSpPr txBox="1"/>
            <p:nvPr/>
          </p:nvSpPr>
          <p:spPr>
            <a:xfrm>
              <a:off x="463963" y="3937035"/>
              <a:ext cx="1722696" cy="1301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16 </a:t>
              </a:r>
              <a:r>
                <a:rPr lang="en-US" sz="2800" b="1" i="1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</a:t>
              </a:r>
              <a:r>
                <a:rPr lang="en-US" sz="28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 : 2 = </a:t>
              </a:r>
            </a:p>
            <a:p>
              <a:pPr>
                <a:lnSpc>
                  <a:spcPct val="150000"/>
                </a:lnSpc>
              </a:pPr>
              <a:r>
                <a:rPr lang="en-US" sz="28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12 </a:t>
              </a:r>
              <a:r>
                <a:rPr lang="en-US" sz="2800" b="1" i="1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</a:t>
              </a:r>
              <a:r>
                <a:rPr lang="en-US" sz="28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 : 2 =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AD548050-0B2D-4CC1-9BE1-E57AFEAAEC07}"/>
              </a:ext>
            </a:extLst>
          </p:cNvPr>
          <p:cNvGrpSpPr/>
          <p:nvPr/>
        </p:nvGrpSpPr>
        <p:grpSpPr>
          <a:xfrm>
            <a:off x="4106776" y="2161168"/>
            <a:ext cx="4198735" cy="2999421"/>
            <a:chOff x="-113834" y="3418552"/>
            <a:chExt cx="4198739" cy="2999425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xmlns="" id="{EB05044E-4607-4512-90D4-5E6E015A9242}"/>
                </a:ext>
              </a:extLst>
            </p:cNvPr>
            <p:cNvGrpSpPr/>
            <p:nvPr/>
          </p:nvGrpSpPr>
          <p:grpSpPr>
            <a:xfrm>
              <a:off x="-113834" y="3418552"/>
              <a:ext cx="4198739" cy="2999425"/>
              <a:chOff x="1048604" y="3456415"/>
              <a:chExt cx="4198739" cy="2470509"/>
            </a:xfrm>
          </p:grpSpPr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xmlns="" id="{5634E08E-F9BC-49CB-A614-B5138B86202B}"/>
                  </a:ext>
                </a:extLst>
              </p:cNvPr>
              <p:cNvSpPr/>
              <p:nvPr/>
            </p:nvSpPr>
            <p:spPr>
              <a:xfrm>
                <a:off x="1369286" y="3739392"/>
                <a:ext cx="3681155" cy="1847834"/>
              </a:xfrm>
              <a:prstGeom prst="roundRect">
                <a:avLst/>
              </a:prstGeom>
              <a:pattFill prst="pct30">
                <a:fgClr>
                  <a:srgbClr val="FF99FF"/>
                </a:fgClr>
                <a:bgClr>
                  <a:schemeClr val="bg1"/>
                </a:bgClr>
              </a:patt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en-US" sz="2400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xmlns="" id="{0989F714-6810-43C5-98C5-975CE5248E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/>
              <a:stretch/>
            </p:blipFill>
            <p:spPr>
              <a:xfrm>
                <a:off x="4404539" y="5183873"/>
                <a:ext cx="842804" cy="743051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xmlns="" id="{E2C87A50-8D9C-44C2-B77C-6DD2FFED66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rcRect t="451" b="451"/>
              <a:stretch/>
            </p:blipFill>
            <p:spPr>
              <a:xfrm flipH="1">
                <a:off x="1048604" y="3456415"/>
                <a:ext cx="844870" cy="682747"/>
              </a:xfrm>
              <a:prstGeom prst="rect">
                <a:avLst/>
              </a:prstGeom>
            </p:spPr>
          </p:pic>
        </p:grpSp>
        <p:sp>
          <p:nvSpPr>
            <p:cNvPr id="37" name="Text Box 7">
              <a:extLst>
                <a:ext uri="{FF2B5EF4-FFF2-40B4-BE49-F238E27FC236}">
                  <a16:creationId xmlns:a16="http://schemas.microsoft.com/office/drawing/2014/main" xmlns="" id="{23A4C4CD-B657-4DEB-9933-DBA4F59EAA8C}"/>
                </a:ext>
              </a:extLst>
            </p:cNvPr>
            <p:cNvSpPr txBox="1"/>
            <p:nvPr/>
          </p:nvSpPr>
          <p:spPr>
            <a:xfrm>
              <a:off x="296073" y="4109155"/>
              <a:ext cx="2244666" cy="1301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18 cm : 2 = </a:t>
              </a:r>
            </a:p>
            <a:p>
              <a:pPr>
                <a:lnSpc>
                  <a:spcPct val="150000"/>
                </a:lnSpc>
              </a:pPr>
              <a:r>
                <a:rPr lang="en-US" sz="28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20 dm : 2 =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5B175A7D-5131-4323-9C69-D789DB5A7796}"/>
              </a:ext>
            </a:extLst>
          </p:cNvPr>
          <p:cNvGrpSpPr/>
          <p:nvPr/>
        </p:nvGrpSpPr>
        <p:grpSpPr>
          <a:xfrm>
            <a:off x="3771616" y="318310"/>
            <a:ext cx="4222917" cy="765948"/>
            <a:chOff x="1145583" y="356728"/>
            <a:chExt cx="4184979" cy="692241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xmlns="" id="{CE68AB76-9F55-42DB-9947-7F779A47B1F8}"/>
                </a:ext>
              </a:extLst>
            </p:cNvPr>
            <p:cNvSpPr/>
            <p:nvPr/>
          </p:nvSpPr>
          <p:spPr>
            <a:xfrm>
              <a:off x="1757878" y="458115"/>
              <a:ext cx="3572684" cy="557557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(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theo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mẫu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):</a:t>
              </a: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6AC5CC9C-59CA-4E33-A78E-FBB769274729}"/>
                </a:ext>
              </a:extLst>
            </p:cNvPr>
            <p:cNvSpPr/>
            <p:nvPr/>
          </p:nvSpPr>
          <p:spPr>
            <a:xfrm>
              <a:off x="1145583" y="356728"/>
              <a:ext cx="773676" cy="692241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8210D09-3E2E-464D-8DCA-389308DF551E}"/>
              </a:ext>
            </a:extLst>
          </p:cNvPr>
          <p:cNvSpPr txBox="1"/>
          <p:nvPr/>
        </p:nvSpPr>
        <p:spPr>
          <a:xfrm>
            <a:off x="4106776" y="1353723"/>
            <a:ext cx="10338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Mẫu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  <a:endParaRPr lang="en-US" sz="2800" b="1" i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8F764EC9-912A-44D1-BEB5-8B6838AE3D23}"/>
              </a:ext>
            </a:extLst>
          </p:cNvPr>
          <p:cNvSpPr txBox="1"/>
          <p:nvPr/>
        </p:nvSpPr>
        <p:spPr>
          <a:xfrm>
            <a:off x="5501551" y="1262288"/>
            <a:ext cx="2119746" cy="58477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latin typeface="UTM Avo" panose="02040603050506020204" pitchFamily="18" charset="0"/>
                <a:cs typeface="Times New Roman" panose="02020603050405020304" pitchFamily="18" charset="0"/>
              </a:rPr>
              <a:t>8</a:t>
            </a:r>
            <a:r>
              <a:rPr lang="en-US" sz="3200" b="1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</a:t>
            </a:r>
            <a:r>
              <a:rPr lang="en-US" sz="3200" b="1" i="1" dirty="0">
                <a:latin typeface="UTM Avo" panose="02040603050506020204" pitchFamily="18" charset="0"/>
                <a:cs typeface="Times New Roman" panose="02020603050405020304" pitchFamily="18" charset="0"/>
              </a:rPr>
              <a:t> : 2 = 4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E9D31746-991C-40DF-9758-117A2488C7FD}"/>
              </a:ext>
            </a:extLst>
          </p:cNvPr>
          <p:cNvSpPr txBox="1"/>
          <p:nvPr/>
        </p:nvSpPr>
        <p:spPr>
          <a:xfrm>
            <a:off x="2534929" y="3014718"/>
            <a:ext cx="1276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5 kg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F32452B2-DAEA-4941-9487-74CB58301BBB}"/>
              </a:ext>
            </a:extLst>
          </p:cNvPr>
          <p:cNvSpPr txBox="1"/>
          <p:nvPr/>
        </p:nvSpPr>
        <p:spPr>
          <a:xfrm>
            <a:off x="2548094" y="3630122"/>
            <a:ext cx="1101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7 kg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6999B180-38C9-45FD-8906-C6EB5DA4AB10}"/>
              </a:ext>
            </a:extLst>
          </p:cNvPr>
          <p:cNvSpPr txBox="1"/>
          <p:nvPr/>
        </p:nvSpPr>
        <p:spPr>
          <a:xfrm>
            <a:off x="6693843" y="2979081"/>
            <a:ext cx="1276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9 cm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40AC19F3-4CE8-418B-B6D3-E3FA4751C2CE}"/>
              </a:ext>
            </a:extLst>
          </p:cNvPr>
          <p:cNvSpPr txBox="1"/>
          <p:nvPr/>
        </p:nvSpPr>
        <p:spPr>
          <a:xfrm>
            <a:off x="6653170" y="3629612"/>
            <a:ext cx="1514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10 dm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98E7FA29-F476-40BD-9010-329433C4B2CF}"/>
              </a:ext>
            </a:extLst>
          </p:cNvPr>
          <p:cNvSpPr txBox="1"/>
          <p:nvPr/>
        </p:nvSpPr>
        <p:spPr>
          <a:xfrm>
            <a:off x="10577119" y="2942745"/>
            <a:ext cx="1276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8 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</a:t>
            </a:r>
            <a:endParaRPr lang="en-US" sz="2800" b="1" i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3DE70B4A-BAA4-4825-88D5-AB2A96694D63}"/>
              </a:ext>
            </a:extLst>
          </p:cNvPr>
          <p:cNvSpPr txBox="1"/>
          <p:nvPr/>
        </p:nvSpPr>
        <p:spPr>
          <a:xfrm>
            <a:off x="10577119" y="3621071"/>
            <a:ext cx="922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6 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</a:t>
            </a:r>
            <a:endParaRPr lang="en-US" sz="2800" b="1" i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4869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1" grpId="0" animBg="1"/>
      <p:bldP spid="56" grpId="0"/>
      <p:bldP spid="57" grpId="0"/>
      <p:bldP spid="58" grpId="0"/>
      <p:bldP spid="59" grpId="0"/>
      <p:bldP spid="60" grpId="0"/>
      <p:bldP spid="6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5453D94-F8CB-485B-B2FA-40FF6754D10B}"/>
              </a:ext>
            </a:extLst>
          </p:cNvPr>
          <p:cNvSpPr txBox="1"/>
          <p:nvPr/>
        </p:nvSpPr>
        <p:spPr>
          <a:xfrm>
            <a:off x="2198498" y="3487724"/>
            <a:ext cx="73149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5D3F467-6705-4C18-9FD1-748EC63802DD}"/>
              </a:ext>
            </a:extLst>
          </p:cNvPr>
          <p:cNvSpPr txBox="1"/>
          <p:nvPr/>
        </p:nvSpPr>
        <p:spPr>
          <a:xfrm>
            <a:off x="2349500" y="3429000"/>
            <a:ext cx="73149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xmlns="" id="{271B6753-F31C-4A20-8DE2-32985CD964D7}"/>
              </a:ext>
            </a:extLst>
          </p:cNvPr>
          <p:cNvSpPr txBox="1"/>
          <p:nvPr/>
        </p:nvSpPr>
        <p:spPr>
          <a:xfrm>
            <a:off x="3884371" y="2576123"/>
            <a:ext cx="5455657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314E50C-8877-4FF4-9417-4A6068358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89"/>
          <a:stretch/>
        </p:blipFill>
        <p:spPr>
          <a:xfrm>
            <a:off x="0" y="0"/>
            <a:ext cx="12192000" cy="6426679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:a16="http://schemas.microsoft.com/office/drawing/2014/main" xmlns="" id="{ABFD3119-7FB6-4272-AF0C-B2E2E6A29582}"/>
              </a:ext>
            </a:extLst>
          </p:cNvPr>
          <p:cNvSpPr txBox="1"/>
          <p:nvPr/>
        </p:nvSpPr>
        <p:spPr>
          <a:xfrm>
            <a:off x="3133869" y="2618561"/>
            <a:ext cx="5924262" cy="1189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66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536233C-7A47-4435-AEBA-C59F998CABA8}"/>
              </a:ext>
            </a:extLst>
          </p:cNvPr>
          <p:cNvSpPr/>
          <p:nvPr/>
        </p:nvSpPr>
        <p:spPr>
          <a:xfrm>
            <a:off x="6003634" y="4072383"/>
            <a:ext cx="18473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68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882;p30">
            <a:extLst>
              <a:ext uri="{FF2B5EF4-FFF2-40B4-BE49-F238E27FC236}">
                <a16:creationId xmlns:a16="http://schemas.microsoft.com/office/drawing/2014/main" xmlns="" id="{816918F3-7959-5D8A-E599-125B207323F0}"/>
              </a:ext>
            </a:extLst>
          </p:cNvPr>
          <p:cNvPicPr preferRelativeResize="0"/>
          <p:nvPr/>
        </p:nvPicPr>
        <p:blipFill>
          <a:blip r:embed="rId4">
            <a:alphaModFix/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"/>
            <a:ext cx="12192000" cy="6791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82;p30">
            <a:extLst>
              <a:ext uri="{FF2B5EF4-FFF2-40B4-BE49-F238E27FC236}">
                <a16:creationId xmlns:a16="http://schemas.microsoft.com/office/drawing/2014/main" xmlns="" id="{938568DE-8DF6-4053-8BE2-019B939E9BB7}"/>
              </a:ext>
            </a:extLst>
          </p:cNvPr>
          <p:cNvPicPr preferRelativeResize="0"/>
          <p:nvPr/>
        </p:nvPicPr>
        <p:blipFill>
          <a:blip r:embed="rId4">
            <a:alphaModFix/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"/>
            <a:ext cx="12192000" cy="6791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图片 73732" descr="PPT素材-12">
            <a:extLst>
              <a:ext uri="{FF2B5EF4-FFF2-40B4-BE49-F238E27FC236}">
                <a16:creationId xmlns:a16="http://schemas.microsoft.com/office/drawing/2014/main" xmlns="" id="{D9854609-E173-4DAB-BFB0-AF6680175F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2188" y="-409484"/>
            <a:ext cx="9434557" cy="7200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ext Box 4">
            <a:extLst>
              <a:ext uri="{FF2B5EF4-FFF2-40B4-BE49-F238E27FC236}">
                <a16:creationId xmlns:a16="http://schemas.microsoft.com/office/drawing/2014/main" xmlns="" id="{69DCF950-FADD-4B1D-89AB-00496E66D2C6}"/>
              </a:ext>
            </a:extLst>
          </p:cNvPr>
          <p:cNvSpPr txBox="1"/>
          <p:nvPr/>
        </p:nvSpPr>
        <p:spPr>
          <a:xfrm>
            <a:off x="2519465" y="691042"/>
            <a:ext cx="6945548" cy="2200600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9" rIns="121917" bIns="60959">
            <a:spAutoFit/>
          </a:bodyPr>
          <a:lstStyle/>
          <a:p>
            <a:pPr algn="ctr" defTabSz="1219170">
              <a:spcBef>
                <a:spcPct val="50000"/>
              </a:spcBef>
              <a:defRPr/>
            </a:pPr>
            <a:r>
              <a:rPr lang="en-US" altLang="en-US" sz="5400" dirty="0" err="1">
                <a:solidFill>
                  <a:srgbClr val="0070C0"/>
                </a:solidFill>
                <a:latin typeface="Arial"/>
                <a:cs typeface="Times New Roman" panose="02020603050405020304" pitchFamily="18" charset="0"/>
                <a:sym typeface="Arial"/>
              </a:rPr>
              <a:t>Trò</a:t>
            </a:r>
            <a:r>
              <a:rPr lang="en-US" altLang="en-US" sz="5400" dirty="0">
                <a:solidFill>
                  <a:srgbClr val="0070C0"/>
                </a:solidFill>
                <a:latin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5400" dirty="0" err="1">
                <a:solidFill>
                  <a:srgbClr val="0070C0"/>
                </a:solidFill>
                <a:latin typeface="Arial"/>
                <a:cs typeface="Times New Roman" panose="02020603050405020304" pitchFamily="18" charset="0"/>
                <a:sym typeface="Arial"/>
              </a:rPr>
              <a:t>chơi</a:t>
            </a:r>
            <a:r>
              <a:rPr lang="en-US" altLang="en-US" sz="5400" dirty="0">
                <a:solidFill>
                  <a:srgbClr val="0070C0"/>
                </a:solidFill>
                <a:latin typeface="Arial"/>
                <a:cs typeface="Times New Roman" panose="02020603050405020304" pitchFamily="18" charset="0"/>
                <a:sym typeface="Arial"/>
              </a:rPr>
              <a:t>:</a:t>
            </a:r>
          </a:p>
          <a:p>
            <a:pPr algn="ctr" defTabSz="1219170">
              <a:spcBef>
                <a:spcPct val="50000"/>
              </a:spcBef>
              <a:defRPr/>
            </a:pPr>
            <a:r>
              <a:rPr lang="en-US" altLang="en-US" sz="5400" b="1" i="1" dirty="0" err="1" smtClean="0">
                <a:solidFill>
                  <a:srgbClr val="FF0000"/>
                </a:solidFill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Truyền</a:t>
            </a:r>
            <a:r>
              <a:rPr lang="en-US" altLang="en-US" sz="5400" b="1" i="1" dirty="0" smtClean="0">
                <a:solidFill>
                  <a:srgbClr val="FF0000"/>
                </a:solidFill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5400" b="1" i="1" dirty="0" err="1" smtClean="0">
                <a:solidFill>
                  <a:srgbClr val="FF0000"/>
                </a:solidFill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điện</a:t>
            </a:r>
            <a:endParaRPr lang="en-US" altLang="en-US" sz="5400" b="1" i="1" dirty="0">
              <a:solidFill>
                <a:srgbClr val="FF0000"/>
              </a:solidFill>
              <a:latin typeface="Arial"/>
              <a:ea typeface="Arial" panose="020B060402020202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0" name="PP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1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41260" y="2713935"/>
            <a:ext cx="3599232" cy="4255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6624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xmlns="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xmlns="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xmlns="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xmlns="" id="{13B44877-67F3-4CA0-A7C9-4B86E05C18FF}"/>
              </a:ext>
            </a:extLst>
          </p:cNvPr>
          <p:cNvSpPr txBox="1"/>
          <p:nvPr/>
        </p:nvSpPr>
        <p:spPr>
          <a:xfrm>
            <a:off x="4876138" y="2764957"/>
            <a:ext cx="6234053" cy="156966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KHÁM PHÁ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KIẾN THỨC MỚI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xmlns="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3782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E1559BF9-1CEE-422B-BFCA-A0C66E52C26C}"/>
              </a:ext>
            </a:extLst>
          </p:cNvPr>
          <p:cNvSpPr/>
          <p:nvPr/>
        </p:nvSpPr>
        <p:spPr>
          <a:xfrm>
            <a:off x="0" y="0"/>
            <a:ext cx="12192000" cy="6405718"/>
          </a:xfrm>
          <a:prstGeom prst="rect">
            <a:avLst/>
          </a:prstGeom>
          <a:gradFill flip="none" rotWithShape="1">
            <a:gsLst>
              <a:gs pos="100000">
                <a:srgbClr val="97C379"/>
              </a:gs>
              <a:gs pos="64000">
                <a:srgbClr val="C5DEB5"/>
              </a:gs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32B75725-D77B-4EBA-AEEA-1F39531F83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67" r="3873"/>
          <a:stretch/>
        </p:blipFill>
        <p:spPr>
          <a:xfrm>
            <a:off x="-2880176" y="1149318"/>
            <a:ext cx="3045390" cy="542273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0022D70A-7739-485B-9C18-040F671F6F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6" r="11336"/>
          <a:stretch/>
        </p:blipFill>
        <p:spPr>
          <a:xfrm>
            <a:off x="13131395" y="1398704"/>
            <a:ext cx="2511707" cy="501762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039D0A2-1CB3-4F64-9F65-E795953C309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4167" r="90833">
                        <a14:foregroundMark x1="8611" y1="52500" x2="8611" y2="52500"/>
                        <a14:foregroundMark x1="4444" y1="54167" x2="4444" y2="54167"/>
                        <a14:foregroundMark x1="90833" y1="56944" x2="90833" y2="56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3" t="36410" r="7107" b="41581"/>
          <a:stretch/>
        </p:blipFill>
        <p:spPr>
          <a:xfrm>
            <a:off x="0" y="3788216"/>
            <a:ext cx="12192000" cy="260491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8DED4A5-9347-474C-8FC4-5D5EABF393AE}"/>
              </a:ext>
            </a:extLst>
          </p:cNvPr>
          <p:cNvGrpSpPr/>
          <p:nvPr/>
        </p:nvGrpSpPr>
        <p:grpSpPr>
          <a:xfrm>
            <a:off x="7040284" y="312516"/>
            <a:ext cx="4497324" cy="1526993"/>
            <a:chOff x="7040284" y="312516"/>
            <a:chExt cx="4497324" cy="1526993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xmlns="" id="{379E915D-216E-4500-8E7E-EE191B0231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994" b="37061" l="5112" r="92812">
                          <a14:foregroundMark x1="5112" y1="19968" x2="5112" y2="19968"/>
                          <a14:foregroundMark x1="70128" y1="20927" x2="70128" y2="20927"/>
                          <a14:foregroundMark x1="92812" y1="24121" x2="92812" y2="241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99" t="10336" r="4126" b="61043"/>
            <a:stretch/>
          </p:blipFill>
          <p:spPr>
            <a:xfrm flipH="1">
              <a:off x="7040284" y="312516"/>
              <a:ext cx="4497324" cy="1526993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A609B28A-3040-44AD-92EE-A1B0F1943D80}"/>
                </a:ext>
              </a:extLst>
            </p:cNvPr>
            <p:cNvSpPr txBox="1"/>
            <p:nvPr/>
          </p:nvSpPr>
          <p:spPr>
            <a:xfrm flipH="1">
              <a:off x="7424409" y="644440"/>
              <a:ext cx="365573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Vậy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hộp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đựng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mấy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viên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bi?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4FC45620-A12B-4EB4-8F14-7B49A6258A3E}"/>
              </a:ext>
            </a:extLst>
          </p:cNvPr>
          <p:cNvGrpSpPr/>
          <p:nvPr/>
        </p:nvGrpSpPr>
        <p:grpSpPr>
          <a:xfrm>
            <a:off x="393539" y="208343"/>
            <a:ext cx="4944220" cy="1847715"/>
            <a:chOff x="393539" y="208343"/>
            <a:chExt cx="4944220" cy="1847715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xmlns="" id="{6405CA05-EC0A-413D-BD98-BA83D179A9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994" b="37061" l="5112" r="92812">
                          <a14:foregroundMark x1="5112" y1="19968" x2="5112" y2="19968"/>
                          <a14:foregroundMark x1="70128" y1="20927" x2="70128" y2="20927"/>
                          <a14:foregroundMark x1="92812" y1="24121" x2="92812" y2="241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6" t="5512" r="54079" b="62773"/>
            <a:stretch/>
          </p:blipFill>
          <p:spPr>
            <a:xfrm flipH="1">
              <a:off x="393539" y="208343"/>
              <a:ext cx="4944220" cy="1847715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1959A4A3-EA37-4343-AD96-1C38E09D3F29}"/>
                </a:ext>
              </a:extLst>
            </p:cNvPr>
            <p:cNvSpPr txBox="1"/>
            <p:nvPr/>
          </p:nvSpPr>
          <p:spPr>
            <a:xfrm flipH="1">
              <a:off x="864501" y="580449"/>
              <a:ext cx="406659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Mình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8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viên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bi chia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đều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vào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hai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hộp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17431034-155E-4CD1-836D-85318E49DD97}"/>
              </a:ext>
            </a:extLst>
          </p:cNvPr>
          <p:cNvGrpSpPr/>
          <p:nvPr/>
        </p:nvGrpSpPr>
        <p:grpSpPr>
          <a:xfrm>
            <a:off x="124886" y="208402"/>
            <a:ext cx="6416572" cy="1855924"/>
            <a:chOff x="4487" y="2859934"/>
            <a:chExt cx="5923189" cy="1855924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BC875083-855B-4B85-B244-FD00F2B065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994" b="37061" l="5112" r="92812">
                          <a14:foregroundMark x1="5112" y1="19968" x2="5112" y2="19968"/>
                          <a14:foregroundMark x1="70128" y1="20927" x2="70128" y2="20927"/>
                          <a14:foregroundMark x1="92812" y1="24121" x2="92812" y2="241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6" t="5512" r="54079" b="62773"/>
            <a:stretch/>
          </p:blipFill>
          <p:spPr>
            <a:xfrm flipH="1">
              <a:off x="4487" y="2859934"/>
              <a:ext cx="5923189" cy="184771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A903F8FF-4124-4ABC-967F-A68DEB01F6EA}"/>
                </a:ext>
              </a:extLst>
            </p:cNvPr>
            <p:cNvSpPr txBox="1"/>
            <p:nvPr/>
          </p:nvSpPr>
          <p:spPr>
            <a:xfrm flipH="1">
              <a:off x="587882" y="3330863"/>
              <a:ext cx="4756397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Mình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sẽ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thực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hiện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endParaRPr lang="en-US" sz="2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  <a:p>
              <a:pPr algn="ctr"/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8 : 2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E79EFE6F-4E2E-4DDC-B8FE-954BDDEED7F8}"/>
              </a:ext>
            </a:extLst>
          </p:cNvPr>
          <p:cNvGrpSpPr/>
          <p:nvPr/>
        </p:nvGrpSpPr>
        <p:grpSpPr>
          <a:xfrm>
            <a:off x="7040284" y="487066"/>
            <a:ext cx="4497324" cy="1526993"/>
            <a:chOff x="7041038" y="256153"/>
            <a:chExt cx="4497324" cy="1526993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D4A021EB-633D-4190-A567-0E7E6B0A73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994" b="37061" l="5112" r="92812">
                          <a14:foregroundMark x1="5112" y1="19968" x2="5112" y2="19968"/>
                          <a14:foregroundMark x1="70128" y1="20927" x2="70128" y2="20927"/>
                          <a14:foregroundMark x1="92812" y1="24121" x2="92812" y2="241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99" t="10336" r="4126" b="61043"/>
            <a:stretch/>
          </p:blipFill>
          <p:spPr>
            <a:xfrm flipH="1">
              <a:off x="7041038" y="256153"/>
              <a:ext cx="4497324" cy="1526993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6A77D6AF-1562-439A-9841-DF5AB729255C}"/>
                </a:ext>
              </a:extLst>
            </p:cNvPr>
            <p:cNvSpPr txBox="1"/>
            <p:nvPr/>
          </p:nvSpPr>
          <p:spPr>
            <a:xfrm flipH="1">
              <a:off x="7424409" y="644440"/>
              <a:ext cx="36557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8 : 2 = ?</a:t>
              </a: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4AB2A48B-84F3-404A-AC6C-266C185638A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16" b="93865" l="5313" r="90000">
                        <a14:foregroundMark x1="8438" y1="66564" x2="8438" y2="66564"/>
                        <a14:foregroundMark x1="5313" y1="62883" x2="5313" y2="62883"/>
                        <a14:foregroundMark x1="50938" y1="93865" x2="50938" y2="93865"/>
                        <a14:backgroundMark x1="34063" y1="42331" x2="82500" y2="59509"/>
                        <a14:backgroundMark x1="82500" y1="59509" x2="90000" y2="45092"/>
                        <a14:backgroundMark x1="90000" y1="45092" x2="92500" y2="27914"/>
                        <a14:backgroundMark x1="92500" y1="27914" x2="77188" y2="9509"/>
                        <a14:backgroundMark x1="77188" y1="9509" x2="51875" y2="6442"/>
                        <a14:backgroundMark x1="51875" y1="6442" x2="39063" y2="22699"/>
                        <a14:backgroundMark x1="39063" y1="22699" x2="35625" y2="420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373" r="17463"/>
          <a:stretch/>
        </p:blipFill>
        <p:spPr>
          <a:xfrm rot="21391152">
            <a:off x="2606369" y="4211495"/>
            <a:ext cx="3149828" cy="156919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23FDD9C7-99D5-40FC-933F-B7795CA07A8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16" b="93865" l="5313" r="90000">
                        <a14:foregroundMark x1="8438" y1="66564" x2="8438" y2="66564"/>
                        <a14:foregroundMark x1="5313" y1="62883" x2="5313" y2="62883"/>
                        <a14:foregroundMark x1="50938" y1="93865" x2="50938" y2="93865"/>
                        <a14:backgroundMark x1="34063" y1="42331" x2="82500" y2="59509"/>
                        <a14:backgroundMark x1="82500" y1="59509" x2="90000" y2="45092"/>
                        <a14:backgroundMark x1="90000" y1="45092" x2="92500" y2="27914"/>
                        <a14:backgroundMark x1="92500" y1="27914" x2="77188" y2="9509"/>
                        <a14:backgroundMark x1="77188" y1="9509" x2="51875" y2="6442"/>
                        <a14:backgroundMark x1="51875" y1="6442" x2="39063" y2="22699"/>
                        <a14:backgroundMark x1="39063" y1="22699" x2="35625" y2="420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549" r="15531"/>
          <a:stretch/>
        </p:blipFill>
        <p:spPr>
          <a:xfrm rot="21391152">
            <a:off x="5932659" y="4246895"/>
            <a:ext cx="3223570" cy="156471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DCF3EB47-1DE5-4C45-871C-8BCA119C1D8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4186096" y="2586862"/>
            <a:ext cx="645404" cy="67055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5F8DE0B3-F8D0-4C88-A915-A4765E10518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4187486" y="1915447"/>
            <a:ext cx="645404" cy="67055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0D42B648-758D-4239-9A02-C7DB6926FB59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5001728" y="1915447"/>
            <a:ext cx="645404" cy="67055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BD411D49-C75A-4475-909A-7631C28871D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5000885" y="2586862"/>
            <a:ext cx="645404" cy="67055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9D591A87-B46D-4D54-B86D-4DEA4EA4A5A8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5734038" y="2615169"/>
            <a:ext cx="645404" cy="67055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6E13893D-1609-4AE2-8AE8-F3A8CFD8C32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5735428" y="1943754"/>
            <a:ext cx="645404" cy="67055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F44254EA-2FC5-4AC2-9B2E-266CB3D37F6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6549670" y="1943754"/>
            <a:ext cx="645404" cy="67055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EBE72C7A-B4A0-4AEA-8477-8C92CD050A1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6548827" y="2615169"/>
            <a:ext cx="645404" cy="670550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309F1E5D-E086-4268-9E79-B2DD6A27A57B}"/>
              </a:ext>
            </a:extLst>
          </p:cNvPr>
          <p:cNvGrpSpPr/>
          <p:nvPr/>
        </p:nvGrpSpPr>
        <p:grpSpPr>
          <a:xfrm>
            <a:off x="864501" y="387589"/>
            <a:ext cx="4497324" cy="1526993"/>
            <a:chOff x="7041038" y="256153"/>
            <a:chExt cx="4497324" cy="1526993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xmlns="" id="{EB3BF3B8-4EA6-4C87-B956-EBDD5D9D25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994" b="37061" l="5112" r="92812">
                          <a14:foregroundMark x1="5112" y1="19968" x2="5112" y2="19968"/>
                          <a14:foregroundMark x1="70128" y1="20927" x2="70128" y2="20927"/>
                          <a14:foregroundMark x1="92812" y1="24121" x2="92812" y2="241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99" t="10336" r="4126" b="61043"/>
            <a:stretch/>
          </p:blipFill>
          <p:spPr>
            <a:xfrm flipH="1">
              <a:off x="7041038" y="256153"/>
              <a:ext cx="4497324" cy="1526993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0939ABC8-0C0E-4973-A5B4-6D100799C401}"/>
                </a:ext>
              </a:extLst>
            </p:cNvPr>
            <p:cNvSpPr txBox="1"/>
            <p:nvPr/>
          </p:nvSpPr>
          <p:spPr>
            <a:xfrm flipH="1">
              <a:off x="7559157" y="417396"/>
              <a:ext cx="365573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Vì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2 x 4 = 8</a:t>
              </a:r>
            </a:p>
            <a:p>
              <a:pPr algn="ctr"/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Nên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8 : 2 = 4</a:t>
              </a:r>
            </a:p>
          </p:txBody>
        </p:sp>
      </p:grp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xmlns="" id="{141FE695-9CC4-42E6-9D36-C7B81CF9ADA0}"/>
              </a:ext>
            </a:extLst>
          </p:cNvPr>
          <p:cNvSpPr/>
          <p:nvPr/>
        </p:nvSpPr>
        <p:spPr>
          <a:xfrm>
            <a:off x="7646278" y="464865"/>
            <a:ext cx="3108956" cy="1313256"/>
          </a:xfrm>
          <a:prstGeom prst="wedgeEllipseCallout">
            <a:avLst>
              <a:gd name="adj1" fmla="val 22447"/>
              <a:gd name="adj2" fmla="val 891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Đúng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rồi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!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4A4183DD-107A-4B9B-A9C3-3B98A837BE33}"/>
              </a:ext>
            </a:extLst>
          </p:cNvPr>
          <p:cNvGrpSpPr/>
          <p:nvPr/>
        </p:nvGrpSpPr>
        <p:grpSpPr>
          <a:xfrm>
            <a:off x="2478331" y="78473"/>
            <a:ext cx="6561106" cy="2034199"/>
            <a:chOff x="2897799" y="-93248"/>
            <a:chExt cx="5514681" cy="2034199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xmlns="" id="{527BF29E-4451-4992-A679-A3D2CB5D12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7692" b="89915" l="8356" r="93014">
                          <a14:foregroundMark x1="50548" y1="10427" x2="50548" y2="10427"/>
                          <a14:foregroundMark x1="57397" y1="8034" x2="57397" y2="8034"/>
                          <a14:foregroundMark x1="93014" y1="52308" x2="93014" y2="52308"/>
                          <a14:foregroundMark x1="8356" y1="48376" x2="8356" y2="483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7799" y="-93248"/>
              <a:ext cx="5514681" cy="2034199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AF45BBA1-3226-4AE2-BABA-4027E2DEC22A}"/>
                </a:ext>
              </a:extLst>
            </p:cNvPr>
            <p:cNvSpPr txBox="1"/>
            <p:nvPr/>
          </p:nvSpPr>
          <p:spPr>
            <a:xfrm>
              <a:off x="3584732" y="412895"/>
              <a:ext cx="432843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Chúng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mình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cùng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kiểm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tra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lại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kết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nhé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406B2487-54FC-4568-82AF-F38440B8965B}"/>
              </a:ext>
            </a:extLst>
          </p:cNvPr>
          <p:cNvGrpSpPr/>
          <p:nvPr/>
        </p:nvGrpSpPr>
        <p:grpSpPr>
          <a:xfrm>
            <a:off x="3001543" y="982807"/>
            <a:ext cx="5514681" cy="2034199"/>
            <a:chOff x="3043587" y="-48157"/>
            <a:chExt cx="5514681" cy="2034199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xmlns="" id="{BC342807-862E-45B2-98C2-DF7123AA7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duotone>
                <a:prstClr val="black"/>
                <a:srgbClr val="92D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7692" b="89915" l="8356" r="93014">
                          <a14:foregroundMark x1="50548" y1="10427" x2="50548" y2="10427"/>
                          <a14:foregroundMark x1="57397" y1="8034" x2="57397" y2="8034"/>
                          <a14:foregroundMark x1="93014" y1="52308" x2="93014" y2="52308"/>
                          <a14:foregroundMark x1="8356" y1="48376" x2="8356" y2="483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3587" y="-48157"/>
              <a:ext cx="5514681" cy="2034199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9BF58564-2EFD-4B29-969B-F6005006C106}"/>
                </a:ext>
              </a:extLst>
            </p:cNvPr>
            <p:cNvSpPr txBox="1"/>
            <p:nvPr/>
          </p:nvSpPr>
          <p:spPr>
            <a:xfrm>
              <a:off x="3560754" y="272876"/>
              <a:ext cx="448034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Vậy</a:t>
              </a:r>
              <a:endPara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8 : 2 = 4</a:t>
              </a:r>
            </a:p>
          </p:txBody>
        </p:sp>
      </p:grpSp>
      <p:pic>
        <p:nvPicPr>
          <p:cNvPr id="39" name="bensound-smile">
            <a:hlinkClick r:id="" action="ppaction://media"/>
            <a:extLst>
              <a:ext uri="{FF2B5EF4-FFF2-40B4-BE49-F238E27FC236}">
                <a16:creationId xmlns:a16="http://schemas.microsoft.com/office/drawing/2014/main" xmlns="" id="{9A223611-6ED5-4D06-8641-95570298F3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928193" y="57542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7.40741E-7 L 0.21094 -0.0118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47" y="-60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07407E-6 L -0.28008 0.0016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10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500"/>
                            </p:stCondLst>
                            <p:childTnLst>
                              <p:par>
                                <p:cTn id="5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000"/>
                            </p:stCondLst>
                            <p:childTnLst>
                              <p:par>
                                <p:cTn id="6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7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6" presetClass="exit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8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500"/>
                            </p:stCondLst>
                            <p:childTnLst>
                              <p:par>
                                <p:cTn id="1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59259E-6 L -0.07773 0.25625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93" y="1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000"/>
                            </p:stCondLst>
                            <p:childTnLst>
                              <p:par>
                                <p:cTn id="1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0.24935 0.25625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61" y="1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0"/>
                            </p:stCondLst>
                            <p:childTnLst>
                              <p:par>
                                <p:cTn id="13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59259E-6 L -0.16549 0.26945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81" y="1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7000"/>
                            </p:stCondLst>
                            <p:childTnLst>
                              <p:par>
                                <p:cTn id="13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59259E-6 L 0.07774 0.27616 " pathEditMode="relative" rAng="0" ptsTypes="AA">
                                      <p:cBhvr>
                                        <p:cTn id="13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0" y="1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9000"/>
                            </p:stCondLst>
                            <p:childTnLst>
                              <p:par>
                                <p:cTn id="14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7.40741E-7 L 0.00052 0.37199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18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4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7.40741E-7 L 0.16601 0.37199 " pathEditMode="relative" rAng="0" ptsTypes="AA">
                                      <p:cBhvr>
                                        <p:cTn id="14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94" y="18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4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07407E-6 L -0.08685 0.35231 " pathEditMode="relative" rAng="0" ptsTypes="AA">
                                      <p:cBhvr>
                                        <p:cTn id="14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49" y="1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15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00338 0.35439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1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7000"/>
                            </p:stCondLst>
                            <p:childTnLst>
                              <p:par>
                                <p:cTn id="153" presetID="16" presetClass="exit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7500"/>
                            </p:stCondLst>
                            <p:childTnLst>
                              <p:par>
                                <p:cTn id="15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537">
                <p:cTn id="1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8" grpId="0" animBg="1"/>
      <p:bldP spid="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>
            <a:extLst>
              <a:ext uri="{FF2B5EF4-FFF2-40B4-BE49-F238E27FC236}">
                <a16:creationId xmlns:a16="http://schemas.microsoft.com/office/drawing/2014/main" xmlns="" id="{D26EDB4E-5CE6-48EE-8DFC-97C02181C1DB}"/>
              </a:ext>
            </a:extLst>
          </p:cNvPr>
          <p:cNvSpPr/>
          <p:nvPr/>
        </p:nvSpPr>
        <p:spPr>
          <a:xfrm>
            <a:off x="0" y="0"/>
            <a:ext cx="12192000" cy="6405718"/>
          </a:xfrm>
          <a:prstGeom prst="rect">
            <a:avLst/>
          </a:prstGeom>
          <a:gradFill flip="none" rotWithShape="1">
            <a:gsLst>
              <a:gs pos="100000">
                <a:srgbClr val="97C379"/>
              </a:gs>
              <a:gs pos="64000">
                <a:srgbClr val="C5DEB5"/>
              </a:gs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32B75725-D77B-4EBA-AEEA-1F39531F83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17" t="1555" r="-202" b="-1555"/>
          <a:stretch/>
        </p:blipFill>
        <p:spPr>
          <a:xfrm>
            <a:off x="-114924" y="1704256"/>
            <a:ext cx="2994248" cy="496221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0022D70A-7739-485B-9C18-040F671F6F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6" r="11336"/>
          <a:stretch/>
        </p:blipFill>
        <p:spPr>
          <a:xfrm>
            <a:off x="9823540" y="2038287"/>
            <a:ext cx="2256198" cy="45071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039D0A2-1CB3-4F64-9F65-E795953C309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4167" r="90833">
                        <a14:foregroundMark x1="8611" y1="52500" x2="8611" y2="52500"/>
                        <a14:foregroundMark x1="4444" y1="54167" x2="4444" y2="54167"/>
                        <a14:foregroundMark x1="90833" y1="56944" x2="90833" y2="56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3" t="36410" r="7107" b="41114"/>
          <a:stretch/>
        </p:blipFill>
        <p:spPr>
          <a:xfrm>
            <a:off x="0" y="3788216"/>
            <a:ext cx="12192000" cy="266025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8DED4A5-9347-474C-8FC4-5D5EABF393AE}"/>
              </a:ext>
            </a:extLst>
          </p:cNvPr>
          <p:cNvGrpSpPr/>
          <p:nvPr/>
        </p:nvGrpSpPr>
        <p:grpSpPr>
          <a:xfrm>
            <a:off x="7040284" y="312516"/>
            <a:ext cx="4497324" cy="1526993"/>
            <a:chOff x="7040284" y="312516"/>
            <a:chExt cx="4497324" cy="1526993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xmlns="" id="{379E915D-216E-4500-8E7E-EE191B0231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994" b="37061" l="5112" r="92812">
                          <a14:foregroundMark x1="5112" y1="19968" x2="5112" y2="19968"/>
                          <a14:foregroundMark x1="70128" y1="20927" x2="70128" y2="20927"/>
                          <a14:foregroundMark x1="92812" y1="24121" x2="92812" y2="241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99" t="10336" r="4126" b="61043"/>
            <a:stretch/>
          </p:blipFill>
          <p:spPr>
            <a:xfrm flipH="1">
              <a:off x="7040284" y="312516"/>
              <a:ext cx="4497324" cy="1526993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A609B28A-3040-44AD-92EE-A1B0F1943D80}"/>
                </a:ext>
              </a:extLst>
            </p:cNvPr>
            <p:cNvSpPr txBox="1"/>
            <p:nvPr/>
          </p:nvSpPr>
          <p:spPr>
            <a:xfrm flipH="1">
              <a:off x="7424409" y="644440"/>
              <a:ext cx="365573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Vậy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hộp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đựng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mấy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viên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bi?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4FC45620-A12B-4EB4-8F14-7B49A6258A3E}"/>
              </a:ext>
            </a:extLst>
          </p:cNvPr>
          <p:cNvGrpSpPr/>
          <p:nvPr/>
        </p:nvGrpSpPr>
        <p:grpSpPr>
          <a:xfrm>
            <a:off x="393539" y="208343"/>
            <a:ext cx="4944220" cy="1847715"/>
            <a:chOff x="393539" y="208343"/>
            <a:chExt cx="4944220" cy="1847715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xmlns="" id="{6405CA05-EC0A-413D-BD98-BA83D179A9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994" b="37061" l="5112" r="92812">
                          <a14:foregroundMark x1="5112" y1="19968" x2="5112" y2="19968"/>
                          <a14:foregroundMark x1="70128" y1="20927" x2="70128" y2="20927"/>
                          <a14:foregroundMark x1="92812" y1="24121" x2="92812" y2="241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6" t="5512" r="54079" b="62773"/>
            <a:stretch/>
          </p:blipFill>
          <p:spPr>
            <a:xfrm flipH="1">
              <a:off x="393539" y="208343"/>
              <a:ext cx="4944220" cy="1847715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1959A4A3-EA37-4343-AD96-1C38E09D3F29}"/>
                </a:ext>
              </a:extLst>
            </p:cNvPr>
            <p:cNvSpPr txBox="1"/>
            <p:nvPr/>
          </p:nvSpPr>
          <p:spPr>
            <a:xfrm flipH="1">
              <a:off x="864501" y="580449"/>
              <a:ext cx="406659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Mình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10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viên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bi chia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đều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vào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hai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hộp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17431034-155E-4CD1-836D-85318E49DD97}"/>
              </a:ext>
            </a:extLst>
          </p:cNvPr>
          <p:cNvGrpSpPr/>
          <p:nvPr/>
        </p:nvGrpSpPr>
        <p:grpSpPr>
          <a:xfrm>
            <a:off x="323163" y="195456"/>
            <a:ext cx="6387395" cy="1847715"/>
            <a:chOff x="-432412" y="2816092"/>
            <a:chExt cx="5923189" cy="184771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BC875083-855B-4B85-B244-FD00F2B065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994" b="37061" l="5112" r="92812">
                          <a14:foregroundMark x1="5112" y1="19968" x2="5112" y2="19968"/>
                          <a14:foregroundMark x1="70128" y1="20927" x2="70128" y2="20927"/>
                          <a14:foregroundMark x1="92812" y1="24121" x2="92812" y2="241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6" t="5512" r="54079" b="62773"/>
            <a:stretch/>
          </p:blipFill>
          <p:spPr>
            <a:xfrm flipH="1">
              <a:off x="-432412" y="2816092"/>
              <a:ext cx="5923189" cy="184771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A903F8FF-4124-4ABC-967F-A68DEB01F6EA}"/>
                </a:ext>
              </a:extLst>
            </p:cNvPr>
            <p:cNvSpPr txBox="1"/>
            <p:nvPr/>
          </p:nvSpPr>
          <p:spPr>
            <a:xfrm flipH="1">
              <a:off x="287264" y="3254035"/>
              <a:ext cx="4756397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Mình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sẽ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thực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hiện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endParaRPr lang="en-US" sz="2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  <a:p>
              <a:pPr algn="ctr"/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10 : 2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E79EFE6F-4E2E-4DDC-B8FE-954BDDEED7F8}"/>
              </a:ext>
            </a:extLst>
          </p:cNvPr>
          <p:cNvGrpSpPr/>
          <p:nvPr/>
        </p:nvGrpSpPr>
        <p:grpSpPr>
          <a:xfrm>
            <a:off x="7040284" y="487066"/>
            <a:ext cx="4497324" cy="1526993"/>
            <a:chOff x="7041038" y="256153"/>
            <a:chExt cx="4497324" cy="1526993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D4A021EB-633D-4190-A567-0E7E6B0A73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994" b="37061" l="5112" r="92812">
                          <a14:foregroundMark x1="5112" y1="19968" x2="5112" y2="19968"/>
                          <a14:foregroundMark x1="70128" y1="20927" x2="70128" y2="20927"/>
                          <a14:foregroundMark x1="92812" y1="24121" x2="92812" y2="241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99" t="10336" r="4126" b="61043"/>
            <a:stretch/>
          </p:blipFill>
          <p:spPr>
            <a:xfrm flipH="1">
              <a:off x="7041038" y="256153"/>
              <a:ext cx="4497324" cy="1526993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6A77D6AF-1562-439A-9841-DF5AB729255C}"/>
                </a:ext>
              </a:extLst>
            </p:cNvPr>
            <p:cNvSpPr txBox="1"/>
            <p:nvPr/>
          </p:nvSpPr>
          <p:spPr>
            <a:xfrm flipH="1">
              <a:off x="7424409" y="644440"/>
              <a:ext cx="36557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10 : 2 = ?</a:t>
              </a: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4AB2A48B-84F3-404A-AC6C-266C185638A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16" b="93865" l="5313" r="90000">
                        <a14:foregroundMark x1="8438" y1="66564" x2="8438" y2="66564"/>
                        <a14:foregroundMark x1="5313" y1="62883" x2="5313" y2="62883"/>
                        <a14:foregroundMark x1="50938" y1="93865" x2="50938" y2="93865"/>
                        <a14:backgroundMark x1="34063" y1="42331" x2="82500" y2="59509"/>
                        <a14:backgroundMark x1="82500" y1="59509" x2="90000" y2="45092"/>
                        <a14:backgroundMark x1="90000" y1="45092" x2="92500" y2="27914"/>
                        <a14:backgroundMark x1="92500" y1="27914" x2="77188" y2="9509"/>
                        <a14:backgroundMark x1="77188" y1="9509" x2="51875" y2="6442"/>
                        <a14:backgroundMark x1="51875" y1="6442" x2="39063" y2="22699"/>
                        <a14:backgroundMark x1="39063" y1="22699" x2="35625" y2="420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373" r="17463"/>
          <a:stretch/>
        </p:blipFill>
        <p:spPr>
          <a:xfrm rot="21391152">
            <a:off x="2606369" y="4211495"/>
            <a:ext cx="3149828" cy="156919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23FDD9C7-99D5-40FC-933F-B7795CA07A8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16" b="93865" l="5313" r="90000">
                        <a14:foregroundMark x1="8438" y1="66564" x2="8438" y2="66564"/>
                        <a14:foregroundMark x1="5313" y1="62883" x2="5313" y2="62883"/>
                        <a14:foregroundMark x1="50938" y1="93865" x2="50938" y2="93865"/>
                        <a14:backgroundMark x1="34063" y1="42331" x2="82500" y2="59509"/>
                        <a14:backgroundMark x1="82500" y1="59509" x2="90000" y2="45092"/>
                        <a14:backgroundMark x1="90000" y1="45092" x2="92500" y2="27914"/>
                        <a14:backgroundMark x1="92500" y1="27914" x2="77188" y2="9509"/>
                        <a14:backgroundMark x1="77188" y1="9509" x2="51875" y2="6442"/>
                        <a14:backgroundMark x1="51875" y1="6442" x2="39063" y2="22699"/>
                        <a14:backgroundMark x1="39063" y1="22699" x2="35625" y2="420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549" r="15531"/>
          <a:stretch/>
        </p:blipFill>
        <p:spPr>
          <a:xfrm rot="21391152">
            <a:off x="5932659" y="4246895"/>
            <a:ext cx="3223570" cy="156471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DCF3EB47-1DE5-4C45-871C-8BCA119C1D8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4186096" y="2586862"/>
            <a:ext cx="645404" cy="67055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5F8DE0B3-F8D0-4C88-A915-A4765E10518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4187486" y="1915447"/>
            <a:ext cx="645404" cy="67055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0D42B648-758D-4239-9A02-C7DB6926FB59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5001728" y="1915447"/>
            <a:ext cx="645404" cy="67055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BD411D49-C75A-4475-909A-7631C28871D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5000885" y="2586862"/>
            <a:ext cx="645404" cy="67055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9D591A87-B46D-4D54-B86D-4DEA4EA4A5A8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5734038" y="2615169"/>
            <a:ext cx="645404" cy="67055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F44254EA-2FC5-4AC2-9B2E-266CB3D37F6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6549670" y="1943754"/>
            <a:ext cx="645404" cy="67055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EBE72C7A-B4A0-4AEA-8477-8C92CD050A1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6548827" y="2615169"/>
            <a:ext cx="645404" cy="670550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309F1E5D-E086-4268-9E79-B2DD6A27A57B}"/>
              </a:ext>
            </a:extLst>
          </p:cNvPr>
          <p:cNvGrpSpPr/>
          <p:nvPr/>
        </p:nvGrpSpPr>
        <p:grpSpPr>
          <a:xfrm>
            <a:off x="1018406" y="338852"/>
            <a:ext cx="4497324" cy="1526993"/>
            <a:chOff x="7041038" y="256153"/>
            <a:chExt cx="4497324" cy="1526993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xmlns="" id="{EB3BF3B8-4EA6-4C87-B956-EBDD5D9D25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994" b="37061" l="5112" r="92812">
                          <a14:foregroundMark x1="5112" y1="19968" x2="5112" y2="19968"/>
                          <a14:foregroundMark x1="70128" y1="20927" x2="70128" y2="20927"/>
                          <a14:foregroundMark x1="92812" y1="24121" x2="92812" y2="241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99" t="10336" r="4126" b="61043"/>
            <a:stretch/>
          </p:blipFill>
          <p:spPr>
            <a:xfrm flipH="1">
              <a:off x="7041038" y="256153"/>
              <a:ext cx="4497324" cy="1526993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0939ABC8-0C0E-4973-A5B4-6D100799C401}"/>
                </a:ext>
              </a:extLst>
            </p:cNvPr>
            <p:cNvSpPr txBox="1"/>
            <p:nvPr/>
          </p:nvSpPr>
          <p:spPr>
            <a:xfrm flipH="1">
              <a:off x="7559157" y="417396"/>
              <a:ext cx="365573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Vì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2 x 5 = 10</a:t>
              </a:r>
            </a:p>
            <a:p>
              <a:pPr algn="ctr"/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Nên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10 : 2 = 5</a:t>
              </a:r>
            </a:p>
          </p:txBody>
        </p:sp>
      </p:grp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xmlns="" id="{141FE695-9CC4-42E6-9D36-C7B81CF9ADA0}"/>
              </a:ext>
            </a:extLst>
          </p:cNvPr>
          <p:cNvSpPr/>
          <p:nvPr/>
        </p:nvSpPr>
        <p:spPr>
          <a:xfrm>
            <a:off x="8178749" y="622621"/>
            <a:ext cx="3108956" cy="1313256"/>
          </a:xfrm>
          <a:prstGeom prst="wedgeEllipseCallout">
            <a:avLst>
              <a:gd name="adj1" fmla="val 22447"/>
              <a:gd name="adj2" fmla="val 891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Đúng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rồi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!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4A4183DD-107A-4B9B-A9C3-3B98A837BE33}"/>
              </a:ext>
            </a:extLst>
          </p:cNvPr>
          <p:cNvGrpSpPr/>
          <p:nvPr/>
        </p:nvGrpSpPr>
        <p:grpSpPr>
          <a:xfrm>
            <a:off x="2807075" y="90477"/>
            <a:ext cx="6561106" cy="2034199"/>
            <a:chOff x="2897799" y="-93248"/>
            <a:chExt cx="5514681" cy="2034199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xmlns="" id="{527BF29E-4451-4992-A679-A3D2CB5D12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7692" b="89915" l="8356" r="93014">
                          <a14:foregroundMark x1="50548" y1="10427" x2="50548" y2="10427"/>
                          <a14:foregroundMark x1="57397" y1="8034" x2="57397" y2="8034"/>
                          <a14:foregroundMark x1="93014" y1="52308" x2="93014" y2="52308"/>
                          <a14:foregroundMark x1="8356" y1="48376" x2="8356" y2="483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7799" y="-93248"/>
              <a:ext cx="5514681" cy="2034199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AF45BBA1-3226-4AE2-BABA-4027E2DEC22A}"/>
                </a:ext>
              </a:extLst>
            </p:cNvPr>
            <p:cNvSpPr txBox="1"/>
            <p:nvPr/>
          </p:nvSpPr>
          <p:spPr>
            <a:xfrm>
              <a:off x="3615199" y="438772"/>
              <a:ext cx="432843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Chúng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mình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cùng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kiểm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tra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lại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kết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nhé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406B2487-54FC-4568-82AF-F38440B8965B}"/>
              </a:ext>
            </a:extLst>
          </p:cNvPr>
          <p:cNvGrpSpPr/>
          <p:nvPr/>
        </p:nvGrpSpPr>
        <p:grpSpPr>
          <a:xfrm>
            <a:off x="3051380" y="755872"/>
            <a:ext cx="5514681" cy="2034199"/>
            <a:chOff x="3043587" y="-48157"/>
            <a:chExt cx="5514681" cy="2034199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xmlns="" id="{BC342807-862E-45B2-98C2-DF7123AA7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duotone>
                <a:prstClr val="black"/>
                <a:srgbClr val="92D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7692" b="89915" l="8356" r="93014">
                          <a14:foregroundMark x1="50548" y1="10427" x2="50548" y2="10427"/>
                          <a14:foregroundMark x1="57397" y1="8034" x2="57397" y2="8034"/>
                          <a14:foregroundMark x1="93014" y1="52308" x2="93014" y2="52308"/>
                          <a14:foregroundMark x1="8356" y1="48376" x2="8356" y2="483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3587" y="-48157"/>
              <a:ext cx="5514681" cy="2034199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9BF58564-2EFD-4B29-969B-F6005006C106}"/>
                </a:ext>
              </a:extLst>
            </p:cNvPr>
            <p:cNvSpPr txBox="1"/>
            <p:nvPr/>
          </p:nvSpPr>
          <p:spPr>
            <a:xfrm>
              <a:off x="3560754" y="272876"/>
              <a:ext cx="448034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Vậy</a:t>
              </a:r>
              <a:endPara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10 : 2 = 5</a:t>
              </a:r>
            </a:p>
          </p:txBody>
        </p: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8DF5D26C-2E05-4A09-80F3-C5C943FEA9B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7281980" y="1991797"/>
            <a:ext cx="645404" cy="67055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6A07E9A2-B87F-4939-BB5A-065CED59FAD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7281137" y="2663212"/>
            <a:ext cx="645404" cy="670550"/>
          </a:xfrm>
          <a:prstGeom prst="rect">
            <a:avLst/>
          </a:prstGeom>
        </p:spPr>
      </p:pic>
      <p:pic>
        <p:nvPicPr>
          <p:cNvPr id="42" name="bensound-smile">
            <a:hlinkClick r:id="" action="ppaction://media"/>
            <a:extLst>
              <a:ext uri="{FF2B5EF4-FFF2-40B4-BE49-F238E27FC236}">
                <a16:creationId xmlns:a16="http://schemas.microsoft.com/office/drawing/2014/main" xmlns="" id="{372A0020-61FD-4365-B0D5-AD27BBBF62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47896" y="6823874"/>
            <a:ext cx="609600" cy="6096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6E13893D-1609-4AE2-8AE8-F3A8CFD8C32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5735428" y="1943754"/>
            <a:ext cx="645404" cy="67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259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000"/>
                            </p:stCondLst>
                            <p:childTnLst>
                              <p:par>
                                <p:cTn id="7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8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6" presetClass="exit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8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000"/>
                            </p:stCondLst>
                            <p:childTnLst>
                              <p:par>
                                <p:cTn id="9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000"/>
                            </p:stCondLst>
                            <p:childTnLst>
                              <p:par>
                                <p:cTn id="13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59259E-6 L -0.07773 0.25625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93" y="1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000"/>
                            </p:stCondLst>
                            <p:childTnLst>
                              <p:par>
                                <p:cTn id="13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0.24258 0.25625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22" y="1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0"/>
                            </p:stCondLst>
                            <p:childTnLst>
                              <p:par>
                                <p:cTn id="14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59259E-6 L -0.16549 0.26945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81" y="1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7000"/>
                            </p:stCondLst>
                            <p:childTnLst>
                              <p:par>
                                <p:cTn id="1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59259E-6 L 0.078 0.28889 " pathEditMode="relative" rAng="0" ptsTypes="AA">
                                      <p:cBhvr>
                                        <p:cTn id="14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93" y="1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9000"/>
                            </p:stCondLst>
                            <p:childTnLst>
                              <p:par>
                                <p:cTn id="14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48148E-6 L -0.2487 0.28032 " pathEditMode="relative" rAng="0" ptsTypes="AA">
                                      <p:cBhvr>
                                        <p:cTn id="147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35" y="1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4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7.40741E-7 L 0.26172 0.33588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86" y="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3000"/>
                            </p:stCondLst>
                            <p:childTnLst>
                              <p:par>
                                <p:cTn id="15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7.40741E-7 L -0.08464 0.33588 " pathEditMode="relative" rAng="0" ptsTypes="AA">
                                      <p:cBhvr>
                                        <p:cTn id="15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32" y="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5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07407E-6 L 0.11198 0.38263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99" y="1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7000"/>
                            </p:stCondLst>
                            <p:childTnLst>
                              <p:par>
                                <p:cTn id="15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15924 0.35532 " pathEditMode="relative" rAng="0" ptsTypes="AA">
                                      <p:cBhvr>
                                        <p:cTn id="15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69" y="1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9000"/>
                            </p:stCondLst>
                            <p:childTnLst>
                              <p:par>
                                <p:cTn id="1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85185E-6 L -0.053 0.35093 " pathEditMode="relative" rAng="0" ptsTypes="AA">
                                      <p:cBhvr>
                                        <p:cTn id="16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6" y="17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1000"/>
                            </p:stCondLst>
                            <p:childTnLst>
                              <p:par>
                                <p:cTn id="164" presetID="16" presetClass="exit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6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1500"/>
                            </p:stCondLst>
                            <p:childTnLst>
                              <p:par>
                                <p:cTn id="16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537">
                <p:cTn id="1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8" grpId="0" animBg="1"/>
      <p:bldP spid="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544E8815-FC83-45B7-A047-2729317313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" t="2192" r="1166" b="3142"/>
          <a:stretch/>
        </p:blipFill>
        <p:spPr>
          <a:xfrm>
            <a:off x="1" y="0"/>
            <a:ext cx="12219848" cy="64820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A92365F-EE38-489E-9CCB-A8BDE4C2AA59}"/>
              </a:ext>
            </a:extLst>
          </p:cNvPr>
          <p:cNvSpPr txBox="1"/>
          <p:nvPr/>
        </p:nvSpPr>
        <p:spPr>
          <a:xfrm>
            <a:off x="5065482" y="2539418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 :  2  =   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22F2C58-6232-4FC7-A79D-B9F4E244FAB1}"/>
              </a:ext>
            </a:extLst>
          </p:cNvPr>
          <p:cNvSpPr txBox="1"/>
          <p:nvPr/>
        </p:nvSpPr>
        <p:spPr>
          <a:xfrm>
            <a:off x="4874407" y="3064197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 :  2  =   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DBDB3CC-2CB8-4073-A393-79A412AF3A65}"/>
              </a:ext>
            </a:extLst>
          </p:cNvPr>
          <p:cNvSpPr txBox="1"/>
          <p:nvPr/>
        </p:nvSpPr>
        <p:spPr>
          <a:xfrm>
            <a:off x="5074872" y="825658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60E3072-BE32-4DB2-A0AA-8999B706E588}"/>
              </a:ext>
            </a:extLst>
          </p:cNvPr>
          <p:cNvSpPr txBox="1"/>
          <p:nvPr/>
        </p:nvSpPr>
        <p:spPr>
          <a:xfrm>
            <a:off x="5074872" y="1403336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D93BEC9-96B4-4D6A-9150-7331321C8399}"/>
              </a:ext>
            </a:extLst>
          </p:cNvPr>
          <p:cNvSpPr txBox="1"/>
          <p:nvPr/>
        </p:nvSpPr>
        <p:spPr>
          <a:xfrm>
            <a:off x="5074872" y="1987491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55C7F21-4897-478A-B586-01A28FB5C3D5}"/>
              </a:ext>
            </a:extLst>
          </p:cNvPr>
          <p:cNvSpPr txBox="1"/>
          <p:nvPr/>
        </p:nvSpPr>
        <p:spPr>
          <a:xfrm>
            <a:off x="4874407" y="3603051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7CCE36B-F68F-4324-AE67-338609238E45}"/>
              </a:ext>
            </a:extLst>
          </p:cNvPr>
          <p:cNvSpPr txBox="1"/>
          <p:nvPr/>
        </p:nvSpPr>
        <p:spPr>
          <a:xfrm>
            <a:off x="4874407" y="4092350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4E2B714-0AEF-4798-BD0F-0AB8EBDCF418}"/>
              </a:ext>
            </a:extLst>
          </p:cNvPr>
          <p:cNvSpPr txBox="1"/>
          <p:nvPr/>
        </p:nvSpPr>
        <p:spPr>
          <a:xfrm>
            <a:off x="4874407" y="4623866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9D343F3-CB99-4439-BA1F-3438F3CF2C72}"/>
              </a:ext>
            </a:extLst>
          </p:cNvPr>
          <p:cNvSpPr txBox="1"/>
          <p:nvPr/>
        </p:nvSpPr>
        <p:spPr>
          <a:xfrm>
            <a:off x="4874406" y="5162276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A52E37F-D6B3-4CF1-AADB-35CAF249B570}"/>
              </a:ext>
            </a:extLst>
          </p:cNvPr>
          <p:cNvSpPr txBox="1"/>
          <p:nvPr/>
        </p:nvSpPr>
        <p:spPr>
          <a:xfrm>
            <a:off x="4874407" y="5657580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39BBFB02-0D20-447F-B23F-D53F9BB410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64" b="29545"/>
          <a:stretch/>
        </p:blipFill>
        <p:spPr>
          <a:xfrm>
            <a:off x="628540" y="4520673"/>
            <a:ext cx="3997352" cy="1818462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313E790C-DC1D-425B-A169-799B36C1D044}"/>
              </a:ext>
            </a:extLst>
          </p:cNvPr>
          <p:cNvGrpSpPr/>
          <p:nvPr/>
        </p:nvGrpSpPr>
        <p:grpSpPr>
          <a:xfrm>
            <a:off x="628539" y="2337327"/>
            <a:ext cx="3729050" cy="2396117"/>
            <a:chOff x="820150" y="2560876"/>
            <a:chExt cx="3729050" cy="2396117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03718003-8392-450A-8956-C78E5AAD37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894" b="89753" l="7757" r="93653">
                          <a14:foregroundMark x1="7898" y1="57244" x2="7898" y2="57244"/>
                          <a14:foregroundMark x1="93653" y1="64488" x2="93653" y2="64488"/>
                          <a14:backgroundMark x1="7334" y1="79152" x2="7334" y2="79152"/>
                          <a14:backgroundMark x1="52891" y1="86396" x2="52891" y2="86396"/>
                          <a14:backgroundMark x1="80254" y1="84982" x2="80254" y2="849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150" y="2560876"/>
              <a:ext cx="3729050" cy="2396117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6F78F846-A5CC-4A9B-A7E5-FC8218BE24B8}"/>
                </a:ext>
              </a:extLst>
            </p:cNvPr>
            <p:cNvSpPr/>
            <p:nvPr/>
          </p:nvSpPr>
          <p:spPr>
            <a:xfrm>
              <a:off x="1558135" y="3397054"/>
              <a:ext cx="2400016" cy="95410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 LUẬN </a:t>
              </a:r>
            </a:p>
            <a:p>
              <a:pPr algn="ctr"/>
              <a:r>
                <a:rPr lang="en-US" sz="28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 BÀN</a:t>
              </a:r>
              <a:endPara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2D50C196-BE35-499B-B1A6-DD2E79A2D556}"/>
              </a:ext>
            </a:extLst>
          </p:cNvPr>
          <p:cNvSpPr/>
          <p:nvPr/>
        </p:nvSpPr>
        <p:spPr>
          <a:xfrm>
            <a:off x="6902690" y="894542"/>
            <a:ext cx="473991" cy="517182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9314B670-B46B-4F03-B7AD-8F34ADAA36CE}"/>
              </a:ext>
            </a:extLst>
          </p:cNvPr>
          <p:cNvSpPr/>
          <p:nvPr/>
        </p:nvSpPr>
        <p:spPr>
          <a:xfrm>
            <a:off x="6913273" y="1472347"/>
            <a:ext cx="462446" cy="512563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DFDC3843-FE0D-494E-BAA5-210AC4654D9A}"/>
              </a:ext>
            </a:extLst>
          </p:cNvPr>
          <p:cNvSpPr/>
          <p:nvPr/>
        </p:nvSpPr>
        <p:spPr>
          <a:xfrm>
            <a:off x="6878528" y="2016978"/>
            <a:ext cx="522316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CE0F91D9-DB9C-4039-81B0-5839583A18B9}"/>
              </a:ext>
            </a:extLst>
          </p:cNvPr>
          <p:cNvSpPr/>
          <p:nvPr/>
        </p:nvSpPr>
        <p:spPr>
          <a:xfrm>
            <a:off x="6878528" y="3611832"/>
            <a:ext cx="522316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CD6823ED-D812-46CD-A959-0D58C88650D6}"/>
              </a:ext>
            </a:extLst>
          </p:cNvPr>
          <p:cNvSpPr/>
          <p:nvPr/>
        </p:nvSpPr>
        <p:spPr>
          <a:xfrm>
            <a:off x="6864337" y="4137672"/>
            <a:ext cx="522316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2AA91A1F-D77F-491C-8405-9CC86B2C4583}"/>
              </a:ext>
            </a:extLst>
          </p:cNvPr>
          <p:cNvSpPr/>
          <p:nvPr/>
        </p:nvSpPr>
        <p:spPr>
          <a:xfrm>
            <a:off x="6871433" y="4650331"/>
            <a:ext cx="522316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277B29EB-2ED8-4D0A-B052-A8C7CB0F17B5}"/>
              </a:ext>
            </a:extLst>
          </p:cNvPr>
          <p:cNvSpPr/>
          <p:nvPr/>
        </p:nvSpPr>
        <p:spPr>
          <a:xfrm>
            <a:off x="6850147" y="5177910"/>
            <a:ext cx="522316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6EAF50FE-4548-4853-A9E0-D9C297C0F5B0}"/>
              </a:ext>
            </a:extLst>
          </p:cNvPr>
          <p:cNvSpPr/>
          <p:nvPr/>
        </p:nvSpPr>
        <p:spPr>
          <a:xfrm>
            <a:off x="6725056" y="5699238"/>
            <a:ext cx="732610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DE93CDE9-0382-40E2-B070-A82F3C090A09}"/>
              </a:ext>
            </a:extLst>
          </p:cNvPr>
          <p:cNvSpPr/>
          <p:nvPr/>
        </p:nvSpPr>
        <p:spPr>
          <a:xfrm>
            <a:off x="4421000" y="126567"/>
            <a:ext cx="337784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BẢNG CHIA 2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22579D35-B492-4530-BF94-DA38E1DB3E0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67" b="91047" l="10000" r="90000">
                        <a14:foregroundMark x1="31395" y1="67326" x2="31395" y2="67326"/>
                        <a14:foregroundMark x1="28953" y1="66395" x2="28953" y2="66395"/>
                        <a14:foregroundMark x1="59884" y1="72093" x2="59884" y2="72093"/>
                        <a14:foregroundMark x1="72326" y1="67558" x2="72326" y2="67558"/>
                        <a14:foregroundMark x1="61047" y1="74419" x2="61047" y2="74419"/>
                        <a14:foregroundMark x1="45930" y1="74419" x2="45930" y2="74419"/>
                        <a14:foregroundMark x1="50116" y1="59186" x2="50116" y2="59186"/>
                        <a14:foregroundMark x1="47674" y1="60349" x2="47674" y2="60349"/>
                        <a14:foregroundMark x1="43372" y1="57442" x2="43372" y2="57442"/>
                        <a14:foregroundMark x1="58837" y1="91047" x2="58837" y2="91047"/>
                        <a14:foregroundMark x1="47093" y1="9767" x2="47093" y2="97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556" y="3668521"/>
            <a:ext cx="2776702" cy="277670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73820220-09CB-4F44-8CB0-B8AF25213378}"/>
              </a:ext>
            </a:extLst>
          </p:cNvPr>
          <p:cNvSpPr/>
          <p:nvPr/>
        </p:nvSpPr>
        <p:spPr>
          <a:xfrm>
            <a:off x="4869853" y="855329"/>
            <a:ext cx="641691" cy="5387026"/>
          </a:xfrm>
          <a:prstGeom prst="round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52533B24-F936-41FF-8371-208B6F3B4CF1}"/>
              </a:ext>
            </a:extLst>
          </p:cNvPr>
          <p:cNvSpPr/>
          <p:nvPr/>
        </p:nvSpPr>
        <p:spPr>
          <a:xfrm>
            <a:off x="5798299" y="873471"/>
            <a:ext cx="585942" cy="5387026"/>
          </a:xfrm>
          <a:prstGeom prst="round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xmlns="" id="{E04DB58A-011B-48B1-AAAE-CE1F54FCB4D1}"/>
              </a:ext>
            </a:extLst>
          </p:cNvPr>
          <p:cNvSpPr/>
          <p:nvPr/>
        </p:nvSpPr>
        <p:spPr>
          <a:xfrm>
            <a:off x="6829093" y="898672"/>
            <a:ext cx="585942" cy="5387026"/>
          </a:xfrm>
          <a:prstGeom prst="round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551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0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/>
      <p:bldP spid="2" grpId="0" animBg="1"/>
      <p:bldP spid="2" grpId="1" animBg="1"/>
      <p:bldP spid="37" grpId="0" animBg="1"/>
      <p:bldP spid="37" grpId="1" animBg="1"/>
      <p:bldP spid="38" grpId="0" animBg="1"/>
      <p:bldP spid="3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66">
            <a:extLst>
              <a:ext uri="{FF2B5EF4-FFF2-40B4-BE49-F238E27FC236}">
                <a16:creationId xmlns:a16="http://schemas.microsoft.com/office/drawing/2014/main" xmlns="" id="{C6A2A338-FA5A-4879-9D42-8C505BC559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" t="2192" r="1166" b="3142"/>
          <a:stretch/>
        </p:blipFill>
        <p:spPr>
          <a:xfrm>
            <a:off x="1" y="0"/>
            <a:ext cx="12219848" cy="64820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A92365F-EE38-489E-9CCB-A8BDE4C2AA59}"/>
              </a:ext>
            </a:extLst>
          </p:cNvPr>
          <p:cNvSpPr txBox="1"/>
          <p:nvPr/>
        </p:nvSpPr>
        <p:spPr>
          <a:xfrm>
            <a:off x="5278013" y="2770328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 :  2  = 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22F2C58-6232-4FC7-A79D-B9F4E244FAB1}"/>
              </a:ext>
            </a:extLst>
          </p:cNvPr>
          <p:cNvSpPr txBox="1"/>
          <p:nvPr/>
        </p:nvSpPr>
        <p:spPr>
          <a:xfrm>
            <a:off x="5036253" y="3195503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 :  2  = 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DBDB3CC-2CB8-4073-A393-79A412AF3A65}"/>
              </a:ext>
            </a:extLst>
          </p:cNvPr>
          <p:cNvSpPr txBox="1"/>
          <p:nvPr/>
        </p:nvSpPr>
        <p:spPr>
          <a:xfrm>
            <a:off x="5278016" y="1310864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60E3072-BE32-4DB2-A0AA-8999B706E588}"/>
              </a:ext>
            </a:extLst>
          </p:cNvPr>
          <p:cNvSpPr txBox="1"/>
          <p:nvPr/>
        </p:nvSpPr>
        <p:spPr>
          <a:xfrm>
            <a:off x="5278015" y="1838955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D93BEC9-96B4-4D6A-9150-7331321C8399}"/>
              </a:ext>
            </a:extLst>
          </p:cNvPr>
          <p:cNvSpPr txBox="1"/>
          <p:nvPr/>
        </p:nvSpPr>
        <p:spPr>
          <a:xfrm>
            <a:off x="5278014" y="2284062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55C7F21-4897-478A-B586-01A28FB5C3D5}"/>
              </a:ext>
            </a:extLst>
          </p:cNvPr>
          <p:cNvSpPr txBox="1"/>
          <p:nvPr/>
        </p:nvSpPr>
        <p:spPr>
          <a:xfrm>
            <a:off x="5118509" y="3696247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7CCE36B-F68F-4324-AE67-338609238E45}"/>
              </a:ext>
            </a:extLst>
          </p:cNvPr>
          <p:cNvSpPr txBox="1"/>
          <p:nvPr/>
        </p:nvSpPr>
        <p:spPr>
          <a:xfrm>
            <a:off x="5099814" y="4108291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4E2B714-0AEF-4798-BD0F-0AB8EBDCF418}"/>
              </a:ext>
            </a:extLst>
          </p:cNvPr>
          <p:cNvSpPr txBox="1"/>
          <p:nvPr/>
        </p:nvSpPr>
        <p:spPr>
          <a:xfrm>
            <a:off x="5099814" y="4566733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9D343F3-CB99-4439-BA1F-3438F3CF2C72}"/>
              </a:ext>
            </a:extLst>
          </p:cNvPr>
          <p:cNvSpPr txBox="1"/>
          <p:nvPr/>
        </p:nvSpPr>
        <p:spPr>
          <a:xfrm>
            <a:off x="5077346" y="5056872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A52E37F-D6B3-4CF1-AADB-35CAF249B570}"/>
              </a:ext>
            </a:extLst>
          </p:cNvPr>
          <p:cNvSpPr txBox="1"/>
          <p:nvPr/>
        </p:nvSpPr>
        <p:spPr>
          <a:xfrm>
            <a:off x="5118508" y="5547011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2D50C196-BE35-499B-B1A6-DD2E79A2D556}"/>
              </a:ext>
            </a:extLst>
          </p:cNvPr>
          <p:cNvSpPr/>
          <p:nvPr/>
        </p:nvSpPr>
        <p:spPr>
          <a:xfrm>
            <a:off x="7053645" y="1330091"/>
            <a:ext cx="473991" cy="517182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9314B670-B46B-4F03-B7AD-8F34ADAA36CE}"/>
              </a:ext>
            </a:extLst>
          </p:cNvPr>
          <p:cNvSpPr/>
          <p:nvPr/>
        </p:nvSpPr>
        <p:spPr>
          <a:xfrm>
            <a:off x="7083580" y="1836618"/>
            <a:ext cx="462446" cy="512563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DFDC3843-FE0D-494E-BAA5-210AC4654D9A}"/>
              </a:ext>
            </a:extLst>
          </p:cNvPr>
          <p:cNvSpPr/>
          <p:nvPr/>
        </p:nvSpPr>
        <p:spPr>
          <a:xfrm>
            <a:off x="7062549" y="2292847"/>
            <a:ext cx="522316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CE0F91D9-DB9C-4039-81B0-5839583A18B9}"/>
              </a:ext>
            </a:extLst>
          </p:cNvPr>
          <p:cNvSpPr/>
          <p:nvPr/>
        </p:nvSpPr>
        <p:spPr>
          <a:xfrm>
            <a:off x="7062300" y="3654052"/>
            <a:ext cx="522316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CD6823ED-D812-46CD-A959-0D58C88650D6}"/>
              </a:ext>
            </a:extLst>
          </p:cNvPr>
          <p:cNvSpPr/>
          <p:nvPr/>
        </p:nvSpPr>
        <p:spPr>
          <a:xfrm>
            <a:off x="7062300" y="4132425"/>
            <a:ext cx="522316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2AA91A1F-D77F-491C-8405-9CC86B2C4583}"/>
              </a:ext>
            </a:extLst>
          </p:cNvPr>
          <p:cNvSpPr/>
          <p:nvPr/>
        </p:nvSpPr>
        <p:spPr>
          <a:xfrm>
            <a:off x="7053645" y="4576265"/>
            <a:ext cx="522316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277B29EB-2ED8-4D0A-B052-A8C7CB0F17B5}"/>
              </a:ext>
            </a:extLst>
          </p:cNvPr>
          <p:cNvSpPr/>
          <p:nvPr/>
        </p:nvSpPr>
        <p:spPr>
          <a:xfrm>
            <a:off x="7023710" y="5044499"/>
            <a:ext cx="522316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6EAF50FE-4548-4853-A9E0-D9C297C0F5B0}"/>
              </a:ext>
            </a:extLst>
          </p:cNvPr>
          <p:cNvSpPr/>
          <p:nvPr/>
        </p:nvSpPr>
        <p:spPr>
          <a:xfrm>
            <a:off x="6947260" y="5540579"/>
            <a:ext cx="732610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DE93CDE9-0382-40E2-B070-A82F3C090A09}"/>
              </a:ext>
            </a:extLst>
          </p:cNvPr>
          <p:cNvSpPr/>
          <p:nvPr/>
        </p:nvSpPr>
        <p:spPr>
          <a:xfrm>
            <a:off x="5278014" y="562547"/>
            <a:ext cx="250690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 CHIA 2</a:t>
            </a:r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22579D35-B492-4530-BF94-DA38E1DB3E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67" b="91047" l="10000" r="90000">
                        <a14:foregroundMark x1="31395" y1="67326" x2="31395" y2="67326"/>
                        <a14:foregroundMark x1="28953" y1="66395" x2="28953" y2="66395"/>
                        <a14:foregroundMark x1="59884" y1="72093" x2="59884" y2="72093"/>
                        <a14:foregroundMark x1="72326" y1="67558" x2="72326" y2="67558"/>
                        <a14:foregroundMark x1="61047" y1="74419" x2="61047" y2="74419"/>
                        <a14:foregroundMark x1="45930" y1="74419" x2="45930" y2="74419"/>
                        <a14:foregroundMark x1="50116" y1="59186" x2="50116" y2="59186"/>
                        <a14:foregroundMark x1="47674" y1="60349" x2="47674" y2="60349"/>
                        <a14:foregroundMark x1="43372" y1="57442" x2="43372" y2="57442"/>
                        <a14:foregroundMark x1="58837" y1="91047" x2="58837" y2="91047"/>
                        <a14:foregroundMark x1="47093" y1="9767" x2="47093" y2="97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375" y="2442439"/>
            <a:ext cx="3916478" cy="39164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F7538C5-1373-4DA3-B6B4-ABF1B9FA5E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53156" y="1310033"/>
            <a:ext cx="524271" cy="52427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46088149-3423-4427-AFAE-81A1330412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74599" y="2241636"/>
            <a:ext cx="524271" cy="52427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212A8364-6EFC-4F57-BF84-E746C8747A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48359" y="3203008"/>
            <a:ext cx="524271" cy="52427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E10E835D-6625-43A8-B6AC-1074BF7862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61322" y="4078355"/>
            <a:ext cx="524271" cy="52427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16000E22-8CA8-4646-804C-AD3ED84691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51427" y="5054767"/>
            <a:ext cx="524271" cy="52427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B799AB2B-E430-40DE-B1AC-6B8BFB9BD8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68832" y="1780877"/>
            <a:ext cx="524271" cy="52427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1C0A7B11-B257-4932-8DB9-5E0DDA1FD2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57197" y="2711549"/>
            <a:ext cx="524271" cy="52427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58F13013-AAB6-4A32-85FA-439E8AAC54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76604" y="3648890"/>
            <a:ext cx="524271" cy="52427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B870969B-D1EC-40FD-9BA2-690C7A2B564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47041" y="4587403"/>
            <a:ext cx="524271" cy="52427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6C206132-177C-414E-AD1F-88E4E1C55A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51428" y="5567588"/>
            <a:ext cx="524271" cy="52427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3F153ED3-99E5-42FC-942E-F019C992E6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205338" y="1836280"/>
            <a:ext cx="524271" cy="52427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289FC371-6683-4649-AD9F-6692EDE881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193703" y="2766953"/>
            <a:ext cx="524271" cy="52427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FD3C577E-E8F3-480F-93D6-FA6C4F0974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213110" y="3704295"/>
            <a:ext cx="524271" cy="52427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160ADD18-A548-4412-9CA8-BCE8F38BB7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162765" y="4622029"/>
            <a:ext cx="524271" cy="52427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23FD4585-539C-4AEF-9A77-D1BA6BC0A0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167152" y="5602215"/>
            <a:ext cx="524271" cy="524271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726D2065-0036-42B5-A2B6-8324FB68B2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184287" y="1337908"/>
            <a:ext cx="524271" cy="52427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56C986D7-6A3C-44D5-9C73-01C88E6DCE6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172652" y="2268581"/>
            <a:ext cx="524271" cy="524271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D13CA051-13F3-4C8E-A85A-D1DA6DB9AD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136754" y="3269204"/>
            <a:ext cx="524271" cy="52427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7D66BBD2-2809-439D-AA1A-286674B1F9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162496" y="4144438"/>
            <a:ext cx="524271" cy="524271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4953DD2E-5E3A-439B-8831-D3747C73DF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146101" y="5114234"/>
            <a:ext cx="524271" cy="524271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A5C726A1-100E-4B66-90B7-2975F48E13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49032" y="1299886"/>
            <a:ext cx="524271" cy="524271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68FC4B9A-B526-440A-83B8-67962199B7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70475" y="2231488"/>
            <a:ext cx="524271" cy="524271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xmlns="" id="{7203F5BD-9C9C-41FD-9CAE-EE279BB917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42917" y="3148400"/>
            <a:ext cx="524271" cy="524271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xmlns="" id="{0C5925AC-9F96-4D46-87D8-6F547F3061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57198" y="4068205"/>
            <a:ext cx="524271" cy="524271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45B2D210-2B9A-46CF-B932-9C2755C9F4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47303" y="5044616"/>
            <a:ext cx="524271" cy="524271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xmlns="" id="{EDB2B551-DB50-4D7D-B29F-207B1538F0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64708" y="1770725"/>
            <a:ext cx="524271" cy="524271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xmlns="" id="{8BAA3A00-3C0E-4E55-B2E4-29956499B4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53073" y="2701397"/>
            <a:ext cx="524271" cy="524271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BF273024-7801-451A-9AC5-E8E6E9E9D9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72480" y="3638738"/>
            <a:ext cx="524271" cy="524271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xmlns="" id="{4B5C558E-2C12-4AD4-B362-EEA842EE2E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42917" y="4577251"/>
            <a:ext cx="524271" cy="524271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xmlns="" id="{C1416E24-B5B6-4B5D-B1E4-1AB6C0DF3E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47304" y="5557436"/>
            <a:ext cx="524271" cy="524271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2E8FBED4-ED22-45A3-807E-E69DCF12DF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63642" y="3184941"/>
            <a:ext cx="524271" cy="524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603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xmlns="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xmlns="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xmlns="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xmlns="" id="{13B44877-67F3-4CA0-A7C9-4B86E05C18FF}"/>
              </a:ext>
            </a:extLst>
          </p:cNvPr>
          <p:cNvSpPr txBox="1"/>
          <p:nvPr/>
        </p:nvSpPr>
        <p:spPr>
          <a:xfrm>
            <a:off x="4876138" y="2587157"/>
            <a:ext cx="6234053" cy="193899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LUYỆN TẬP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THỰC HÀNH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xmlns="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91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5165091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2223</TotalTime>
  <Words>419</Words>
  <Application>Microsoft Office PowerPoint</Application>
  <PresentationFormat>Widescreen</PresentationFormat>
  <Paragraphs>112</Paragraphs>
  <Slides>13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Microsoft YaHei</vt:lpstr>
      <vt:lpstr>Arial</vt:lpstr>
      <vt:lpstr>Calibri</vt:lpstr>
      <vt:lpstr>Calibri Light</vt:lpstr>
      <vt:lpstr>Cambria Math</vt:lpstr>
      <vt:lpstr>Tahoma</vt:lpstr>
      <vt:lpstr>Times New Roman</vt:lpstr>
      <vt:lpstr>UTM Avo</vt:lpstr>
      <vt:lpstr>等线</vt:lpstr>
      <vt:lpstr>Office Theme</vt:lpstr>
      <vt:lpstr>2_Custom Design</vt:lpstr>
      <vt:lpstr>3_Custom Design</vt:lpstr>
      <vt:lpstr>Tuần 21 Bài 60: Bảng chia 2 – Tiết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HP DQ2055</cp:lastModifiedBy>
  <cp:revision>134</cp:revision>
  <dcterms:created xsi:type="dcterms:W3CDTF">2021-07-12T03:44:38Z</dcterms:created>
  <dcterms:modified xsi:type="dcterms:W3CDTF">2025-03-20T07:00:05Z</dcterms:modified>
</cp:coreProperties>
</file>