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18"/>
  </p:notesMasterIdLst>
  <p:sldIdLst>
    <p:sldId id="257" r:id="rId3"/>
    <p:sldId id="258" r:id="rId4"/>
    <p:sldId id="259" r:id="rId5"/>
    <p:sldId id="261" r:id="rId6"/>
    <p:sldId id="262" r:id="rId7"/>
    <p:sldId id="272" r:id="rId8"/>
    <p:sldId id="277" r:id="rId9"/>
    <p:sldId id="256" r:id="rId10"/>
    <p:sldId id="274" r:id="rId11"/>
    <p:sldId id="273" r:id="rId12"/>
    <p:sldId id="275" r:id="rId13"/>
    <p:sldId id="276" r:id="rId14"/>
    <p:sldId id="279" r:id="rId15"/>
    <p:sldId id="269" r:id="rId16"/>
    <p:sldId id="271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5739" autoAdjust="0"/>
  </p:normalViewPr>
  <p:slideViewPr>
    <p:cSldViewPr snapToGrid="0">
      <p:cViewPr varScale="1">
        <p:scale>
          <a:sx n="57" d="100"/>
          <a:sy n="57" d="100"/>
        </p:scale>
        <p:origin x="102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CE305-8F65-4561-A8A6-8970959E8B6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910A1-EAE6-4DC9-8B9D-99C74801C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69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1,2,3,4.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910A1-EAE6-4DC9-8B9D-99C74801C7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67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5400" dirty="0" err="1"/>
              <a:t>Bấm</a:t>
            </a:r>
            <a:r>
              <a:rPr lang="en-US" sz="5400" dirty="0"/>
              <a:t> </a:t>
            </a:r>
            <a:r>
              <a:rPr lang="en-US" sz="5400" dirty="0" err="1"/>
              <a:t>mũi</a:t>
            </a:r>
            <a:r>
              <a:rPr lang="en-US" sz="5400" dirty="0"/>
              <a:t> </a:t>
            </a:r>
            <a:r>
              <a:rPr lang="en-US" sz="5400" dirty="0" err="1"/>
              <a:t>tên</a:t>
            </a:r>
            <a:r>
              <a:rPr lang="en-US" sz="5400" dirty="0"/>
              <a:t> </a:t>
            </a:r>
            <a:r>
              <a:rPr lang="en-US" sz="5400" dirty="0" err="1"/>
              <a:t>để</a:t>
            </a:r>
            <a:r>
              <a:rPr lang="en-US" sz="5400" dirty="0"/>
              <a:t> quay </a:t>
            </a:r>
            <a:r>
              <a:rPr lang="en-US" sz="5400" dirty="0" err="1"/>
              <a:t>về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910A1-EAE6-4DC9-8B9D-99C74801C7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33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7910A1-EAE6-4DC9-8B9D-99C74801C7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379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77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20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9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3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72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97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79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3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01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40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9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10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71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57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6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36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4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4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93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93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72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24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348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10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74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30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06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88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93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xmlns="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xmlns="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xmlns="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xmlns="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xmlns="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855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002C8C-4A22-44BC-BD61-177CF841FE5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344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9C9AA8-E19C-4FBF-BC9C-E046B73ADB3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-645972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D2610D-4B17-4261-B885-525AC9B95B8A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300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5AE7A7-EC84-43AF-8FB7-A935C67F48FE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95803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223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5" r:id="rId3"/>
    <p:sldLayoutId id="2147483684" r:id="rId4"/>
    <p:sldLayoutId id="2147483680" r:id="rId5"/>
    <p:sldLayoutId id="2147483679" r:id="rId6"/>
    <p:sldLayoutId id="2147483678" r:id="rId7"/>
    <p:sldLayoutId id="2147483677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76" r:id="rId15"/>
    <p:sldLayoutId id="2147483675" r:id="rId16"/>
    <p:sldLayoutId id="2147483669" r:id="rId17"/>
    <p:sldLayoutId id="2147483670" r:id="rId18"/>
    <p:sldLayoutId id="2147483671" r:id="rId19"/>
    <p:sldLayoutId id="2147483672" r:id="rId20"/>
    <p:sldLayoutId id="2147483681" r:id="rId21"/>
    <p:sldLayoutId id="2147483673" r:id="rId22"/>
    <p:sldLayoutId id="2147483683" r:id="rId23"/>
    <p:sldLayoutId id="2147483682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A87B75-CC37-4702-B87E-50D7CAB40B1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344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FB403B-AD4C-44A5-8E91-B7C0E78356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-645972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311CFA-6433-4479-A87B-67E2F1EF3A4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300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979235-C074-4727-B555-4990E9B795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95803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01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9.png"/><Relationship Id="rId5" Type="http://schemas.openxmlformats.org/officeDocument/2006/relationships/slide" Target="slide8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2.png"/><Relationship Id="rId5" Type="http://schemas.openxmlformats.org/officeDocument/2006/relationships/slide" Target="slide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5.png"/><Relationship Id="rId5" Type="http://schemas.openxmlformats.org/officeDocument/2006/relationships/slide" Target="slide8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9.png"/><Relationship Id="rId18" Type="http://schemas.microsoft.com/office/2007/relationships/hdphoto" Target="../media/hdphoto11.wdp"/><Relationship Id="rId3" Type="http://schemas.openxmlformats.org/officeDocument/2006/relationships/image" Target="../media/image41.png"/><Relationship Id="rId21" Type="http://schemas.openxmlformats.org/officeDocument/2006/relationships/image" Target="../media/image54.gif"/><Relationship Id="rId7" Type="http://schemas.openxmlformats.org/officeDocument/2006/relationships/image" Target="../media/image44.png"/><Relationship Id="rId12" Type="http://schemas.microsoft.com/office/2007/relationships/hdphoto" Target="../media/hdphoto8.wdp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6" Type="http://schemas.microsoft.com/office/2007/relationships/hdphoto" Target="../media/hdphoto10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microsoft.com/office/2007/relationships/hdphoto" Target="../media/hdphoto5.wdp"/><Relationship Id="rId19" Type="http://schemas.openxmlformats.org/officeDocument/2006/relationships/image" Target="../media/image53.png"/><Relationship Id="rId4" Type="http://schemas.microsoft.com/office/2007/relationships/hdphoto" Target="../media/hdphoto1.wdp"/><Relationship Id="rId9" Type="http://schemas.openxmlformats.org/officeDocument/2006/relationships/image" Target="../media/image45.png"/><Relationship Id="rId14" Type="http://schemas.microsoft.com/office/2007/relationships/hdphoto" Target="../media/hdphoto9.wdp"/><Relationship Id="rId22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2.png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slide" Target="slide8.xml"/><Relationship Id="rId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5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49.png"/><Relationship Id="rId34" Type="http://schemas.openxmlformats.org/officeDocument/2006/relationships/slide" Target="slide13.xml"/><Relationship Id="rId7" Type="http://schemas.openxmlformats.org/officeDocument/2006/relationships/image" Target="../media/image42.png"/><Relationship Id="rId12" Type="http://schemas.microsoft.com/office/2007/relationships/hdphoto" Target="../media/hdphoto4.wdp"/><Relationship Id="rId17" Type="http://schemas.openxmlformats.org/officeDocument/2006/relationships/image" Target="../media/image47.png"/><Relationship Id="rId25" Type="http://schemas.openxmlformats.org/officeDocument/2006/relationships/image" Target="../media/image51.png"/><Relationship Id="rId33" Type="http://schemas.openxmlformats.org/officeDocument/2006/relationships/image" Target="../media/image54.gif"/><Relationship Id="rId2" Type="http://schemas.openxmlformats.org/officeDocument/2006/relationships/audio" Target="../media/media3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slide" Target="slide11.xml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24" Type="http://schemas.microsoft.com/office/2007/relationships/hdphoto" Target="../media/hdphoto10.wdp"/><Relationship Id="rId32" Type="http://schemas.openxmlformats.org/officeDocument/2006/relationships/image" Target="../media/image53.png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23" Type="http://schemas.openxmlformats.org/officeDocument/2006/relationships/image" Target="../media/image50.png"/><Relationship Id="rId28" Type="http://schemas.openxmlformats.org/officeDocument/2006/relationships/slide" Target="slide9.xml"/><Relationship Id="rId10" Type="http://schemas.microsoft.com/office/2007/relationships/hdphoto" Target="../media/hdphoto3.wdp"/><Relationship Id="rId19" Type="http://schemas.openxmlformats.org/officeDocument/2006/relationships/image" Target="../media/image48.png"/><Relationship Id="rId31" Type="http://schemas.openxmlformats.org/officeDocument/2006/relationships/slide" Target="slide10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3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52.png"/><Relationship Id="rId30" Type="http://schemas.openxmlformats.org/officeDocument/2006/relationships/slide" Target="slide12.xml"/><Relationship Id="rId35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8.xm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xmlns="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56A123DA-D934-49A5-AC6F-7EE823C549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72" y="3409694"/>
            <a:ext cx="4596983" cy="26434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7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9069A8B-8D0D-46FB-8E9A-AA112FE7A5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91138" y="-1647337"/>
            <a:ext cx="2226705" cy="687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2C9E616-CDE0-46C0-9BBB-1CF0BB8C78F7}"/>
              </a:ext>
            </a:extLst>
          </p:cNvPr>
          <p:cNvSpPr txBox="1"/>
          <p:nvPr/>
        </p:nvSpPr>
        <p:spPr>
          <a:xfrm>
            <a:off x="1607730" y="5641156"/>
            <a:ext cx="11524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khi đã đào hố, ta đặt bầu cây vào hố.</a:t>
            </a:r>
          </a:p>
        </p:txBody>
      </p:sp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40AF798C-DD6B-4066-B9E0-DEF6C8385682}"/>
              </a:ext>
            </a:extLst>
          </p:cNvPr>
          <p:cNvSpPr/>
          <p:nvPr/>
        </p:nvSpPr>
        <p:spPr>
          <a:xfrm>
            <a:off x="1100984" y="6103100"/>
            <a:ext cx="1237288" cy="489582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8B98B5C-2DE8-4A3C-803A-B244D3F13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406" y="4681104"/>
            <a:ext cx="6182588" cy="1038370"/>
          </a:xfrm>
          <a:prstGeom prst="rect">
            <a:avLst/>
          </a:prstGeom>
        </p:spPr>
      </p:pic>
      <p:pic>
        <p:nvPicPr>
          <p:cNvPr id="23" name="k2">
            <a:hlinkClick r:id="" action="ppaction://media"/>
            <a:extLst>
              <a:ext uri="{FF2B5EF4-FFF2-40B4-BE49-F238E27FC236}">
                <a16:creationId xmlns:a16="http://schemas.microsoft.com/office/drawing/2014/main" xmlns="" id="{1DEE581B-340F-4EC8-954E-D37C35F1E4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28677" y="650093"/>
            <a:ext cx="4934646" cy="38396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EE8B288-5D13-428A-B0B6-ECA0B4AC34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2220" y="505769"/>
            <a:ext cx="724001" cy="6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4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9069A8B-8D0D-46FB-8E9A-AA112FE7A5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91138" y="-1647337"/>
            <a:ext cx="2226705" cy="687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2C9E616-CDE0-46C0-9BBB-1CF0BB8C78F7}"/>
              </a:ext>
            </a:extLst>
          </p:cNvPr>
          <p:cNvSpPr txBox="1"/>
          <p:nvPr/>
        </p:nvSpPr>
        <p:spPr>
          <a:xfrm>
            <a:off x="1552784" y="5428536"/>
            <a:ext cx="9086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lấp đất để cây bám chắc, không bị nghiêng ngả.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Left 16">
            <a:hlinkClick r:id="rId5" action="ppaction://hlinksldjump"/>
            <a:extLst>
              <a:ext uri="{FF2B5EF4-FFF2-40B4-BE49-F238E27FC236}">
                <a16:creationId xmlns:a16="http://schemas.microsoft.com/office/drawing/2014/main" xmlns="" id="{643CD621-7B31-49B6-BB16-B02190788530}"/>
              </a:ext>
            </a:extLst>
          </p:cNvPr>
          <p:cNvSpPr/>
          <p:nvPr/>
        </p:nvSpPr>
        <p:spPr>
          <a:xfrm>
            <a:off x="804903" y="6039812"/>
            <a:ext cx="1237288" cy="489582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C9D1976-4FA4-46A2-B445-A6B318F1F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2354" y="4278531"/>
            <a:ext cx="4029637" cy="1219370"/>
          </a:xfrm>
          <a:prstGeom prst="rect">
            <a:avLst/>
          </a:prstGeom>
        </p:spPr>
      </p:pic>
      <p:pic>
        <p:nvPicPr>
          <p:cNvPr id="20" name="k3">
            <a:hlinkClick r:id="" action="ppaction://media"/>
            <a:extLst>
              <a:ext uri="{FF2B5EF4-FFF2-40B4-BE49-F238E27FC236}">
                <a16:creationId xmlns:a16="http://schemas.microsoft.com/office/drawing/2014/main" xmlns="" id="{124F82D6-3FEF-4EA7-A608-B669A6F52A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2247" y="574651"/>
            <a:ext cx="4629850" cy="37038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49A2358-0E18-4442-9B67-FEC56E6DD7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8865" y="270990"/>
            <a:ext cx="966419" cy="108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9069A8B-8D0D-46FB-8E9A-AA112FE7A5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91138" y="-1647337"/>
            <a:ext cx="2226705" cy="687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2C9E616-CDE0-46C0-9BBB-1CF0BB8C78F7}"/>
              </a:ext>
            </a:extLst>
          </p:cNvPr>
          <p:cNvSpPr txBox="1"/>
          <p:nvPr/>
        </p:nvSpPr>
        <p:spPr>
          <a:xfrm>
            <a:off x="2054932" y="5222605"/>
            <a:ext cx="7779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Cuối cùng, ta tưới nước để cây hấp thụ các chất và phát triển.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Arrow: Left 16">
            <a:hlinkClick r:id="rId5" action="ppaction://hlinksldjump"/>
            <a:extLst>
              <a:ext uri="{FF2B5EF4-FFF2-40B4-BE49-F238E27FC236}">
                <a16:creationId xmlns:a16="http://schemas.microsoft.com/office/drawing/2014/main" xmlns="" id="{76C5F473-C62A-414E-8C11-D5457D00958E}"/>
              </a:ext>
            </a:extLst>
          </p:cNvPr>
          <p:cNvSpPr/>
          <p:nvPr/>
        </p:nvSpPr>
        <p:spPr>
          <a:xfrm>
            <a:off x="772494" y="5933352"/>
            <a:ext cx="1237288" cy="489582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1251464-3729-4734-A61D-625D1B935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3894" y="4264705"/>
            <a:ext cx="3610479" cy="914528"/>
          </a:xfrm>
          <a:prstGeom prst="rect">
            <a:avLst/>
          </a:prstGeom>
        </p:spPr>
      </p:pic>
      <p:pic>
        <p:nvPicPr>
          <p:cNvPr id="18" name="k4">
            <a:hlinkClick r:id="" action="ppaction://media"/>
            <a:extLst>
              <a:ext uri="{FF2B5EF4-FFF2-40B4-BE49-F238E27FC236}">
                <a16:creationId xmlns:a16="http://schemas.microsoft.com/office/drawing/2014/main" xmlns="" id="{3D7A3516-F178-44A3-94BB-7E86FE99C9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0080" y="354821"/>
            <a:ext cx="4941570" cy="395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1524001" y="217546"/>
            <a:ext cx="9143999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/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/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/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/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/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8072580" y="574660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9220201" y="574659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18" y="1679209"/>
            <a:ext cx="411551" cy="2549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4" y="1620711"/>
            <a:ext cx="600441" cy="37191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D233370-FB03-462A-8B33-2A49DEDCD857}"/>
              </a:ext>
            </a:extLst>
          </p:cNvPr>
          <p:cNvSpPr txBox="1"/>
          <p:nvPr/>
        </p:nvSpPr>
        <p:spPr>
          <a:xfrm>
            <a:off x="1246485" y="5651976"/>
            <a:ext cx="11524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等线" panose="020F0502020204030204"/>
                <a:cs typeface="Arial" panose="020B0604020202020204" pitchFamily="34" charset="0"/>
              </a:rPr>
              <a:t>c. </a:t>
            </a:r>
            <a:r>
              <a:rPr lang="vi-VN" sz="4000" b="1" dirty="0">
                <a:solidFill>
                  <a:srgbClr val="FFFF00"/>
                </a:solidFill>
                <a:cs typeface="Arial" panose="020B0604020202020204" pitchFamily="34" charset="0"/>
              </a:rPr>
              <a:t>Viết 4 – 5 câu thuật lại việc trồng cây.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D3B047-8F77-4AA8-A859-7637EF91E41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40806" y="2623355"/>
            <a:ext cx="7776125" cy="29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3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xmlns="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xmlns="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xmlns="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xmlns="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xmlns="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xmlns="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xmlns="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xmlns="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xmlns="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xmlns="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xmlns="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xmlns="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xmlns="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xmlns="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xmlns="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xmlns="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xmlns="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xmlns="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xmlns="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xmlns="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xmlns="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xmlns="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xmlns="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xmlns="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xmlns="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xmlns="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xmlns="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xmlns="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xmlns="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xmlns="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xmlns="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xmlns="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xmlns="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xmlns="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xmlns="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xmlns="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xmlns="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xmlns="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xmlns="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xmlns="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xmlns="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xmlns="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xmlns="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xmlns="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xmlns="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xmlns="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xmlns="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xmlns="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xmlns="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xmlns="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xmlns="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xmlns="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xmlns="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xmlns="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xmlns="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xmlns="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xmlns="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xmlns="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xmlns="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xmlns="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xmlns="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xmlns="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xmlns="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xmlns="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xmlns="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xmlns="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xmlns="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xmlns="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xmlns="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xmlns="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xmlns="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xmlns="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xmlns="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xmlns="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xmlns="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xmlns="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xmlns="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xmlns="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xmlns="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xmlns="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xmlns="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xmlns="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xmlns="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xmlns="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xmlns="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xmlns="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xmlns="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xmlns="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xmlns="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xmlns="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xmlns="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xmlns="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xmlns="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xmlns="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xmlns="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xmlns="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xmlns="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xmlns="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xmlns="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xmlns="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xmlns="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xmlns="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xmlns="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xmlns="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xmlns="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xmlns="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xmlns="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xmlns="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xmlns="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xmlns="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xmlns="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FF8FAC2-3898-4290-B05C-E8C525D04B19}"/>
              </a:ext>
            </a:extLst>
          </p:cNvPr>
          <p:cNvGrpSpPr/>
          <p:nvPr/>
        </p:nvGrpSpPr>
        <p:grpSpPr>
          <a:xfrm>
            <a:off x="1934958" y="1371600"/>
            <a:ext cx="7879644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9125A36-2345-42B0-A648-BEB3B4292DD1}"/>
                </a:ext>
              </a:extLst>
            </p:cNvPr>
            <p:cNvSpPr txBox="1"/>
            <p:nvPr/>
          </p:nvSpPr>
          <p:spPr>
            <a:xfrm>
              <a:off x="4843589" y="1494703"/>
              <a:ext cx="250228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TIẾNG VIỆT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561C565-DE2A-4BFE-9B86-D96580834402}"/>
              </a:ext>
            </a:extLst>
          </p:cNvPr>
          <p:cNvSpPr txBox="1"/>
          <p:nvPr/>
        </p:nvSpPr>
        <p:spPr>
          <a:xfrm>
            <a:off x="3048793" y="2286124"/>
            <a:ext cx="59266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Sofia" panose="02040603050506020204" pitchFamily="18" charset="0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Sofia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Sofia" panose="02040603050506020204" pitchFamily="18" charset="0"/>
              </a:rPr>
              <a:t>biệt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SVN-Sofia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Sofia" panose="02040603050506020204" pitchFamily="18" charset="0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Sofia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Sofia" panose="02040603050506020204" pitchFamily="18" charset="0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Sofia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Sofia" panose="02040603050506020204" pitchFamily="18" charset="0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Sofia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Sofia" panose="02040603050506020204" pitchFamily="18" charset="0"/>
              </a:rPr>
              <a:t>lại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SVN-Sof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212060" y="32657"/>
            <a:ext cx="11767880" cy="6825343"/>
            <a:chOff x="217756" y="65357"/>
            <a:chExt cx="11838777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Bài hát trồng cây (Nghe nhạc theo bài hát mẫu SGK mới 2018 cùng phát triển năng lực))">
            <a:hlinkClick r:id="" action="ppaction://media"/>
            <a:extLst>
              <a:ext uri="{FF2B5EF4-FFF2-40B4-BE49-F238E27FC236}">
                <a16:creationId xmlns:a16="http://schemas.microsoft.com/office/drawing/2014/main" xmlns="" id="{94934FB2-F17A-45B2-86CB-F4AD34136A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3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FF8FAC2-3898-4290-B05C-E8C525D04B19}"/>
              </a:ext>
            </a:extLst>
          </p:cNvPr>
          <p:cNvGrpSpPr/>
          <p:nvPr/>
        </p:nvGrpSpPr>
        <p:grpSpPr>
          <a:xfrm>
            <a:off x="1934958" y="1371600"/>
            <a:ext cx="7879644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9125A36-2345-42B0-A648-BEB3B4292DD1}"/>
                </a:ext>
              </a:extLst>
            </p:cNvPr>
            <p:cNvSpPr txBox="1"/>
            <p:nvPr/>
          </p:nvSpPr>
          <p:spPr>
            <a:xfrm>
              <a:off x="4843589" y="1494703"/>
              <a:ext cx="250228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TIẾNG VIỆT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631" y="3670669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573CC9D-A624-4B09-98D4-4B63B4826372}"/>
              </a:ext>
            </a:extLst>
          </p:cNvPr>
          <p:cNvSpPr txBox="1"/>
          <p:nvPr/>
        </p:nvSpPr>
        <p:spPr>
          <a:xfrm>
            <a:off x="2401404" y="2918904"/>
            <a:ext cx="6965048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thuật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được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(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theo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9069A8B-8D0D-46FB-8E9A-AA112FE7A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1" t="28946" r="70326" b="61026"/>
          <a:stretch/>
        </p:blipFill>
        <p:spPr>
          <a:xfrm>
            <a:off x="1391138" y="-1647337"/>
            <a:ext cx="2226705" cy="687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2C9E616-CDE0-46C0-9BBB-1CF0BB8C78F7}"/>
              </a:ext>
            </a:extLst>
          </p:cNvPr>
          <p:cNvSpPr txBox="1"/>
          <p:nvPr/>
        </p:nvSpPr>
        <p:spPr>
          <a:xfrm>
            <a:off x="735194" y="474635"/>
            <a:ext cx="115248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400" dirty="0">
                <a:latin typeface="Arial" panose="020B0604020202020204" pitchFamily="34" charset="0"/>
                <a:cs typeface="Arial" panose="020B0604020202020204" pitchFamily="34" charset="0"/>
              </a:rPr>
              <a:t>Sắp xếp thứ tự tranh phù hợp với các bước trồng cây.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763E4D1-7DD6-4A81-8B97-7D98F6A14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78" y="1498336"/>
            <a:ext cx="5117068" cy="20829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829E750-8E8A-4AC4-B9C9-BE4DE756C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034" y="3862642"/>
            <a:ext cx="2356617" cy="5859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B6DE203-D664-4606-93A1-35F4969C65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093" y="3922082"/>
            <a:ext cx="3298343" cy="508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4559606-0FC4-4039-8ECA-E3459F5D7F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79" y="1382856"/>
            <a:ext cx="5405394" cy="22320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109BC21-E290-47C4-8299-D1491A0BDB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45" y="3784365"/>
            <a:ext cx="3077090" cy="6860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5C143C4-E487-4E87-ADF9-06143B2D7A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73" y="3855332"/>
            <a:ext cx="3630520" cy="595330"/>
          </a:xfrm>
          <a:prstGeom prst="rect">
            <a:avLst/>
          </a:prstGeom>
        </p:spPr>
      </p:pic>
      <p:pic>
        <p:nvPicPr>
          <p:cNvPr id="39" name="Picture 3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F3E4BBC7-0C74-453A-A766-BD6D097A18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25" y="4544003"/>
            <a:ext cx="1862637" cy="212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05A686D-36F7-4A16-8728-8113D0CE9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5" y="5646404"/>
            <a:ext cx="3101933" cy="7713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D947D77-7C25-482D-BF3F-201202EA5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22" y="2557391"/>
            <a:ext cx="4773000" cy="7356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6CAC2C9-44A5-4122-9E46-865C163A6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96" y="5816365"/>
            <a:ext cx="3077090" cy="6860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116F15D-9611-4188-9962-869603F6E1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9" y="2441407"/>
            <a:ext cx="4342567" cy="7120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4FE91C0-C34A-424C-8EBC-79A5F2A8828F}"/>
              </a:ext>
            </a:extLst>
          </p:cNvPr>
          <p:cNvGrpSpPr/>
          <p:nvPr/>
        </p:nvGrpSpPr>
        <p:grpSpPr>
          <a:xfrm>
            <a:off x="1172142" y="52468"/>
            <a:ext cx="2869791" cy="2317157"/>
            <a:chOff x="631494" y="1141840"/>
            <a:chExt cx="2869791" cy="231715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80CEE655-51EB-4AEF-B3B0-0A6FE745A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81" t="-3723" r="-32" b="3723"/>
            <a:stretch/>
          </p:blipFill>
          <p:spPr>
            <a:xfrm>
              <a:off x="801235" y="1226900"/>
              <a:ext cx="2700050" cy="2232097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96408C12-7D34-44FF-9897-D32FCB5810A4}"/>
                </a:ext>
              </a:extLst>
            </p:cNvPr>
            <p:cNvSpPr/>
            <p:nvPr/>
          </p:nvSpPr>
          <p:spPr>
            <a:xfrm>
              <a:off x="631494" y="1141840"/>
              <a:ext cx="449169" cy="4730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4A234BB-0A69-4A10-A354-65B580F10CFA}"/>
              </a:ext>
            </a:extLst>
          </p:cNvPr>
          <p:cNvGrpSpPr/>
          <p:nvPr/>
        </p:nvGrpSpPr>
        <p:grpSpPr>
          <a:xfrm>
            <a:off x="1205788" y="3339994"/>
            <a:ext cx="2778380" cy="2277248"/>
            <a:chOff x="1164548" y="3161764"/>
            <a:chExt cx="2778380" cy="227724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C2542CB9-C819-4C80-A66A-09CF98B65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01" t="-1213" r="48309" b="-2432"/>
            <a:stretch/>
          </p:blipFill>
          <p:spPr>
            <a:xfrm>
              <a:off x="1249121" y="3280144"/>
              <a:ext cx="2693807" cy="2158868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90485997-A438-46DE-98BF-786A118657B7}"/>
                </a:ext>
              </a:extLst>
            </p:cNvPr>
            <p:cNvSpPr/>
            <p:nvPr/>
          </p:nvSpPr>
          <p:spPr>
            <a:xfrm>
              <a:off x="1164548" y="3161764"/>
              <a:ext cx="449169" cy="4730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2404EF6-04F2-4892-9B18-AE414A69D262}"/>
              </a:ext>
            </a:extLst>
          </p:cNvPr>
          <p:cNvGrpSpPr/>
          <p:nvPr/>
        </p:nvGrpSpPr>
        <p:grpSpPr>
          <a:xfrm>
            <a:off x="7145885" y="3339478"/>
            <a:ext cx="2782201" cy="2395289"/>
            <a:chOff x="7104614" y="3395151"/>
            <a:chExt cx="2782201" cy="239528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3F72CCA9-17D0-430F-BF07-34AFEBE44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49"/>
            <a:stretch/>
          </p:blipFill>
          <p:spPr>
            <a:xfrm>
              <a:off x="7186765" y="3558343"/>
              <a:ext cx="2700050" cy="2232097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63D86C6A-5D3D-49F3-8922-E0959648D334}"/>
                </a:ext>
              </a:extLst>
            </p:cNvPr>
            <p:cNvSpPr/>
            <p:nvPr/>
          </p:nvSpPr>
          <p:spPr>
            <a:xfrm>
              <a:off x="7104614" y="3395151"/>
              <a:ext cx="449169" cy="4730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7110984-EC76-4209-A0BF-763A1E0A68B2}"/>
              </a:ext>
            </a:extLst>
          </p:cNvPr>
          <p:cNvGrpSpPr/>
          <p:nvPr/>
        </p:nvGrpSpPr>
        <p:grpSpPr>
          <a:xfrm>
            <a:off x="6842236" y="138536"/>
            <a:ext cx="3098954" cy="2414770"/>
            <a:chOff x="6978173" y="1002609"/>
            <a:chExt cx="2652568" cy="218985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5DE03E05-8733-49EB-97A5-F52517B53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70" t="-238" b="238"/>
            <a:stretch/>
          </p:blipFill>
          <p:spPr>
            <a:xfrm>
              <a:off x="7132492" y="1109531"/>
              <a:ext cx="2498249" cy="2082931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DAF20F70-2C99-4903-BA4A-43332969ADCD}"/>
                </a:ext>
              </a:extLst>
            </p:cNvPr>
            <p:cNvSpPr/>
            <p:nvPr/>
          </p:nvSpPr>
          <p:spPr>
            <a:xfrm>
              <a:off x="6978173" y="1002609"/>
              <a:ext cx="449169" cy="4730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A06BB22-1795-4ADE-A2BC-F857C7A478FF}"/>
              </a:ext>
            </a:extLst>
          </p:cNvPr>
          <p:cNvSpPr/>
          <p:nvPr/>
        </p:nvSpPr>
        <p:spPr>
          <a:xfrm>
            <a:off x="3970633" y="6119239"/>
            <a:ext cx="3137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C</a:t>
            </a:r>
            <a:r>
              <a:rPr lang="vi-VN" sz="2400" b="1" dirty="0">
                <a:solidFill>
                  <a:srgbClr val="FF0000"/>
                </a:solidFill>
                <a:cs typeface="Arial" panose="020B0604020202020204" pitchFamily="34" charset="0"/>
              </a:rPr>
              <a:t>ác bước trồng cây.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1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9069A8B-8D0D-46FB-8E9A-AA112FE7A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1" t="28946" r="70326" b="61026"/>
          <a:stretch/>
        </p:blipFill>
        <p:spPr>
          <a:xfrm>
            <a:off x="1391138" y="-1647337"/>
            <a:ext cx="2226705" cy="687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2C9E616-CDE0-46C0-9BBB-1CF0BB8C78F7}"/>
              </a:ext>
            </a:extLst>
          </p:cNvPr>
          <p:cNvSpPr txBox="1"/>
          <p:nvPr/>
        </p:nvSpPr>
        <p:spPr>
          <a:xfrm>
            <a:off x="1265835" y="461588"/>
            <a:ext cx="11524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b.</a:t>
            </a: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Nói nội dung mỗi bức tranh bằng một câu.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0EA0179-6082-49A5-9990-7E7C42C05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785" y="1077604"/>
            <a:ext cx="3292272" cy="24195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F3C847B-9183-4180-B6CD-666CA671B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736" y="1210462"/>
            <a:ext cx="3292272" cy="22200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CFF3B4A-BF8D-4D08-9C88-A074EDD98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340" y="3560493"/>
            <a:ext cx="2589808" cy="26098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7A7CA27D-8286-4F53-989C-E89022147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5703" y="3608021"/>
            <a:ext cx="2589808" cy="27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TRỒNG CÂY XANH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4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1524001" y="217546"/>
            <a:ext cx="9143999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/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/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/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/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732" b="98409" l="6120" r="93758">
                        <a14:foregroundMark x1="39290" y1="81763" x2="38923" y2="84578"/>
                        <a14:foregroundMark x1="29009" y1="83109" x2="28886" y2="84578"/>
                        <a14:foregroundMark x1="41710" y1="56294" x2="27051" y2="77622"/>
                        <a14:foregroundMark x1="46976" y1="65677" x2="48777" y2="69806"/>
                        <a14:backgroundMark x1="41616" y1="54345" x2="41616" y2="54957"/>
                        <a14:backgroundMark x1="33415" y1="79315" x2="33293" y2="79927"/>
                        <a14:backgroundMark x1="33537" y1="81273" x2="33170" y2="81885"/>
                        <a14:backgroundMark x1="26071" y1="37454" x2="26805" y2="37087"/>
                        <a14:backgroundMark x1="40392" y1="46634" x2="40636" y2="47124"/>
                        <a14:backgroundMark x1="66340" y1="49327" x2="66340" y2="49327"/>
                        <a14:backgroundMark x1="56181" y1="82987" x2="55692" y2="84088"/>
                        <a14:backgroundMark x1="55202" y1="76989" x2="55814" y2="77111"/>
                        <a14:backgroundMark x1="54625" y1="77098" x2="78360" y2="86713"/>
                        <a14:backgroundMark x1="60209" y1="86189" x2="68761" y2="87238"/>
                        <a14:backgroundMark x1="81675" y1="75350" x2="81675" y2="81119"/>
                        <a14:backgroundMark x1="16754" y1="87238" x2="20768" y2="91783"/>
                        <a14:backgroundMark x1="50087" y1="85664" x2="50087" y2="93007"/>
                        <a14:backgroundMark x1="64221" y1="80000" x2="68340" y2="93935"/>
                        <a14:backgroundMark x1="50708" y1="85419" x2="53024" y2="95742"/>
                        <a14:backgroundMark x1="24196" y1="86710" x2="25997" y2="93032"/>
                        <a14:backgroundMark x1="52124" y1="81806" x2="42214" y2="93032"/>
                        <a14:backgroundMark x1="74003" y1="76516" x2="80309" y2="8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8" t="5015" r="6844" b="3942"/>
          <a:stretch/>
        </p:blipFill>
        <p:spPr>
          <a:xfrm>
            <a:off x="6761708" y="3308375"/>
            <a:ext cx="2797951" cy="2937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/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/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/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8072580" y="574660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9220201" y="574659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49" r="18485"/>
          <a:stretch/>
        </p:blipFill>
        <p:spPr>
          <a:xfrm flipH="1">
            <a:off x="8308197" y="4382172"/>
            <a:ext cx="2269914" cy="22558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8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29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30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Oval 31">
            <a:hlinkClick r:id="rId31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7935957" y="4081651"/>
            <a:ext cx="1474126" cy="21894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18" y="1679209"/>
            <a:ext cx="411551" cy="2549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4" y="1620711"/>
            <a:ext cx="600441" cy="371915"/>
          </a:xfrm>
          <a:prstGeom prst="rect">
            <a:avLst/>
          </a:prstGeom>
        </p:spPr>
      </p:pic>
      <p:sp>
        <p:nvSpPr>
          <p:cNvPr id="2" name="Arrow: Right 1">
            <a:hlinkClick r:id="rId34" action="ppaction://hlinksldjump"/>
            <a:extLst>
              <a:ext uri="{FF2B5EF4-FFF2-40B4-BE49-F238E27FC236}">
                <a16:creationId xmlns:a16="http://schemas.microsoft.com/office/drawing/2014/main" xmlns="" id="{32726F32-7FB3-4837-A89C-8791C608D62A}"/>
              </a:ext>
            </a:extLst>
          </p:cNvPr>
          <p:cNvSpPr/>
          <p:nvPr/>
        </p:nvSpPr>
        <p:spPr>
          <a:xfrm>
            <a:off x="11248571" y="6246162"/>
            <a:ext cx="792586" cy="50592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FD08648-343F-4965-8C10-21B357CBC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6993356" y="7412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0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9069A8B-8D0D-46FB-8E9A-AA112FE7A5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91138" y="-1647337"/>
            <a:ext cx="2226705" cy="687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2C9E616-CDE0-46C0-9BBB-1CF0BB8C78F7}"/>
              </a:ext>
            </a:extLst>
          </p:cNvPr>
          <p:cNvSpPr txBox="1"/>
          <p:nvPr/>
        </p:nvSpPr>
        <p:spPr>
          <a:xfrm>
            <a:off x="667169" y="5567828"/>
            <a:ext cx="11524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 trồng cây, đầu tiên chúng ta phải đào một cái hố nhỏ.</a:t>
            </a:r>
          </a:p>
        </p:txBody>
      </p:sp>
      <p:sp>
        <p:nvSpPr>
          <p:cNvPr id="12" name="Arrow: Left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E94B320B-DE51-4F90-834E-99F83785D324}"/>
              </a:ext>
            </a:extLst>
          </p:cNvPr>
          <p:cNvSpPr/>
          <p:nvPr/>
        </p:nvSpPr>
        <p:spPr>
          <a:xfrm>
            <a:off x="1100984" y="6103100"/>
            <a:ext cx="1237288" cy="489582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DBE407E-7960-4F49-9BEC-8AF8BB6D5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467" y="217690"/>
            <a:ext cx="823160" cy="7974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1D45549-6FAA-4143-8B68-F2D8C8B4A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9650" y="4527125"/>
            <a:ext cx="5582429" cy="1124107"/>
          </a:xfrm>
          <a:prstGeom prst="rect">
            <a:avLst/>
          </a:prstGeom>
        </p:spPr>
      </p:pic>
      <p:pic>
        <p:nvPicPr>
          <p:cNvPr id="24" name="k1">
            <a:hlinkClick r:id="" action="ppaction://media"/>
            <a:extLst>
              <a:ext uri="{FF2B5EF4-FFF2-40B4-BE49-F238E27FC236}">
                <a16:creationId xmlns:a16="http://schemas.microsoft.com/office/drawing/2014/main" xmlns="" id="{736EC514-2645-4002-9E81-0BDC65686D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3751" y="568908"/>
            <a:ext cx="4690845" cy="37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2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1779823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170</Words>
  <Application>Microsoft Office PowerPoint</Application>
  <PresentationFormat>Widescreen</PresentationFormat>
  <Paragraphs>28</Paragraphs>
  <Slides>15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微软雅黑</vt:lpstr>
      <vt:lpstr>Arial</vt:lpstr>
      <vt:lpstr>Calibri</vt:lpstr>
      <vt:lpstr>iCiel Cadena</vt:lpstr>
      <vt:lpstr>Open Sans</vt:lpstr>
      <vt:lpstr>SVN-Sofia</vt:lpstr>
      <vt:lpstr>Times New Roman</vt:lpstr>
      <vt:lpstr>等线</vt:lpstr>
      <vt:lpstr>等线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TRỒNG CÂY XANH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HP DQ2055</cp:lastModifiedBy>
  <cp:revision>43</cp:revision>
  <dcterms:created xsi:type="dcterms:W3CDTF">2021-10-24T03:50:52Z</dcterms:created>
  <dcterms:modified xsi:type="dcterms:W3CDTF">2025-03-23T13:58:02Z</dcterms:modified>
</cp:coreProperties>
</file>