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3.jpg" ContentType="image/png"/>
  <Override PartName="/ppt/media/image24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2.jpg" ContentType="image/png"/>
  <Override PartName="/ppt/notesSlides/notesSlide8.xml" ContentType="application/vnd.openxmlformats-officedocument.presentationml.notesSlid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61" r:id="rId3"/>
    <p:sldMasterId id="2147483785" r:id="rId4"/>
    <p:sldMasterId id="2147483812" r:id="rId5"/>
    <p:sldMasterId id="2147483837" r:id="rId6"/>
    <p:sldMasterId id="2147483898" r:id="rId7"/>
    <p:sldMasterId id="2147483939" r:id="rId8"/>
    <p:sldMasterId id="2147484025" r:id="rId9"/>
    <p:sldMasterId id="2147484037" r:id="rId10"/>
    <p:sldMasterId id="2147484040" r:id="rId11"/>
    <p:sldMasterId id="2147484052" r:id="rId12"/>
    <p:sldMasterId id="2147484064" r:id="rId13"/>
    <p:sldMasterId id="2147484097" r:id="rId14"/>
    <p:sldMasterId id="2147484112" r:id="rId15"/>
    <p:sldMasterId id="2147484127" r:id="rId16"/>
  </p:sldMasterIdLst>
  <p:notesMasterIdLst>
    <p:notesMasterId r:id="rId47"/>
  </p:notesMasterIdLst>
  <p:sldIdLst>
    <p:sldId id="331" r:id="rId17"/>
    <p:sldId id="276" r:id="rId18"/>
    <p:sldId id="299" r:id="rId19"/>
    <p:sldId id="296" r:id="rId20"/>
    <p:sldId id="298" r:id="rId21"/>
    <p:sldId id="287" r:id="rId22"/>
    <p:sldId id="300" r:id="rId23"/>
    <p:sldId id="332" r:id="rId24"/>
    <p:sldId id="333" r:id="rId25"/>
    <p:sldId id="306" r:id="rId26"/>
    <p:sldId id="334" r:id="rId27"/>
    <p:sldId id="336" r:id="rId28"/>
    <p:sldId id="307" r:id="rId29"/>
    <p:sldId id="337" r:id="rId30"/>
    <p:sldId id="338" r:id="rId31"/>
    <p:sldId id="345" r:id="rId32"/>
    <p:sldId id="291" r:id="rId33"/>
    <p:sldId id="339" r:id="rId34"/>
    <p:sldId id="340" r:id="rId35"/>
    <p:sldId id="341" r:id="rId36"/>
    <p:sldId id="342" r:id="rId37"/>
    <p:sldId id="343" r:id="rId38"/>
    <p:sldId id="317" r:id="rId39"/>
    <p:sldId id="347" r:id="rId40"/>
    <p:sldId id="348" r:id="rId41"/>
    <p:sldId id="349" r:id="rId42"/>
    <p:sldId id="354" r:id="rId43"/>
    <p:sldId id="350" r:id="rId44"/>
    <p:sldId id="352" r:id="rId45"/>
    <p:sldId id="353" r:id="rId46"/>
  </p:sldIdLst>
  <p:sldSz cx="12192000" cy="8229600"/>
  <p:notesSz cx="6858000" cy="9144000"/>
  <p:custDataLst>
    <p:tags r:id="rId48"/>
  </p:custDataLst>
  <p:defaultTextStyle>
    <a:defPPr>
      <a:defRPr lang="en-US"/>
    </a:defPPr>
    <a:lvl1pPr marL="0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3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67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00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33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67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00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35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267" algn="l" defTabSz="9140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38"/>
      </p:cViewPr>
      <p:guideLst>
        <p:guide orient="horz" pos="25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0" y="685800"/>
            <a:ext cx="5080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033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067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100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133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167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200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235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267" algn="l" defTabSz="91406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0" y="685800"/>
            <a:ext cx="5080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0" y="685800"/>
            <a:ext cx="5080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0" y="685800"/>
            <a:ext cx="5080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0" y="685800"/>
            <a:ext cx="5080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0" y="685800"/>
            <a:ext cx="5080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10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0" y="685800"/>
            <a:ext cx="5080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13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0" y="685800"/>
            <a:ext cx="5080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0" y="685800"/>
            <a:ext cx="5080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7" y="1346839"/>
            <a:ext cx="91440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7" y="4322448"/>
            <a:ext cx="91440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3" indent="0" algn="ctr">
              <a:buNone/>
              <a:defRPr sz="2000"/>
            </a:lvl2pPr>
            <a:lvl3pPr marL="914067" indent="0" algn="ctr">
              <a:buNone/>
              <a:defRPr sz="1900"/>
            </a:lvl3pPr>
            <a:lvl4pPr marL="1371100" indent="0" algn="ctr">
              <a:buNone/>
              <a:defRPr sz="1600"/>
            </a:lvl4pPr>
            <a:lvl5pPr marL="1828133" indent="0" algn="ctr">
              <a:buNone/>
              <a:defRPr sz="1600"/>
            </a:lvl5pPr>
            <a:lvl6pPr marL="2285167" indent="0" algn="ctr">
              <a:buNone/>
              <a:defRPr sz="1600"/>
            </a:lvl6pPr>
            <a:lvl7pPr marL="2742200" indent="0" algn="ctr">
              <a:buNone/>
              <a:defRPr sz="1600"/>
            </a:lvl7pPr>
            <a:lvl8pPr marL="3199235" indent="0" algn="ctr">
              <a:buNone/>
              <a:defRPr sz="1600"/>
            </a:lvl8pPr>
            <a:lvl9pPr marL="3656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474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051763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5507430"/>
            <a:ext cx="10515600" cy="180022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39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548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8163"/>
            <a:ext cx="10515600" cy="15906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2017397"/>
            <a:ext cx="5157787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3006091"/>
            <a:ext cx="5157787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2017397"/>
            <a:ext cx="5183188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006091"/>
            <a:ext cx="518318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12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98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3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84980"/>
            <a:ext cx="6172200" cy="5848350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32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84980"/>
            <a:ext cx="6172200" cy="5848350"/>
          </a:xfrm>
        </p:spPr>
        <p:txBody>
          <a:bodyPr/>
          <a:lstStyle>
            <a:lvl1pPr marL="0" indent="0">
              <a:buNone/>
              <a:defRPr sz="3100"/>
            </a:lvl1pPr>
            <a:lvl2pPr marL="457033" indent="0">
              <a:buNone/>
              <a:defRPr sz="2900"/>
            </a:lvl2pPr>
            <a:lvl3pPr marL="914067" indent="0">
              <a:buNone/>
              <a:defRPr sz="2400"/>
            </a:lvl3pPr>
            <a:lvl4pPr marL="1371100" indent="0">
              <a:buNone/>
              <a:defRPr sz="2000"/>
            </a:lvl4pPr>
            <a:lvl5pPr marL="1828133" indent="0">
              <a:buNone/>
              <a:defRPr sz="2000"/>
            </a:lvl5pPr>
            <a:lvl6pPr marL="2285167" indent="0">
              <a:buNone/>
              <a:defRPr sz="2000"/>
            </a:lvl6pPr>
            <a:lvl7pPr marL="2742200" indent="0">
              <a:buNone/>
              <a:defRPr sz="2000"/>
            </a:lvl7pPr>
            <a:lvl8pPr marL="3199235" indent="0">
              <a:buNone/>
              <a:defRPr sz="2000"/>
            </a:lvl8pPr>
            <a:lvl9pPr marL="3656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160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261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438159"/>
            <a:ext cx="2628900" cy="6974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438159"/>
            <a:ext cx="7734300" cy="6974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5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438159"/>
            <a:ext cx="2628900" cy="6974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438159"/>
            <a:ext cx="7734300" cy="6974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7" y="1346839"/>
            <a:ext cx="91440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7" y="4322448"/>
            <a:ext cx="91440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3" indent="0" algn="ctr">
              <a:buNone/>
              <a:defRPr sz="2000"/>
            </a:lvl2pPr>
            <a:lvl3pPr marL="914067" indent="0" algn="ctr">
              <a:buNone/>
              <a:defRPr sz="1900"/>
            </a:lvl3pPr>
            <a:lvl4pPr marL="1371100" indent="0" algn="ctr">
              <a:buNone/>
              <a:defRPr sz="1600"/>
            </a:lvl4pPr>
            <a:lvl5pPr marL="1828133" indent="0" algn="ctr">
              <a:buNone/>
              <a:defRPr sz="1600"/>
            </a:lvl5pPr>
            <a:lvl6pPr marL="2285167" indent="0" algn="ctr">
              <a:buNone/>
              <a:defRPr sz="1600"/>
            </a:lvl6pPr>
            <a:lvl7pPr marL="2742200" indent="0" algn="ctr">
              <a:buNone/>
              <a:defRPr sz="1600"/>
            </a:lvl7pPr>
            <a:lvl8pPr marL="3199235" indent="0" algn="ctr">
              <a:buNone/>
              <a:defRPr sz="1600"/>
            </a:lvl8pPr>
            <a:lvl9pPr marL="3656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058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051763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5507430"/>
            <a:ext cx="10515600" cy="180022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796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925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8163"/>
            <a:ext cx="10515600" cy="15906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2017397"/>
            <a:ext cx="5157787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3006091"/>
            <a:ext cx="5157787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2017397"/>
            <a:ext cx="5183188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006091"/>
            <a:ext cx="518318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76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728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7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84980"/>
            <a:ext cx="6172200" cy="5848350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003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84980"/>
            <a:ext cx="6172200" cy="5848350"/>
          </a:xfrm>
        </p:spPr>
        <p:txBody>
          <a:bodyPr/>
          <a:lstStyle>
            <a:lvl1pPr marL="0" indent="0">
              <a:buNone/>
              <a:defRPr sz="3100"/>
            </a:lvl1pPr>
            <a:lvl2pPr marL="457033" indent="0">
              <a:buNone/>
              <a:defRPr sz="2900"/>
            </a:lvl2pPr>
            <a:lvl3pPr marL="914067" indent="0">
              <a:buNone/>
              <a:defRPr sz="2400"/>
            </a:lvl3pPr>
            <a:lvl4pPr marL="1371100" indent="0">
              <a:buNone/>
              <a:defRPr sz="2000"/>
            </a:lvl4pPr>
            <a:lvl5pPr marL="1828133" indent="0">
              <a:buNone/>
              <a:defRPr sz="2000"/>
            </a:lvl5pPr>
            <a:lvl6pPr marL="2285167" indent="0">
              <a:buNone/>
              <a:defRPr sz="2000"/>
            </a:lvl6pPr>
            <a:lvl7pPr marL="2742200" indent="0">
              <a:buNone/>
              <a:defRPr sz="2000"/>
            </a:lvl7pPr>
            <a:lvl8pPr marL="3199235" indent="0">
              <a:buNone/>
              <a:defRPr sz="2000"/>
            </a:lvl8pPr>
            <a:lvl9pPr marL="3656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92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3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8" y="2556862"/>
            <a:ext cx="10363201" cy="176403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51" y="4663440"/>
            <a:ext cx="8534401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9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438159"/>
            <a:ext cx="2628900" cy="6974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438159"/>
            <a:ext cx="7734300" cy="6974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458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346836"/>
            <a:ext cx="9144000" cy="286512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4322448"/>
            <a:ext cx="9144000" cy="1986916"/>
          </a:xfrm>
        </p:spPr>
        <p:txBody>
          <a:bodyPr/>
          <a:lstStyle>
            <a:lvl1pPr marL="0" indent="0" algn="ctr">
              <a:buNone/>
              <a:defRPr sz="2600"/>
            </a:lvl1pPr>
            <a:lvl2pPr marL="490050" indent="0" algn="ctr">
              <a:buNone/>
              <a:defRPr sz="2100"/>
            </a:lvl2pPr>
            <a:lvl3pPr marL="980100" indent="0" algn="ctr">
              <a:buNone/>
              <a:defRPr sz="1900"/>
            </a:lvl3pPr>
            <a:lvl4pPr marL="1470148" indent="0" algn="ctr">
              <a:buNone/>
              <a:defRPr sz="1700"/>
            </a:lvl4pPr>
            <a:lvl5pPr marL="1960196" indent="0" algn="ctr">
              <a:buNone/>
              <a:defRPr sz="1700"/>
            </a:lvl5pPr>
            <a:lvl6pPr marL="2450248" indent="0" algn="ctr">
              <a:buNone/>
              <a:defRPr sz="1700"/>
            </a:lvl6pPr>
            <a:lvl7pPr marL="2940296" indent="0" algn="ctr">
              <a:buNone/>
              <a:defRPr sz="1700"/>
            </a:lvl7pPr>
            <a:lvl8pPr marL="3430346" indent="0" algn="ctr">
              <a:buNone/>
              <a:defRPr sz="1700"/>
            </a:lvl8pPr>
            <a:lvl9pPr marL="3920396" indent="0" algn="ctr">
              <a:buNone/>
              <a:defRPr sz="17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51691"/>
            <a:ext cx="10515600" cy="342328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507364"/>
            <a:ext cx="10515600" cy="1800223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900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80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701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601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502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40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303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203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2190753"/>
            <a:ext cx="5181600" cy="522160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0753"/>
            <a:ext cx="5181600" cy="522160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8153"/>
            <a:ext cx="10515600" cy="159067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8" y="2017397"/>
            <a:ext cx="5157787" cy="98869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050" indent="0">
              <a:buNone/>
              <a:defRPr sz="2100" b="1"/>
            </a:lvl2pPr>
            <a:lvl3pPr marL="980100" indent="0">
              <a:buNone/>
              <a:defRPr sz="1900" b="1"/>
            </a:lvl3pPr>
            <a:lvl4pPr marL="1470148" indent="0">
              <a:buNone/>
              <a:defRPr sz="1700" b="1"/>
            </a:lvl4pPr>
            <a:lvl5pPr marL="1960196" indent="0">
              <a:buNone/>
              <a:defRPr sz="1700" b="1"/>
            </a:lvl5pPr>
            <a:lvl6pPr marL="2450248" indent="0">
              <a:buNone/>
              <a:defRPr sz="1700" b="1"/>
            </a:lvl6pPr>
            <a:lvl7pPr marL="2940296" indent="0">
              <a:buNone/>
              <a:defRPr sz="1700" b="1"/>
            </a:lvl7pPr>
            <a:lvl8pPr marL="3430346" indent="0">
              <a:buNone/>
              <a:defRPr sz="1700" b="1"/>
            </a:lvl8pPr>
            <a:lvl9pPr marL="3920396" indent="0">
              <a:buNone/>
              <a:defRPr sz="17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8" y="3006091"/>
            <a:ext cx="5157787" cy="442150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2017397"/>
            <a:ext cx="5183188" cy="98869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050" indent="0">
              <a:buNone/>
              <a:defRPr sz="2100" b="1"/>
            </a:lvl2pPr>
            <a:lvl3pPr marL="980100" indent="0">
              <a:buNone/>
              <a:defRPr sz="1900" b="1"/>
            </a:lvl3pPr>
            <a:lvl4pPr marL="1470148" indent="0">
              <a:buNone/>
              <a:defRPr sz="1700" b="1"/>
            </a:lvl4pPr>
            <a:lvl5pPr marL="1960196" indent="0">
              <a:buNone/>
              <a:defRPr sz="1700" b="1"/>
            </a:lvl5pPr>
            <a:lvl6pPr marL="2450248" indent="0">
              <a:buNone/>
              <a:defRPr sz="1700" b="1"/>
            </a:lvl6pPr>
            <a:lvl7pPr marL="2940296" indent="0">
              <a:buNone/>
              <a:defRPr sz="1700" b="1"/>
            </a:lvl7pPr>
            <a:lvl8pPr marL="3430346" indent="0">
              <a:buNone/>
              <a:defRPr sz="1700" b="1"/>
            </a:lvl8pPr>
            <a:lvl9pPr marL="3920396" indent="0">
              <a:buNone/>
              <a:defRPr sz="17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3006091"/>
            <a:ext cx="5183188" cy="442150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548648"/>
            <a:ext cx="3932237" cy="1920241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4914"/>
            <a:ext cx="6172200" cy="5848350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468881"/>
            <a:ext cx="3932237" cy="4573906"/>
          </a:xfrm>
        </p:spPr>
        <p:txBody>
          <a:bodyPr/>
          <a:lstStyle>
            <a:lvl1pPr marL="0" indent="0">
              <a:buNone/>
              <a:defRPr sz="1700"/>
            </a:lvl1pPr>
            <a:lvl2pPr marL="490050" indent="0">
              <a:buNone/>
              <a:defRPr sz="1400"/>
            </a:lvl2pPr>
            <a:lvl3pPr marL="980100" indent="0">
              <a:buNone/>
              <a:defRPr sz="1300"/>
            </a:lvl3pPr>
            <a:lvl4pPr marL="1470148" indent="0">
              <a:buNone/>
              <a:defRPr sz="1100"/>
            </a:lvl4pPr>
            <a:lvl5pPr marL="1960196" indent="0">
              <a:buNone/>
              <a:defRPr sz="1100"/>
            </a:lvl5pPr>
            <a:lvl6pPr marL="2450248" indent="0">
              <a:buNone/>
              <a:defRPr sz="1100"/>
            </a:lvl6pPr>
            <a:lvl7pPr marL="2940296" indent="0">
              <a:buNone/>
              <a:defRPr sz="1100"/>
            </a:lvl7pPr>
            <a:lvl8pPr marL="3430346" indent="0">
              <a:buNone/>
              <a:defRPr sz="1100"/>
            </a:lvl8pPr>
            <a:lvl9pPr marL="3920396" indent="0">
              <a:buNone/>
              <a:defRPr sz="11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548648"/>
            <a:ext cx="3932237" cy="1920241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184914"/>
            <a:ext cx="6172200" cy="5848350"/>
          </a:xfrm>
        </p:spPr>
        <p:txBody>
          <a:bodyPr anchor="t"/>
          <a:lstStyle>
            <a:lvl1pPr marL="0" indent="0">
              <a:buNone/>
              <a:defRPr sz="3400"/>
            </a:lvl1pPr>
            <a:lvl2pPr marL="490050" indent="0">
              <a:buNone/>
              <a:defRPr sz="3000"/>
            </a:lvl2pPr>
            <a:lvl3pPr marL="980100" indent="0">
              <a:buNone/>
              <a:defRPr sz="2600"/>
            </a:lvl3pPr>
            <a:lvl4pPr marL="1470148" indent="0">
              <a:buNone/>
              <a:defRPr sz="2100"/>
            </a:lvl4pPr>
            <a:lvl5pPr marL="1960196" indent="0">
              <a:buNone/>
              <a:defRPr sz="2100"/>
            </a:lvl5pPr>
            <a:lvl6pPr marL="2450248" indent="0">
              <a:buNone/>
              <a:defRPr sz="2100"/>
            </a:lvl6pPr>
            <a:lvl7pPr marL="2940296" indent="0">
              <a:buNone/>
              <a:defRPr sz="2100"/>
            </a:lvl7pPr>
            <a:lvl8pPr marL="3430346" indent="0">
              <a:buNone/>
              <a:defRPr sz="2100"/>
            </a:lvl8pPr>
            <a:lvl9pPr marL="3920396" indent="0">
              <a:buNone/>
              <a:defRPr sz="21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468881"/>
            <a:ext cx="3932237" cy="4573906"/>
          </a:xfrm>
        </p:spPr>
        <p:txBody>
          <a:bodyPr/>
          <a:lstStyle>
            <a:lvl1pPr marL="0" indent="0">
              <a:buNone/>
              <a:defRPr sz="1700"/>
            </a:lvl1pPr>
            <a:lvl2pPr marL="490050" indent="0">
              <a:buNone/>
              <a:defRPr sz="1400"/>
            </a:lvl2pPr>
            <a:lvl3pPr marL="980100" indent="0">
              <a:buNone/>
              <a:defRPr sz="1300"/>
            </a:lvl3pPr>
            <a:lvl4pPr marL="1470148" indent="0">
              <a:buNone/>
              <a:defRPr sz="1100"/>
            </a:lvl4pPr>
            <a:lvl5pPr marL="1960196" indent="0">
              <a:buNone/>
              <a:defRPr sz="1100"/>
            </a:lvl5pPr>
            <a:lvl6pPr marL="2450248" indent="0">
              <a:buNone/>
              <a:defRPr sz="1100"/>
            </a:lvl6pPr>
            <a:lvl7pPr marL="2940296" indent="0">
              <a:buNone/>
              <a:defRPr sz="1100"/>
            </a:lvl7pPr>
            <a:lvl8pPr marL="3430346" indent="0">
              <a:buNone/>
              <a:defRPr sz="1100"/>
            </a:lvl8pPr>
            <a:lvl9pPr marL="3920396" indent="0">
              <a:buNone/>
              <a:defRPr sz="11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38159"/>
            <a:ext cx="2628900" cy="697420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38159"/>
            <a:ext cx="7734300" cy="697420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2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836026"/>
            <a:ext cx="12192000" cy="705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80" tIns="65340" rIns="130680" bIns="65340" rtlCol="0" anchor="ctr"/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75" y="5288430"/>
            <a:ext cx="10363201" cy="1634491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75" y="3488106"/>
            <a:ext cx="10363201" cy="180022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3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64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9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32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6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199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32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65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7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6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3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0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43" y="1440328"/>
            <a:ext cx="5384800" cy="4072890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12" y="1440328"/>
            <a:ext cx="5384800" cy="4072890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"/>
            <a:ext cx="12192000" cy="8228896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80" tIns="65340" rIns="130680" bIns="65340" numCol="1" spcCol="0" rtlCol="0" fromWordArt="0" anchor="ctr" anchorCtr="0" forceAA="0" compatLnSpc="1">
            <a:noAutofit/>
          </a:bodyPr>
          <a:lstStyle/>
          <a:p>
            <a:pPr algn="ctr" defTabSz="9801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346836"/>
            <a:ext cx="91440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4322448"/>
            <a:ext cx="91440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6" indent="0" algn="ctr">
              <a:buNone/>
              <a:defRPr sz="2000"/>
            </a:lvl2pPr>
            <a:lvl3pPr marL="914294" indent="0" algn="ctr">
              <a:buNone/>
              <a:defRPr sz="1900"/>
            </a:lvl3pPr>
            <a:lvl4pPr marL="1371440" indent="0" algn="ctr">
              <a:buNone/>
              <a:defRPr sz="1600"/>
            </a:lvl4pPr>
            <a:lvl5pPr marL="1828585" indent="0" algn="ctr">
              <a:buNone/>
              <a:defRPr sz="1600"/>
            </a:lvl5pPr>
            <a:lvl6pPr marL="2285731" indent="0" algn="ctr">
              <a:buNone/>
              <a:defRPr sz="1600"/>
            </a:lvl6pPr>
            <a:lvl7pPr marL="2742877" indent="0" algn="ctr">
              <a:buNone/>
              <a:defRPr sz="1600"/>
            </a:lvl7pPr>
            <a:lvl8pPr marL="3200024" indent="0" algn="ctr">
              <a:buNone/>
              <a:defRPr sz="1600"/>
            </a:lvl8pPr>
            <a:lvl9pPr marL="365717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717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237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2051691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5507358"/>
            <a:ext cx="10515600" cy="180022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100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2190753"/>
            <a:ext cx="5181600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2190753"/>
            <a:ext cx="5181600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89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38155"/>
            <a:ext cx="10515600" cy="159067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2017397"/>
            <a:ext cx="5157787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4" indent="0">
              <a:buNone/>
              <a:defRPr sz="1900" b="1"/>
            </a:lvl3pPr>
            <a:lvl4pPr marL="1371440" indent="0">
              <a:buNone/>
              <a:defRPr sz="1600" b="1"/>
            </a:lvl4pPr>
            <a:lvl5pPr marL="1828585" indent="0">
              <a:buNone/>
              <a:defRPr sz="1600" b="1"/>
            </a:lvl5pPr>
            <a:lvl6pPr marL="2285731" indent="0">
              <a:buNone/>
              <a:defRPr sz="1600" b="1"/>
            </a:lvl6pPr>
            <a:lvl7pPr marL="2742877" indent="0">
              <a:buNone/>
              <a:defRPr sz="1600" b="1"/>
            </a:lvl7pPr>
            <a:lvl8pPr marL="3200024" indent="0">
              <a:buNone/>
              <a:defRPr sz="1600" b="1"/>
            </a:lvl8pPr>
            <a:lvl9pPr marL="365717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3006091"/>
            <a:ext cx="5157787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2017397"/>
            <a:ext cx="5183188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4" indent="0">
              <a:buNone/>
              <a:defRPr sz="1900" b="1"/>
            </a:lvl3pPr>
            <a:lvl4pPr marL="1371440" indent="0">
              <a:buNone/>
              <a:defRPr sz="1600" b="1"/>
            </a:lvl4pPr>
            <a:lvl5pPr marL="1828585" indent="0">
              <a:buNone/>
              <a:defRPr sz="1600" b="1"/>
            </a:lvl5pPr>
            <a:lvl6pPr marL="2285731" indent="0">
              <a:buNone/>
              <a:defRPr sz="1600" b="1"/>
            </a:lvl6pPr>
            <a:lvl7pPr marL="2742877" indent="0">
              <a:buNone/>
              <a:defRPr sz="1600" b="1"/>
            </a:lvl7pPr>
            <a:lvl8pPr marL="3200024" indent="0">
              <a:buNone/>
              <a:defRPr sz="1600" b="1"/>
            </a:lvl8pPr>
            <a:lvl9pPr marL="365717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3006091"/>
            <a:ext cx="5183188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709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438155"/>
            <a:ext cx="10515600" cy="6752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065600" cy="18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65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59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58" y="329575"/>
            <a:ext cx="10972801" cy="137160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98" y="1842175"/>
            <a:ext cx="5386917" cy="76771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603320" indent="0">
              <a:buNone/>
              <a:defRPr sz="2700" b="1"/>
            </a:lvl2pPr>
            <a:lvl3pPr marL="1206641" indent="0">
              <a:buNone/>
              <a:defRPr sz="2400" b="1"/>
            </a:lvl3pPr>
            <a:lvl4pPr marL="1809958" indent="0">
              <a:buNone/>
              <a:defRPr sz="2100" b="1"/>
            </a:lvl4pPr>
            <a:lvl5pPr marL="2413287" indent="0">
              <a:buNone/>
              <a:defRPr sz="2100" b="1"/>
            </a:lvl5pPr>
            <a:lvl6pPr marL="3016581" indent="0">
              <a:buNone/>
              <a:defRPr sz="2100" b="1"/>
            </a:lvl6pPr>
            <a:lvl7pPr marL="3619926" indent="0">
              <a:buNone/>
              <a:defRPr sz="2100" b="1"/>
            </a:lvl7pPr>
            <a:lvl8pPr marL="4223248" indent="0">
              <a:buNone/>
              <a:defRPr sz="2100" b="1"/>
            </a:lvl8pPr>
            <a:lvl9pPr marL="482657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98" y="2609849"/>
            <a:ext cx="5386917" cy="474154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603" y="1842175"/>
            <a:ext cx="5389033" cy="76771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603320" indent="0">
              <a:buNone/>
              <a:defRPr sz="2700" b="1"/>
            </a:lvl2pPr>
            <a:lvl3pPr marL="1206641" indent="0">
              <a:buNone/>
              <a:defRPr sz="2400" b="1"/>
            </a:lvl3pPr>
            <a:lvl4pPr marL="1809958" indent="0">
              <a:buNone/>
              <a:defRPr sz="2100" b="1"/>
            </a:lvl4pPr>
            <a:lvl5pPr marL="2413287" indent="0">
              <a:buNone/>
              <a:defRPr sz="2100" b="1"/>
            </a:lvl5pPr>
            <a:lvl6pPr marL="3016581" indent="0">
              <a:buNone/>
              <a:defRPr sz="2100" b="1"/>
            </a:lvl6pPr>
            <a:lvl7pPr marL="3619926" indent="0">
              <a:buNone/>
              <a:defRPr sz="2100" b="1"/>
            </a:lvl7pPr>
            <a:lvl8pPr marL="4223248" indent="0">
              <a:buNone/>
              <a:defRPr sz="2100" b="1"/>
            </a:lvl8pPr>
            <a:lvl9pPr marL="482657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603" y="2609849"/>
            <a:ext cx="5389033" cy="474154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2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1184914"/>
            <a:ext cx="6172200" cy="5848350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2" y="2468879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294" indent="0">
              <a:buNone/>
              <a:defRPr sz="1100"/>
            </a:lvl3pPr>
            <a:lvl4pPr marL="1371440" indent="0">
              <a:buNone/>
              <a:defRPr sz="1000"/>
            </a:lvl4pPr>
            <a:lvl5pPr marL="1828585" indent="0">
              <a:buNone/>
              <a:defRPr sz="1000"/>
            </a:lvl5pPr>
            <a:lvl6pPr marL="2285731" indent="0">
              <a:buNone/>
              <a:defRPr sz="1000"/>
            </a:lvl6pPr>
            <a:lvl7pPr marL="2742877" indent="0">
              <a:buNone/>
              <a:defRPr sz="1000"/>
            </a:lvl7pPr>
            <a:lvl8pPr marL="3200024" indent="0">
              <a:buNone/>
              <a:defRPr sz="1000"/>
            </a:lvl8pPr>
            <a:lvl9pPr marL="365717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317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2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1184914"/>
            <a:ext cx="6172200" cy="5848350"/>
          </a:xfrm>
        </p:spPr>
        <p:txBody>
          <a:bodyPr/>
          <a:lstStyle>
            <a:lvl1pPr marL="0" indent="0">
              <a:buNone/>
              <a:defRPr sz="3100"/>
            </a:lvl1pPr>
            <a:lvl2pPr marL="457146" indent="0">
              <a:buNone/>
              <a:defRPr sz="2900"/>
            </a:lvl2pPr>
            <a:lvl3pPr marL="914294" indent="0">
              <a:buNone/>
              <a:defRPr sz="2400"/>
            </a:lvl3pPr>
            <a:lvl4pPr marL="1371440" indent="0">
              <a:buNone/>
              <a:defRPr sz="2000"/>
            </a:lvl4pPr>
            <a:lvl5pPr marL="1828585" indent="0">
              <a:buNone/>
              <a:defRPr sz="2000"/>
            </a:lvl5pPr>
            <a:lvl6pPr marL="2285731" indent="0">
              <a:buNone/>
              <a:defRPr sz="2000"/>
            </a:lvl6pPr>
            <a:lvl7pPr marL="2742877" indent="0">
              <a:buNone/>
              <a:defRPr sz="2000"/>
            </a:lvl7pPr>
            <a:lvl8pPr marL="3200024" indent="0">
              <a:buNone/>
              <a:defRPr sz="2000"/>
            </a:lvl8pPr>
            <a:lvl9pPr marL="36571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2" y="2468879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146" indent="0">
              <a:buNone/>
              <a:defRPr sz="1400"/>
            </a:lvl2pPr>
            <a:lvl3pPr marL="914294" indent="0">
              <a:buNone/>
              <a:defRPr sz="1100"/>
            </a:lvl3pPr>
            <a:lvl4pPr marL="1371440" indent="0">
              <a:buNone/>
              <a:defRPr sz="1000"/>
            </a:lvl4pPr>
            <a:lvl5pPr marL="1828585" indent="0">
              <a:buNone/>
              <a:defRPr sz="1000"/>
            </a:lvl5pPr>
            <a:lvl6pPr marL="2285731" indent="0">
              <a:buNone/>
              <a:defRPr sz="1000"/>
            </a:lvl6pPr>
            <a:lvl7pPr marL="2742877" indent="0">
              <a:buNone/>
              <a:defRPr sz="1000"/>
            </a:lvl7pPr>
            <a:lvl8pPr marL="3200024" indent="0">
              <a:buNone/>
              <a:defRPr sz="1000"/>
            </a:lvl8pPr>
            <a:lvl9pPr marL="365717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233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791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438159"/>
            <a:ext cx="2628900" cy="697420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438159"/>
            <a:ext cx="7734300" cy="69742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688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4065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6367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8242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8229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 defTabSz="914294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08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6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46836"/>
            <a:ext cx="91440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2474"/>
            <a:ext cx="91440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95" indent="0" algn="ctr">
              <a:buNone/>
              <a:defRPr sz="2000"/>
            </a:lvl2pPr>
            <a:lvl3pPr marL="913629" indent="0" algn="ctr">
              <a:buNone/>
              <a:defRPr sz="1900"/>
            </a:lvl3pPr>
            <a:lvl4pPr marL="1370444" indent="0" algn="ctr">
              <a:buNone/>
              <a:defRPr sz="1600"/>
            </a:lvl4pPr>
            <a:lvl5pPr marL="1827258" indent="0" algn="ctr">
              <a:buNone/>
              <a:defRPr sz="1600"/>
            </a:lvl5pPr>
            <a:lvl6pPr marL="228409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80" indent="0" algn="ctr">
              <a:buNone/>
              <a:defRPr sz="1600"/>
            </a:lvl8pPr>
            <a:lvl9pPr marL="365447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7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817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51768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507388"/>
            <a:ext cx="10515600" cy="180022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99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90751"/>
            <a:ext cx="5181600" cy="52216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0751"/>
            <a:ext cx="5181600" cy="52216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444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8155"/>
            <a:ext cx="1051560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2017396"/>
            <a:ext cx="5157787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3006090"/>
            <a:ext cx="5157787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2017396"/>
            <a:ext cx="5183188" cy="9886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3006090"/>
            <a:ext cx="518318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979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292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689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48640"/>
            <a:ext cx="3932237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4992"/>
            <a:ext cx="6172200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48640"/>
            <a:ext cx="3932237" cy="19202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184992"/>
            <a:ext cx="6172200" cy="58483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95" indent="0">
              <a:buNone/>
              <a:defRPr sz="2800"/>
            </a:lvl2pPr>
            <a:lvl3pPr marL="913629" indent="0">
              <a:buNone/>
              <a:defRPr sz="2400"/>
            </a:lvl3pPr>
            <a:lvl4pPr marL="1370444" indent="0">
              <a:buNone/>
              <a:defRPr sz="2000"/>
            </a:lvl4pPr>
            <a:lvl5pPr marL="1827258" indent="0">
              <a:buNone/>
              <a:defRPr sz="2000"/>
            </a:lvl5pPr>
            <a:lvl6pPr marL="2284094" indent="0">
              <a:buNone/>
              <a:defRPr sz="2000"/>
            </a:lvl6pPr>
            <a:lvl7pPr marL="2740886" indent="0">
              <a:buNone/>
              <a:defRPr sz="2000"/>
            </a:lvl7pPr>
            <a:lvl8pPr marL="3197680" indent="0">
              <a:buNone/>
              <a:defRPr sz="2000"/>
            </a:lvl8pPr>
            <a:lvl9pPr marL="365447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795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039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38230"/>
            <a:ext cx="2628900" cy="69742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38230"/>
            <a:ext cx="7734300" cy="69742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53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7" y="327870"/>
            <a:ext cx="4011084" cy="139446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17" y="327959"/>
            <a:ext cx="6815667" cy="7023736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7" y="1722305"/>
            <a:ext cx="4011084" cy="5629276"/>
          </a:xfrm>
        </p:spPr>
        <p:txBody>
          <a:bodyPr/>
          <a:lstStyle>
            <a:lvl1pPr marL="0" indent="0">
              <a:buNone/>
              <a:defRPr sz="1900"/>
            </a:lvl1pPr>
            <a:lvl2pPr marL="603320" indent="0">
              <a:buNone/>
              <a:defRPr sz="1600"/>
            </a:lvl2pPr>
            <a:lvl3pPr marL="1206641" indent="0">
              <a:buNone/>
              <a:defRPr sz="1300"/>
            </a:lvl3pPr>
            <a:lvl4pPr marL="1809958" indent="0">
              <a:buNone/>
              <a:defRPr sz="1100"/>
            </a:lvl4pPr>
            <a:lvl5pPr marL="2413287" indent="0">
              <a:buNone/>
              <a:defRPr sz="1100"/>
            </a:lvl5pPr>
            <a:lvl6pPr marL="3016581" indent="0">
              <a:buNone/>
              <a:defRPr sz="1100"/>
            </a:lvl6pPr>
            <a:lvl7pPr marL="3619926" indent="0">
              <a:buNone/>
              <a:defRPr sz="1100"/>
            </a:lvl7pPr>
            <a:lvl8pPr marL="4223248" indent="0">
              <a:buNone/>
              <a:defRPr sz="1100"/>
            </a:lvl8pPr>
            <a:lvl9pPr marL="482657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23" y="5760905"/>
            <a:ext cx="7315200" cy="68008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23" y="735332"/>
            <a:ext cx="7315200" cy="4937760"/>
          </a:xfrm>
        </p:spPr>
        <p:txBody>
          <a:bodyPr/>
          <a:lstStyle>
            <a:lvl1pPr marL="0" indent="0">
              <a:buNone/>
              <a:defRPr sz="4300"/>
            </a:lvl1pPr>
            <a:lvl2pPr marL="603320" indent="0">
              <a:buNone/>
              <a:defRPr sz="3700"/>
            </a:lvl2pPr>
            <a:lvl3pPr marL="1206641" indent="0">
              <a:buNone/>
              <a:defRPr sz="3100"/>
            </a:lvl3pPr>
            <a:lvl4pPr marL="1809958" indent="0">
              <a:buNone/>
              <a:defRPr sz="2700"/>
            </a:lvl4pPr>
            <a:lvl5pPr marL="2413287" indent="0">
              <a:buNone/>
              <a:defRPr sz="2700"/>
            </a:lvl5pPr>
            <a:lvl6pPr marL="3016581" indent="0">
              <a:buNone/>
              <a:defRPr sz="2700"/>
            </a:lvl6pPr>
            <a:lvl7pPr marL="3619926" indent="0">
              <a:buNone/>
              <a:defRPr sz="2700"/>
            </a:lvl7pPr>
            <a:lvl8pPr marL="4223248" indent="0">
              <a:buNone/>
              <a:defRPr sz="2700"/>
            </a:lvl8pPr>
            <a:lvl9pPr marL="48265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23" y="6441107"/>
            <a:ext cx="7315200" cy="965836"/>
          </a:xfrm>
        </p:spPr>
        <p:txBody>
          <a:bodyPr/>
          <a:lstStyle>
            <a:lvl1pPr marL="0" indent="0">
              <a:buNone/>
              <a:defRPr sz="1900"/>
            </a:lvl1pPr>
            <a:lvl2pPr marL="603320" indent="0">
              <a:buNone/>
              <a:defRPr sz="1600"/>
            </a:lvl2pPr>
            <a:lvl3pPr marL="1206641" indent="0">
              <a:buNone/>
              <a:defRPr sz="1300"/>
            </a:lvl3pPr>
            <a:lvl4pPr marL="1809958" indent="0">
              <a:buNone/>
              <a:defRPr sz="1100"/>
            </a:lvl4pPr>
            <a:lvl5pPr marL="2413287" indent="0">
              <a:buNone/>
              <a:defRPr sz="1100"/>
            </a:lvl5pPr>
            <a:lvl6pPr marL="3016581" indent="0">
              <a:buNone/>
              <a:defRPr sz="1100"/>
            </a:lvl6pPr>
            <a:lvl7pPr marL="3619926" indent="0">
              <a:buNone/>
              <a:defRPr sz="1100"/>
            </a:lvl7pPr>
            <a:lvl8pPr marL="4223248" indent="0">
              <a:buNone/>
              <a:defRPr sz="1100"/>
            </a:lvl8pPr>
            <a:lvl9pPr marL="4826578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11" y="247860"/>
            <a:ext cx="2743200" cy="5265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31" y="247860"/>
            <a:ext cx="8026400" cy="526542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5" y="1346839"/>
            <a:ext cx="10363201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4322513"/>
            <a:ext cx="9144001" cy="198691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37" indent="0" algn="ctr">
              <a:buNone/>
              <a:defRPr sz="2000"/>
            </a:lvl2pPr>
            <a:lvl3pPr marL="911507" indent="0" algn="ctr">
              <a:buNone/>
              <a:defRPr sz="1900"/>
            </a:lvl3pPr>
            <a:lvl4pPr marL="1367260" indent="0" algn="ctr">
              <a:buNone/>
              <a:defRPr sz="1600"/>
            </a:lvl4pPr>
            <a:lvl5pPr marL="1823021" indent="0" algn="ctr">
              <a:buNone/>
              <a:defRPr sz="1600"/>
            </a:lvl5pPr>
            <a:lvl6pPr marL="2278789" indent="0" algn="ctr">
              <a:buNone/>
              <a:defRPr sz="1600"/>
            </a:lvl6pPr>
            <a:lvl7pPr marL="2734530" indent="0" algn="ctr">
              <a:buNone/>
              <a:defRPr sz="1600"/>
            </a:lvl7pPr>
            <a:lvl8pPr marL="3190264" indent="0" algn="ctr">
              <a:buNone/>
              <a:defRPr sz="1600"/>
            </a:lvl8pPr>
            <a:lvl9pPr marL="36460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5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66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51919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507521"/>
            <a:ext cx="10515600" cy="180022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4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2190755"/>
            <a:ext cx="518160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3" y="2190755"/>
            <a:ext cx="518160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8181"/>
            <a:ext cx="10515600" cy="15906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5" y="2017403"/>
            <a:ext cx="5157787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37" indent="0">
              <a:buNone/>
              <a:defRPr sz="2000" b="1"/>
            </a:lvl2pPr>
            <a:lvl3pPr marL="911507" indent="0">
              <a:buNone/>
              <a:defRPr sz="1900" b="1"/>
            </a:lvl3pPr>
            <a:lvl4pPr marL="1367260" indent="0">
              <a:buNone/>
              <a:defRPr sz="1600" b="1"/>
            </a:lvl4pPr>
            <a:lvl5pPr marL="1823021" indent="0">
              <a:buNone/>
              <a:defRPr sz="1600" b="1"/>
            </a:lvl5pPr>
            <a:lvl6pPr marL="2278789" indent="0">
              <a:buNone/>
              <a:defRPr sz="1600" b="1"/>
            </a:lvl6pPr>
            <a:lvl7pPr marL="2734530" indent="0">
              <a:buNone/>
              <a:defRPr sz="1600" b="1"/>
            </a:lvl7pPr>
            <a:lvl8pPr marL="3190264" indent="0">
              <a:buNone/>
              <a:defRPr sz="1600" b="1"/>
            </a:lvl8pPr>
            <a:lvl9pPr marL="36460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35" y="3006115"/>
            <a:ext cx="5157787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2017403"/>
            <a:ext cx="5183188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37" indent="0">
              <a:buNone/>
              <a:defRPr sz="2000" b="1"/>
            </a:lvl2pPr>
            <a:lvl3pPr marL="911507" indent="0">
              <a:buNone/>
              <a:defRPr sz="1900" b="1"/>
            </a:lvl3pPr>
            <a:lvl4pPr marL="1367260" indent="0">
              <a:buNone/>
              <a:defRPr sz="1600" b="1"/>
            </a:lvl4pPr>
            <a:lvl5pPr marL="1823021" indent="0">
              <a:buNone/>
              <a:defRPr sz="1600" b="1"/>
            </a:lvl5pPr>
            <a:lvl6pPr marL="2278789" indent="0">
              <a:buNone/>
              <a:defRPr sz="1600" b="1"/>
            </a:lvl6pPr>
            <a:lvl7pPr marL="2734530" indent="0">
              <a:buNone/>
              <a:defRPr sz="1600" b="1"/>
            </a:lvl7pPr>
            <a:lvl8pPr marL="3190264" indent="0">
              <a:buNone/>
              <a:defRPr sz="1600" b="1"/>
            </a:lvl8pPr>
            <a:lvl9pPr marL="36460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3006115"/>
            <a:ext cx="5183188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52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35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9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051763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5507430"/>
            <a:ext cx="10515600" cy="180022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7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5136"/>
            <a:ext cx="6172200" cy="5848350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37" y="2468909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5737" indent="0">
              <a:buNone/>
              <a:defRPr sz="1400"/>
            </a:lvl2pPr>
            <a:lvl3pPr marL="911507" indent="0">
              <a:buNone/>
              <a:defRPr sz="1100"/>
            </a:lvl3pPr>
            <a:lvl4pPr marL="1367260" indent="0">
              <a:buNone/>
              <a:defRPr sz="1100"/>
            </a:lvl4pPr>
            <a:lvl5pPr marL="1823021" indent="0">
              <a:buNone/>
              <a:defRPr sz="1100"/>
            </a:lvl5pPr>
            <a:lvl6pPr marL="2278789" indent="0">
              <a:buNone/>
              <a:defRPr sz="1100"/>
            </a:lvl6pPr>
            <a:lvl7pPr marL="2734530" indent="0">
              <a:buNone/>
              <a:defRPr sz="1100"/>
            </a:lvl7pPr>
            <a:lvl8pPr marL="3190264" indent="0">
              <a:buNone/>
              <a:defRPr sz="1100"/>
            </a:lvl8pPr>
            <a:lvl9pPr marL="364600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27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37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185136"/>
            <a:ext cx="6172200" cy="5848350"/>
          </a:xfrm>
        </p:spPr>
        <p:txBody>
          <a:bodyPr anchor="t"/>
          <a:lstStyle>
            <a:lvl1pPr marL="0" indent="0">
              <a:buNone/>
              <a:defRPr sz="3100"/>
            </a:lvl1pPr>
            <a:lvl2pPr marL="455737" indent="0">
              <a:buNone/>
              <a:defRPr sz="2900"/>
            </a:lvl2pPr>
            <a:lvl3pPr marL="911507" indent="0">
              <a:buNone/>
              <a:defRPr sz="2400"/>
            </a:lvl3pPr>
            <a:lvl4pPr marL="1367260" indent="0">
              <a:buNone/>
              <a:defRPr sz="2000"/>
            </a:lvl4pPr>
            <a:lvl5pPr marL="1823021" indent="0">
              <a:buNone/>
              <a:defRPr sz="2000"/>
            </a:lvl5pPr>
            <a:lvl6pPr marL="2278789" indent="0">
              <a:buNone/>
              <a:defRPr sz="2000"/>
            </a:lvl6pPr>
            <a:lvl7pPr marL="2734530" indent="0">
              <a:buNone/>
              <a:defRPr sz="2000"/>
            </a:lvl7pPr>
            <a:lvl8pPr marL="3190264" indent="0">
              <a:buNone/>
              <a:defRPr sz="2000"/>
            </a:lvl8pPr>
            <a:lvl9pPr marL="364600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37" y="2468909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5737" indent="0">
              <a:buNone/>
              <a:defRPr sz="1400"/>
            </a:lvl2pPr>
            <a:lvl3pPr marL="911507" indent="0">
              <a:buNone/>
              <a:defRPr sz="1100"/>
            </a:lvl3pPr>
            <a:lvl4pPr marL="1367260" indent="0">
              <a:buNone/>
              <a:defRPr sz="1100"/>
            </a:lvl4pPr>
            <a:lvl5pPr marL="1823021" indent="0">
              <a:buNone/>
              <a:defRPr sz="1100"/>
            </a:lvl5pPr>
            <a:lvl6pPr marL="2278789" indent="0">
              <a:buNone/>
              <a:defRPr sz="1100"/>
            </a:lvl6pPr>
            <a:lvl7pPr marL="2734530" indent="0">
              <a:buNone/>
              <a:defRPr sz="1100"/>
            </a:lvl7pPr>
            <a:lvl8pPr marL="3190264" indent="0">
              <a:buNone/>
              <a:defRPr sz="1100"/>
            </a:lvl8pPr>
            <a:lvl9pPr marL="364600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68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02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438268"/>
            <a:ext cx="2628900" cy="69742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438268"/>
            <a:ext cx="7734300" cy="69742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35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949"/>
            <a:ext cx="12192000" cy="82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" y="44"/>
            <a:ext cx="12190035" cy="8229598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4114954"/>
            <a:ext cx="5180700" cy="4022118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684" tIns="60841" rIns="121684" bIns="60841" numCol="1" rtlCol="0" anchor="ctr" anchorCtr="0" compatLnSpc="1"/>
          <a:lstStyle/>
          <a:p>
            <a:pPr algn="ctr" defTabSz="106435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1010" y="169"/>
            <a:ext cx="10241979" cy="313974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684" tIns="60841" rIns="121684" bIns="60841" numCol="1" rtlCol="0" anchor="ctr" anchorCtr="0" compatLnSpc="1"/>
          <a:lstStyle/>
          <a:p>
            <a:pPr algn="ctr" defTabSz="106435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75" y="1189778"/>
            <a:ext cx="7517095" cy="3900238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684" tIns="60841" rIns="121684" bIns="60841" numCol="1" rtlCol="0" anchor="ctr" anchorCtr="0" compatLnSpc="1"/>
          <a:lstStyle/>
          <a:p>
            <a:pPr algn="ctr" defTabSz="106435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824027"/>
            <a:ext cx="12192000" cy="74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65" y="2"/>
            <a:ext cx="2857263" cy="12801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39" y="250063"/>
            <a:ext cx="595023" cy="8487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37" y="162"/>
            <a:ext cx="940541" cy="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330299"/>
            <a:ext cx="10973011" cy="1371178"/>
          </a:xfrm>
          <a:prstGeom prst="rect">
            <a:avLst/>
          </a:prstGeom>
        </p:spPr>
        <p:txBody>
          <a:bodyPr lIns="91292" tIns="45670" rIns="91292" bIns="456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18" y="1919712"/>
            <a:ext cx="10973011" cy="5431384"/>
          </a:xfrm>
          <a:prstGeom prst="rect">
            <a:avLst/>
          </a:prstGeom>
        </p:spPr>
        <p:txBody>
          <a:bodyPr lIns="91292" tIns="45670" rIns="91292" bIns="456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22" y="5289199"/>
            <a:ext cx="10363516" cy="1632715"/>
          </a:xfrm>
          <a:prstGeom prst="rect">
            <a:avLst/>
          </a:prstGeom>
        </p:spPr>
        <p:txBody>
          <a:bodyPr lIns="91292" tIns="45670" rIns="91292" bIns="45670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22" y="3488928"/>
            <a:ext cx="10363516" cy="1800307"/>
          </a:xfrm>
          <a:prstGeom prst="rect">
            <a:avLst/>
          </a:prstGeom>
        </p:spPr>
        <p:txBody>
          <a:bodyPr lIns="91292" tIns="45670" rIns="91292" bIns="45670" anchor="b"/>
          <a:lstStyle>
            <a:lvl1pPr marL="0" indent="0">
              <a:buNone/>
              <a:defRPr sz="2700"/>
            </a:lvl1pPr>
            <a:lvl2pPr marL="608554" indent="0">
              <a:buNone/>
              <a:defRPr sz="2400"/>
            </a:lvl2pPr>
            <a:lvl3pPr marL="1216511" indent="0">
              <a:buNone/>
              <a:defRPr sz="2100"/>
            </a:lvl3pPr>
            <a:lvl4pPr marL="1825079" indent="0">
              <a:buNone/>
              <a:defRPr sz="1900"/>
            </a:lvl4pPr>
            <a:lvl5pPr marL="2433659" indent="0">
              <a:buNone/>
              <a:defRPr sz="1900"/>
            </a:lvl5pPr>
            <a:lvl6pPr marL="3041576" indent="0">
              <a:buNone/>
              <a:defRPr sz="1900"/>
            </a:lvl6pPr>
            <a:lvl7pPr marL="3650126" indent="0">
              <a:buNone/>
              <a:defRPr sz="1900"/>
            </a:lvl7pPr>
            <a:lvl8pPr marL="4258705" indent="0">
              <a:buNone/>
              <a:defRPr sz="1900"/>
            </a:lvl8pPr>
            <a:lvl9pPr marL="486727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330299"/>
            <a:ext cx="10973011" cy="1371178"/>
          </a:xfrm>
          <a:prstGeom prst="rect">
            <a:avLst/>
          </a:prstGeom>
        </p:spPr>
        <p:txBody>
          <a:bodyPr lIns="91292" tIns="45670" rIns="91292" bIns="456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24" y="1919712"/>
            <a:ext cx="5383865" cy="5431384"/>
          </a:xfrm>
          <a:prstGeom prst="rect">
            <a:avLst/>
          </a:prstGeom>
        </p:spPr>
        <p:txBody>
          <a:bodyPr lIns="91292" tIns="45670" rIns="91292" bIns="45670"/>
          <a:lstStyle>
            <a:lvl1pPr>
              <a:defRPr sz="37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61" y="1919712"/>
            <a:ext cx="5385983" cy="5431384"/>
          </a:xfrm>
          <a:prstGeom prst="rect">
            <a:avLst/>
          </a:prstGeom>
        </p:spPr>
        <p:txBody>
          <a:bodyPr lIns="91292" tIns="45670" rIns="91292" bIns="45670"/>
          <a:lstStyle>
            <a:lvl1pPr>
              <a:defRPr sz="37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330299"/>
            <a:ext cx="10973011" cy="1371178"/>
          </a:xfrm>
          <a:prstGeom prst="rect">
            <a:avLst/>
          </a:prstGeom>
        </p:spPr>
        <p:txBody>
          <a:bodyPr lIns="91292" tIns="45670" rIns="91292" bIns="45670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2" y="1840967"/>
            <a:ext cx="5385983" cy="769382"/>
          </a:xfrm>
          <a:prstGeom prst="rect">
            <a:avLst/>
          </a:prstGeom>
        </p:spPr>
        <p:txBody>
          <a:bodyPr lIns="91292" tIns="45670" rIns="91292" bIns="45670" anchor="b"/>
          <a:lstStyle>
            <a:lvl1pPr marL="0" indent="0">
              <a:buNone/>
              <a:defRPr sz="3100" b="1"/>
            </a:lvl1pPr>
            <a:lvl2pPr marL="608554" indent="0">
              <a:buNone/>
              <a:defRPr sz="2700" b="1"/>
            </a:lvl2pPr>
            <a:lvl3pPr marL="1216511" indent="0">
              <a:buNone/>
              <a:defRPr sz="2400" b="1"/>
            </a:lvl3pPr>
            <a:lvl4pPr marL="1825079" indent="0">
              <a:buNone/>
              <a:defRPr sz="2100" b="1"/>
            </a:lvl4pPr>
            <a:lvl5pPr marL="2433659" indent="0">
              <a:buNone/>
              <a:defRPr sz="2100" b="1"/>
            </a:lvl5pPr>
            <a:lvl6pPr marL="3041576" indent="0">
              <a:buNone/>
              <a:defRPr sz="2100" b="1"/>
            </a:lvl6pPr>
            <a:lvl7pPr marL="3650126" indent="0">
              <a:buNone/>
              <a:defRPr sz="2100" b="1"/>
            </a:lvl7pPr>
            <a:lvl8pPr marL="4258705" indent="0">
              <a:buNone/>
              <a:defRPr sz="2100" b="1"/>
            </a:lvl8pPr>
            <a:lvl9pPr marL="486727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2" y="2610379"/>
            <a:ext cx="5385983" cy="4740719"/>
          </a:xfrm>
          <a:prstGeom prst="rect">
            <a:avLst/>
          </a:prstGeom>
        </p:spPr>
        <p:txBody>
          <a:bodyPr lIns="91292" tIns="45670" rIns="91292" bIns="45670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46" y="1840967"/>
            <a:ext cx="5388097" cy="769382"/>
          </a:xfrm>
          <a:prstGeom prst="rect">
            <a:avLst/>
          </a:prstGeom>
        </p:spPr>
        <p:txBody>
          <a:bodyPr lIns="91292" tIns="45670" rIns="91292" bIns="45670" anchor="b"/>
          <a:lstStyle>
            <a:lvl1pPr marL="0" indent="0">
              <a:buNone/>
              <a:defRPr sz="3100" b="1"/>
            </a:lvl1pPr>
            <a:lvl2pPr marL="608554" indent="0">
              <a:buNone/>
              <a:defRPr sz="2700" b="1"/>
            </a:lvl2pPr>
            <a:lvl3pPr marL="1216511" indent="0">
              <a:buNone/>
              <a:defRPr sz="2400" b="1"/>
            </a:lvl3pPr>
            <a:lvl4pPr marL="1825079" indent="0">
              <a:buNone/>
              <a:defRPr sz="2100" b="1"/>
            </a:lvl4pPr>
            <a:lvl5pPr marL="2433659" indent="0">
              <a:buNone/>
              <a:defRPr sz="2100" b="1"/>
            </a:lvl5pPr>
            <a:lvl6pPr marL="3041576" indent="0">
              <a:buNone/>
              <a:defRPr sz="2100" b="1"/>
            </a:lvl6pPr>
            <a:lvl7pPr marL="3650126" indent="0">
              <a:buNone/>
              <a:defRPr sz="2100" b="1"/>
            </a:lvl7pPr>
            <a:lvl8pPr marL="4258705" indent="0">
              <a:buNone/>
              <a:defRPr sz="2100" b="1"/>
            </a:lvl8pPr>
            <a:lvl9pPr marL="4867276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46" y="2610379"/>
            <a:ext cx="5388097" cy="4740719"/>
          </a:xfrm>
          <a:prstGeom prst="rect">
            <a:avLst/>
          </a:prstGeom>
        </p:spPr>
        <p:txBody>
          <a:bodyPr lIns="91292" tIns="45670" rIns="91292" bIns="45670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330299"/>
            <a:ext cx="10973011" cy="1371178"/>
          </a:xfrm>
          <a:prstGeom prst="rect">
            <a:avLst/>
          </a:prstGeom>
        </p:spPr>
        <p:txBody>
          <a:bodyPr lIns="91292" tIns="45670" rIns="91292" bIns="45670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327732"/>
            <a:ext cx="4010388" cy="1394029"/>
          </a:xfrm>
          <a:prstGeom prst="rect">
            <a:avLst/>
          </a:prstGeom>
        </p:spPr>
        <p:txBody>
          <a:bodyPr lIns="91292" tIns="45670" rIns="91292" bIns="45670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3" y="327720"/>
            <a:ext cx="6816600" cy="7023472"/>
          </a:xfrm>
          <a:prstGeom prst="rect">
            <a:avLst/>
          </a:prstGeom>
        </p:spPr>
        <p:txBody>
          <a:bodyPr lIns="91292" tIns="45670" rIns="91292" bIns="45670"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721615"/>
            <a:ext cx="4010388" cy="5629444"/>
          </a:xfrm>
          <a:prstGeom prst="rect">
            <a:avLst/>
          </a:prstGeom>
        </p:spPr>
        <p:txBody>
          <a:bodyPr lIns="91292" tIns="45670" rIns="91292" bIns="45670"/>
          <a:lstStyle>
            <a:lvl1pPr marL="0" indent="0">
              <a:buNone/>
              <a:defRPr sz="1900"/>
            </a:lvl1pPr>
            <a:lvl2pPr marL="608554" indent="0">
              <a:buNone/>
              <a:defRPr sz="1600"/>
            </a:lvl2pPr>
            <a:lvl3pPr marL="1216511" indent="0">
              <a:buNone/>
              <a:defRPr sz="1300"/>
            </a:lvl3pPr>
            <a:lvl4pPr marL="1825079" indent="0">
              <a:buNone/>
              <a:defRPr sz="1100"/>
            </a:lvl4pPr>
            <a:lvl5pPr marL="2433659" indent="0">
              <a:buNone/>
              <a:defRPr sz="1100"/>
            </a:lvl5pPr>
            <a:lvl6pPr marL="3041576" indent="0">
              <a:buNone/>
              <a:defRPr sz="1100"/>
            </a:lvl6pPr>
            <a:lvl7pPr marL="3650126" indent="0">
              <a:buNone/>
              <a:defRPr sz="1100"/>
            </a:lvl7pPr>
            <a:lvl8pPr marL="4258705" indent="0">
              <a:buNone/>
              <a:defRPr sz="1100"/>
            </a:lvl8pPr>
            <a:lvl9pPr marL="4867276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5" y="5761487"/>
            <a:ext cx="7316045" cy="680510"/>
          </a:xfrm>
          <a:prstGeom prst="rect">
            <a:avLst/>
          </a:prstGeom>
        </p:spPr>
        <p:txBody>
          <a:bodyPr lIns="91292" tIns="45670" rIns="91292" bIns="45670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5" y="736438"/>
            <a:ext cx="7316045" cy="4936236"/>
          </a:xfrm>
          <a:prstGeom prst="rect">
            <a:avLst/>
          </a:prstGeom>
        </p:spPr>
        <p:txBody>
          <a:bodyPr lIns="91292" tIns="45670" rIns="91292" bIns="45670"/>
          <a:lstStyle>
            <a:lvl1pPr marL="0" indent="0">
              <a:buNone/>
              <a:defRPr sz="4300"/>
            </a:lvl1pPr>
            <a:lvl2pPr marL="608554" indent="0">
              <a:buNone/>
              <a:defRPr sz="3700"/>
            </a:lvl2pPr>
            <a:lvl3pPr marL="1216511" indent="0">
              <a:buNone/>
              <a:defRPr sz="3100"/>
            </a:lvl3pPr>
            <a:lvl4pPr marL="1825079" indent="0">
              <a:buNone/>
              <a:defRPr sz="2700"/>
            </a:lvl4pPr>
            <a:lvl5pPr marL="2433659" indent="0">
              <a:buNone/>
              <a:defRPr sz="2700"/>
            </a:lvl5pPr>
            <a:lvl6pPr marL="3041576" indent="0">
              <a:buNone/>
              <a:defRPr sz="2700"/>
            </a:lvl6pPr>
            <a:lvl7pPr marL="3650126" indent="0">
              <a:buNone/>
              <a:defRPr sz="2700"/>
            </a:lvl7pPr>
            <a:lvl8pPr marL="4258705" indent="0">
              <a:buNone/>
              <a:defRPr sz="2700"/>
            </a:lvl8pPr>
            <a:lvl9pPr marL="4867276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5" y="6442156"/>
            <a:ext cx="7316045" cy="964902"/>
          </a:xfrm>
          <a:prstGeom prst="rect">
            <a:avLst/>
          </a:prstGeom>
        </p:spPr>
        <p:txBody>
          <a:bodyPr lIns="91292" tIns="45670" rIns="91292" bIns="45670"/>
          <a:lstStyle>
            <a:lvl1pPr marL="0" indent="0">
              <a:buNone/>
              <a:defRPr sz="1900"/>
            </a:lvl1pPr>
            <a:lvl2pPr marL="608554" indent="0">
              <a:buNone/>
              <a:defRPr sz="1600"/>
            </a:lvl2pPr>
            <a:lvl3pPr marL="1216511" indent="0">
              <a:buNone/>
              <a:defRPr sz="1300"/>
            </a:lvl3pPr>
            <a:lvl4pPr marL="1825079" indent="0">
              <a:buNone/>
              <a:defRPr sz="1100"/>
            </a:lvl4pPr>
            <a:lvl5pPr marL="2433659" indent="0">
              <a:buNone/>
              <a:defRPr sz="1100"/>
            </a:lvl5pPr>
            <a:lvl6pPr marL="3041576" indent="0">
              <a:buNone/>
              <a:defRPr sz="1100"/>
            </a:lvl6pPr>
            <a:lvl7pPr marL="3650126" indent="0">
              <a:buNone/>
              <a:defRPr sz="1100"/>
            </a:lvl7pPr>
            <a:lvl8pPr marL="4258705" indent="0">
              <a:buNone/>
              <a:defRPr sz="1100"/>
            </a:lvl8pPr>
            <a:lvl9pPr marL="4867276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18" y="330299"/>
            <a:ext cx="10973011" cy="1371178"/>
          </a:xfrm>
          <a:prstGeom prst="rect">
            <a:avLst/>
          </a:prstGeom>
        </p:spPr>
        <p:txBody>
          <a:bodyPr lIns="91292" tIns="45670" rIns="91292" bIns="456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18" y="1919712"/>
            <a:ext cx="10973011" cy="5431384"/>
          </a:xfrm>
          <a:prstGeom prst="rect">
            <a:avLst/>
          </a:prstGeom>
        </p:spPr>
        <p:txBody>
          <a:bodyPr vert="eaVert" lIns="91292" tIns="45670" rIns="91292" bIns="456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330175"/>
            <a:ext cx="2742724" cy="7020935"/>
          </a:xfrm>
          <a:prstGeom prst="rect">
            <a:avLst/>
          </a:prstGeom>
        </p:spPr>
        <p:txBody>
          <a:bodyPr vert="eaVert" lIns="91292" tIns="45670" rIns="91292" bIns="4567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19" y="330175"/>
            <a:ext cx="8027123" cy="7020935"/>
          </a:xfrm>
          <a:prstGeom prst="rect">
            <a:avLst/>
          </a:prstGeom>
        </p:spPr>
        <p:txBody>
          <a:bodyPr vert="eaVert" lIns="91292" tIns="45670" rIns="91292" bIns="4567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346839"/>
            <a:ext cx="91440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4322448"/>
            <a:ext cx="91440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3" indent="0" algn="ctr">
              <a:buNone/>
              <a:defRPr sz="2000"/>
            </a:lvl2pPr>
            <a:lvl3pPr marL="914067" indent="0" algn="ctr">
              <a:buNone/>
              <a:defRPr sz="1900"/>
            </a:lvl3pPr>
            <a:lvl4pPr marL="1371100" indent="0" algn="ctr">
              <a:buNone/>
              <a:defRPr sz="1600"/>
            </a:lvl4pPr>
            <a:lvl5pPr marL="1828133" indent="0" algn="ctr">
              <a:buNone/>
              <a:defRPr sz="1600"/>
            </a:lvl5pPr>
            <a:lvl6pPr marL="2285167" indent="0" algn="ctr">
              <a:buNone/>
              <a:defRPr sz="1600"/>
            </a:lvl6pPr>
            <a:lvl7pPr marL="2742200" indent="0" algn="ctr">
              <a:buNone/>
              <a:defRPr sz="1600"/>
            </a:lvl7pPr>
            <a:lvl8pPr marL="3199235" indent="0" algn="ctr">
              <a:buNone/>
              <a:defRPr sz="1600"/>
            </a:lvl8pPr>
            <a:lvl9pPr marL="3656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2051781"/>
            <a:ext cx="10515600" cy="34232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5507448"/>
            <a:ext cx="10515600" cy="180022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6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53"/>
            <a:ext cx="518160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8163"/>
            <a:ext cx="10515600" cy="15906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2017397"/>
            <a:ext cx="5157787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3006091"/>
            <a:ext cx="5157787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2017397"/>
            <a:ext cx="5183188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006091"/>
            <a:ext cx="518318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8163"/>
            <a:ext cx="10515600" cy="15906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3" y="2017397"/>
            <a:ext cx="5157787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3" y="3006091"/>
            <a:ext cx="5157787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2017397"/>
            <a:ext cx="5183188" cy="9886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3" indent="0">
              <a:buNone/>
              <a:defRPr sz="2000" b="1"/>
            </a:lvl2pPr>
            <a:lvl3pPr marL="914067" indent="0">
              <a:buNone/>
              <a:defRPr sz="1900" b="1"/>
            </a:lvl3pPr>
            <a:lvl4pPr marL="1371100" indent="0">
              <a:buNone/>
              <a:defRPr sz="1600" b="1"/>
            </a:lvl4pPr>
            <a:lvl5pPr marL="1828133" indent="0">
              <a:buNone/>
              <a:defRPr sz="1600" b="1"/>
            </a:lvl5pPr>
            <a:lvl6pPr marL="2285167" indent="0">
              <a:buNone/>
              <a:defRPr sz="1600" b="1"/>
            </a:lvl6pPr>
            <a:lvl7pPr marL="2742200" indent="0">
              <a:buNone/>
              <a:defRPr sz="1600" b="1"/>
            </a:lvl7pPr>
            <a:lvl8pPr marL="3199235" indent="0">
              <a:buNone/>
              <a:defRPr sz="1600" b="1"/>
            </a:lvl8pPr>
            <a:lvl9pPr marL="3656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006091"/>
            <a:ext cx="518318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1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1185004"/>
            <a:ext cx="6172200" cy="5848350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1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1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1185004"/>
            <a:ext cx="6172200" cy="5848350"/>
          </a:xfrm>
        </p:spPr>
        <p:txBody>
          <a:bodyPr/>
          <a:lstStyle>
            <a:lvl1pPr marL="0" indent="0">
              <a:buNone/>
              <a:defRPr sz="3100"/>
            </a:lvl1pPr>
            <a:lvl2pPr marL="457033" indent="0">
              <a:buNone/>
              <a:defRPr sz="2900"/>
            </a:lvl2pPr>
            <a:lvl3pPr marL="914067" indent="0">
              <a:buNone/>
              <a:defRPr sz="2400"/>
            </a:lvl3pPr>
            <a:lvl4pPr marL="1371100" indent="0">
              <a:buNone/>
              <a:defRPr sz="2000"/>
            </a:lvl4pPr>
            <a:lvl5pPr marL="1828133" indent="0">
              <a:buNone/>
              <a:defRPr sz="2000"/>
            </a:lvl5pPr>
            <a:lvl6pPr marL="2285167" indent="0">
              <a:buNone/>
              <a:defRPr sz="2000"/>
            </a:lvl6pPr>
            <a:lvl7pPr marL="2742200" indent="0">
              <a:buNone/>
              <a:defRPr sz="2000"/>
            </a:lvl7pPr>
            <a:lvl8pPr marL="3199235" indent="0">
              <a:buNone/>
              <a:defRPr sz="2000"/>
            </a:lvl8pPr>
            <a:lvl9pPr marL="3656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1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438159"/>
            <a:ext cx="2628900" cy="69742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438159"/>
            <a:ext cx="7734300" cy="69742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9" y="7791538"/>
            <a:ext cx="2844800" cy="438150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8" y="7627708"/>
            <a:ext cx="3860800" cy="43815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62" y="7801702"/>
            <a:ext cx="485529" cy="438150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82" y="1943299"/>
            <a:ext cx="7874939" cy="13403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34" y="3543629"/>
            <a:ext cx="6485243" cy="15980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0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5" y="4018322"/>
            <a:ext cx="7874939" cy="12419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95" y="2650809"/>
            <a:ext cx="7874939" cy="136790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9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9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9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4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3" y="1459102"/>
            <a:ext cx="4091880" cy="412686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3" y="1459102"/>
            <a:ext cx="4091880" cy="412686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2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5" y="1399760"/>
            <a:ext cx="4093488" cy="583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80" indent="0">
              <a:buNone/>
              <a:defRPr sz="2000" b="1"/>
            </a:lvl2pPr>
            <a:lvl3pPr marL="909991" indent="0">
              <a:buNone/>
              <a:defRPr sz="1900" b="1"/>
            </a:lvl3pPr>
            <a:lvl4pPr marL="1364999" indent="0">
              <a:buNone/>
              <a:defRPr sz="1600" b="1"/>
            </a:lvl4pPr>
            <a:lvl5pPr marL="1819975" indent="0">
              <a:buNone/>
              <a:defRPr sz="1600" b="1"/>
            </a:lvl5pPr>
            <a:lvl6pPr marL="2274996" indent="0">
              <a:buNone/>
              <a:defRPr sz="1600" b="1"/>
            </a:lvl6pPr>
            <a:lvl7pPr marL="2729954" indent="0">
              <a:buNone/>
              <a:defRPr sz="1600" b="1"/>
            </a:lvl7pPr>
            <a:lvl8pPr marL="3184927" indent="0">
              <a:buNone/>
              <a:defRPr sz="1600" b="1"/>
            </a:lvl8pPr>
            <a:lvl9pPr marL="36399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5" y="1983664"/>
            <a:ext cx="4093488" cy="36028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20" y="1399760"/>
            <a:ext cx="4095096" cy="583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80" indent="0">
              <a:buNone/>
              <a:defRPr sz="2000" b="1"/>
            </a:lvl2pPr>
            <a:lvl3pPr marL="909991" indent="0">
              <a:buNone/>
              <a:defRPr sz="1900" b="1"/>
            </a:lvl3pPr>
            <a:lvl4pPr marL="1364999" indent="0">
              <a:buNone/>
              <a:defRPr sz="1600" b="1"/>
            </a:lvl4pPr>
            <a:lvl5pPr marL="1819975" indent="0">
              <a:buNone/>
              <a:defRPr sz="1600" b="1"/>
            </a:lvl5pPr>
            <a:lvl6pPr marL="2274996" indent="0">
              <a:buNone/>
              <a:defRPr sz="1600" b="1"/>
            </a:lvl6pPr>
            <a:lvl7pPr marL="2729954" indent="0">
              <a:buNone/>
              <a:defRPr sz="1600" b="1"/>
            </a:lvl7pPr>
            <a:lvl8pPr marL="3184927" indent="0">
              <a:buNone/>
              <a:defRPr sz="1600" b="1"/>
            </a:lvl8pPr>
            <a:lvl9pPr marL="36399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20" y="1983664"/>
            <a:ext cx="4095096" cy="36028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9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402" y="248980"/>
            <a:ext cx="3048003" cy="10595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71" y="248990"/>
            <a:ext cx="5179188" cy="5336986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402" y="1308664"/>
            <a:ext cx="3048003" cy="4277406"/>
          </a:xfrm>
        </p:spPr>
        <p:txBody>
          <a:bodyPr/>
          <a:lstStyle>
            <a:lvl1pPr marL="0" indent="0">
              <a:buNone/>
              <a:defRPr sz="1400"/>
            </a:lvl1pPr>
            <a:lvl2pPr marL="454980" indent="0">
              <a:buNone/>
              <a:defRPr sz="1100"/>
            </a:lvl2pPr>
            <a:lvl3pPr marL="909991" indent="0">
              <a:buNone/>
              <a:defRPr sz="1100"/>
            </a:lvl3pPr>
            <a:lvl4pPr marL="1364999" indent="0">
              <a:buNone/>
              <a:defRPr sz="900"/>
            </a:lvl4pPr>
            <a:lvl5pPr marL="1819975" indent="0">
              <a:buNone/>
              <a:defRPr sz="900"/>
            </a:lvl5pPr>
            <a:lvl6pPr marL="2274996" indent="0">
              <a:buNone/>
              <a:defRPr sz="900"/>
            </a:lvl6pPr>
            <a:lvl7pPr marL="2729954" indent="0">
              <a:buNone/>
              <a:defRPr sz="900"/>
            </a:lvl7pPr>
            <a:lvl8pPr marL="3184927" indent="0">
              <a:buNone/>
              <a:defRPr sz="900"/>
            </a:lvl8pPr>
            <a:lvl9pPr marL="36399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1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7" y="4377297"/>
            <a:ext cx="5558780" cy="5167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7" y="558804"/>
            <a:ext cx="5558780" cy="3751958"/>
          </a:xfrm>
        </p:spPr>
        <p:txBody>
          <a:bodyPr/>
          <a:lstStyle>
            <a:lvl1pPr marL="0" indent="0">
              <a:buNone/>
              <a:defRPr sz="3100"/>
            </a:lvl1pPr>
            <a:lvl2pPr marL="454980" indent="0">
              <a:buNone/>
              <a:defRPr sz="2900"/>
            </a:lvl2pPr>
            <a:lvl3pPr marL="909991" indent="0">
              <a:buNone/>
              <a:defRPr sz="2400"/>
            </a:lvl3pPr>
            <a:lvl4pPr marL="1364999" indent="0">
              <a:buNone/>
              <a:defRPr sz="2000"/>
            </a:lvl4pPr>
            <a:lvl5pPr marL="1819975" indent="0">
              <a:buNone/>
              <a:defRPr sz="2000"/>
            </a:lvl5pPr>
            <a:lvl6pPr marL="2274996" indent="0">
              <a:buNone/>
              <a:defRPr sz="2000"/>
            </a:lvl6pPr>
            <a:lvl7pPr marL="2729954" indent="0">
              <a:buNone/>
              <a:defRPr sz="2000"/>
            </a:lvl7pPr>
            <a:lvl8pPr marL="3184927" indent="0">
              <a:buNone/>
              <a:defRPr sz="2000"/>
            </a:lvl8pPr>
            <a:lvl9pPr marL="36399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7" y="4894780"/>
            <a:ext cx="5558780" cy="733890"/>
          </a:xfrm>
        </p:spPr>
        <p:txBody>
          <a:bodyPr/>
          <a:lstStyle>
            <a:lvl1pPr marL="0" indent="0">
              <a:buNone/>
              <a:defRPr sz="1400"/>
            </a:lvl1pPr>
            <a:lvl2pPr marL="454980" indent="0">
              <a:buNone/>
              <a:defRPr sz="1100"/>
            </a:lvl2pPr>
            <a:lvl3pPr marL="909991" indent="0">
              <a:buNone/>
              <a:defRPr sz="1100"/>
            </a:lvl3pPr>
            <a:lvl4pPr marL="1364999" indent="0">
              <a:buNone/>
              <a:defRPr sz="900"/>
            </a:lvl4pPr>
            <a:lvl5pPr marL="1819975" indent="0">
              <a:buNone/>
              <a:defRPr sz="900"/>
            </a:lvl5pPr>
            <a:lvl6pPr marL="2274996" indent="0">
              <a:buNone/>
              <a:defRPr sz="900"/>
            </a:lvl6pPr>
            <a:lvl7pPr marL="2729954" indent="0">
              <a:buNone/>
              <a:defRPr sz="900"/>
            </a:lvl7pPr>
            <a:lvl8pPr marL="3184927" indent="0">
              <a:buNone/>
              <a:defRPr sz="900"/>
            </a:lvl8pPr>
            <a:lvl9pPr marL="36399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3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59" y="250979"/>
            <a:ext cx="2084543" cy="5335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500" y="250979"/>
            <a:ext cx="6099217" cy="5335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11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45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05" tIns="45704" rIns="91405" bIns="45704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05" tIns="45704" rIns="91405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A6065F-3679-4902-A4C5-8C0BCDA580B3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3/30/2025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05" tIns="45704" rIns="91405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05" tIns="45704" rIns="91405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5286E-86F2-4821-A294-9B6801CFB1CC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62807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05" tIns="45704" rIns="91405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5FAF-5DFD-498A-8BA8-10FC062F1A2A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3/30/2025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05" tIns="45704" rIns="91405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05" tIns="45704" rIns="91405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B5094-D67A-47B3-A80F-A9AE266D91E1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5111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0656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62" y="1918016"/>
            <a:ext cx="7774425" cy="1323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87" y="3497592"/>
            <a:ext cx="6402467" cy="1577340"/>
          </a:xfrm>
        </p:spPr>
        <p:txBody>
          <a:bodyPr/>
          <a:lstStyle>
            <a:lvl1pPr marL="0" indent="0" algn="ctr">
              <a:buNone/>
              <a:defRPr/>
            </a:lvl1pPr>
            <a:lvl2pPr marL="340061" indent="0" algn="ctr">
              <a:buNone/>
              <a:defRPr/>
            </a:lvl2pPr>
            <a:lvl3pPr marL="680152" indent="0" algn="ctr">
              <a:buNone/>
              <a:defRPr/>
            </a:lvl3pPr>
            <a:lvl4pPr marL="1020210" indent="0" algn="ctr">
              <a:buNone/>
              <a:defRPr/>
            </a:lvl4pPr>
            <a:lvl5pPr marL="1360257" indent="0" algn="ctr">
              <a:buNone/>
              <a:defRPr/>
            </a:lvl5pPr>
            <a:lvl6pPr marL="1700303" indent="0" algn="ctr">
              <a:buNone/>
              <a:defRPr/>
            </a:lvl6pPr>
            <a:lvl7pPr marL="2040399" indent="0" algn="ctr">
              <a:buNone/>
              <a:defRPr/>
            </a:lvl7pPr>
            <a:lvl8pPr marL="2380439" indent="0" algn="ctr">
              <a:buNone/>
              <a:defRPr/>
            </a:lvl8pPr>
            <a:lvl9pPr marL="27205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03" y="3966501"/>
            <a:ext cx="7774425" cy="122586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03" y="2616062"/>
            <a:ext cx="7774425" cy="1350169"/>
          </a:xfrm>
        </p:spPr>
        <p:txBody>
          <a:bodyPr anchor="b"/>
          <a:lstStyle>
            <a:lvl1pPr marL="0" indent="0">
              <a:buNone/>
              <a:defRPr sz="1400"/>
            </a:lvl1pPr>
            <a:lvl2pPr marL="340061" indent="0">
              <a:buNone/>
              <a:defRPr sz="1400"/>
            </a:lvl2pPr>
            <a:lvl3pPr marL="680152" indent="0">
              <a:buNone/>
              <a:defRPr sz="1100"/>
            </a:lvl3pPr>
            <a:lvl4pPr marL="1020210" indent="0">
              <a:buNone/>
              <a:defRPr sz="1100"/>
            </a:lvl4pPr>
            <a:lvl5pPr marL="1360257" indent="0">
              <a:buNone/>
              <a:defRPr sz="1100"/>
            </a:lvl5pPr>
            <a:lvl6pPr marL="1700303" indent="0">
              <a:buNone/>
              <a:defRPr sz="1100"/>
            </a:lvl6pPr>
            <a:lvl7pPr marL="2040399" indent="0">
              <a:buNone/>
              <a:defRPr sz="1100"/>
            </a:lvl7pPr>
            <a:lvl8pPr marL="2380439" indent="0">
              <a:buNone/>
              <a:defRPr sz="1100"/>
            </a:lvl8pPr>
            <a:lvl9pPr marL="272050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440189"/>
            <a:ext cx="4039652" cy="407336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440189"/>
            <a:ext cx="4039652" cy="407336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381699"/>
            <a:ext cx="4041240" cy="57578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061" indent="0">
              <a:buNone/>
              <a:defRPr sz="1400" b="1"/>
            </a:lvl2pPr>
            <a:lvl3pPr marL="680152" indent="0">
              <a:buNone/>
              <a:defRPr sz="1400" b="1"/>
            </a:lvl3pPr>
            <a:lvl4pPr marL="1020210" indent="0">
              <a:buNone/>
              <a:defRPr sz="1100" b="1"/>
            </a:lvl4pPr>
            <a:lvl5pPr marL="1360257" indent="0">
              <a:buNone/>
              <a:defRPr sz="1100" b="1"/>
            </a:lvl5pPr>
            <a:lvl6pPr marL="1700303" indent="0">
              <a:buNone/>
              <a:defRPr sz="1100" b="1"/>
            </a:lvl6pPr>
            <a:lvl7pPr marL="2040399" indent="0">
              <a:buNone/>
              <a:defRPr sz="1100" b="1"/>
            </a:lvl7pPr>
            <a:lvl8pPr marL="2380439" indent="0">
              <a:buNone/>
              <a:defRPr sz="1100" b="1"/>
            </a:lvl8pPr>
            <a:lvl9pPr marL="272050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957449"/>
            <a:ext cx="4041240" cy="3556160"/>
          </a:xfrm>
        </p:spPr>
        <p:txBody>
          <a:bodyPr/>
          <a:lstStyle>
            <a:lvl1pPr>
              <a:defRPr sz="19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381699"/>
            <a:ext cx="4042828" cy="57578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061" indent="0">
              <a:buNone/>
              <a:defRPr sz="1400" b="1"/>
            </a:lvl2pPr>
            <a:lvl3pPr marL="680152" indent="0">
              <a:buNone/>
              <a:defRPr sz="1400" b="1"/>
            </a:lvl3pPr>
            <a:lvl4pPr marL="1020210" indent="0">
              <a:buNone/>
              <a:defRPr sz="1100" b="1"/>
            </a:lvl4pPr>
            <a:lvl5pPr marL="1360257" indent="0">
              <a:buNone/>
              <a:defRPr sz="1100" b="1"/>
            </a:lvl5pPr>
            <a:lvl6pPr marL="1700303" indent="0">
              <a:buNone/>
              <a:defRPr sz="1100" b="1"/>
            </a:lvl6pPr>
            <a:lvl7pPr marL="2040399" indent="0">
              <a:buNone/>
              <a:defRPr sz="1100" b="1"/>
            </a:lvl7pPr>
            <a:lvl8pPr marL="2380439" indent="0">
              <a:buNone/>
              <a:defRPr sz="1100" b="1"/>
            </a:lvl8pPr>
            <a:lvl9pPr marL="272050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957449"/>
            <a:ext cx="4042828" cy="3556160"/>
          </a:xfrm>
        </p:spPr>
        <p:txBody>
          <a:bodyPr/>
          <a:lstStyle>
            <a:lvl1pPr>
              <a:defRPr sz="19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84980"/>
            <a:ext cx="6172200" cy="5848350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1" y="245975"/>
            <a:ext cx="3009097" cy="104584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28" y="246292"/>
            <a:ext cx="5113083" cy="52678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1" y="1291847"/>
            <a:ext cx="3009097" cy="4221958"/>
          </a:xfrm>
        </p:spPr>
        <p:txBody>
          <a:bodyPr/>
          <a:lstStyle>
            <a:lvl1pPr marL="0" indent="0">
              <a:buNone/>
              <a:defRPr sz="1100"/>
            </a:lvl1pPr>
            <a:lvl2pPr marL="340061" indent="0">
              <a:buNone/>
              <a:defRPr sz="900"/>
            </a:lvl2pPr>
            <a:lvl3pPr marL="680152" indent="0">
              <a:buNone/>
              <a:defRPr sz="900"/>
            </a:lvl3pPr>
            <a:lvl4pPr marL="1020210" indent="0">
              <a:buNone/>
              <a:defRPr sz="700"/>
            </a:lvl4pPr>
            <a:lvl5pPr marL="1360257" indent="0">
              <a:buNone/>
              <a:defRPr sz="700"/>
            </a:lvl5pPr>
            <a:lvl6pPr marL="1700303" indent="0">
              <a:buNone/>
              <a:defRPr sz="700"/>
            </a:lvl6pPr>
            <a:lvl7pPr marL="2040399" indent="0">
              <a:buNone/>
              <a:defRPr sz="700"/>
            </a:lvl7pPr>
            <a:lvl8pPr marL="2380439" indent="0">
              <a:buNone/>
              <a:defRPr sz="700"/>
            </a:lvl8pPr>
            <a:lvl9pPr marL="272050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89" y="4320732"/>
            <a:ext cx="5487829" cy="51006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89" y="551512"/>
            <a:ext cx="5487829" cy="3703321"/>
          </a:xfrm>
        </p:spPr>
        <p:txBody>
          <a:bodyPr/>
          <a:lstStyle>
            <a:lvl1pPr marL="0" indent="0">
              <a:buNone/>
              <a:defRPr sz="2400"/>
            </a:lvl1pPr>
            <a:lvl2pPr marL="340061" indent="0">
              <a:buNone/>
              <a:defRPr sz="2100"/>
            </a:lvl2pPr>
            <a:lvl3pPr marL="680152" indent="0">
              <a:buNone/>
              <a:defRPr sz="1900"/>
            </a:lvl3pPr>
            <a:lvl4pPr marL="1020210" indent="0">
              <a:buNone/>
              <a:defRPr sz="1400"/>
            </a:lvl4pPr>
            <a:lvl5pPr marL="1360257" indent="0">
              <a:buNone/>
              <a:defRPr sz="1400"/>
            </a:lvl5pPr>
            <a:lvl6pPr marL="1700303" indent="0">
              <a:buNone/>
              <a:defRPr sz="1400"/>
            </a:lvl6pPr>
            <a:lvl7pPr marL="2040399" indent="0">
              <a:buNone/>
              <a:defRPr sz="1400"/>
            </a:lvl7pPr>
            <a:lvl8pPr marL="2380439" indent="0">
              <a:buNone/>
              <a:defRPr sz="1400"/>
            </a:lvl8pPr>
            <a:lvl9pPr marL="2720505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89" y="4831125"/>
            <a:ext cx="5487829" cy="724376"/>
          </a:xfrm>
        </p:spPr>
        <p:txBody>
          <a:bodyPr/>
          <a:lstStyle>
            <a:lvl1pPr marL="0" indent="0">
              <a:buNone/>
              <a:defRPr sz="1100"/>
            </a:lvl1pPr>
            <a:lvl2pPr marL="340061" indent="0">
              <a:buNone/>
              <a:defRPr sz="900"/>
            </a:lvl2pPr>
            <a:lvl3pPr marL="680152" indent="0">
              <a:buNone/>
              <a:defRPr sz="900"/>
            </a:lvl3pPr>
            <a:lvl4pPr marL="1020210" indent="0">
              <a:buNone/>
              <a:defRPr sz="700"/>
            </a:lvl4pPr>
            <a:lvl5pPr marL="1360257" indent="0">
              <a:buNone/>
              <a:defRPr sz="700"/>
            </a:lvl5pPr>
            <a:lvl6pPr marL="1700303" indent="0">
              <a:buNone/>
              <a:defRPr sz="700"/>
            </a:lvl6pPr>
            <a:lvl7pPr marL="2040399" indent="0">
              <a:buNone/>
              <a:defRPr sz="700"/>
            </a:lvl7pPr>
            <a:lvl8pPr marL="2380439" indent="0">
              <a:buNone/>
              <a:defRPr sz="700"/>
            </a:lvl8pPr>
            <a:lvl9pPr marL="272050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8" y="247463"/>
            <a:ext cx="2057936" cy="52663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47463"/>
            <a:ext cx="6021368" cy="52663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47463"/>
            <a:ext cx="8231744" cy="5266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5620885"/>
            <a:ext cx="2134156" cy="428626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34" y="5620885"/>
            <a:ext cx="2896355" cy="428626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5620885"/>
            <a:ext cx="2134156" cy="428626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548648"/>
            <a:ext cx="3932237" cy="192024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84980"/>
            <a:ext cx="6172200" cy="5848350"/>
          </a:xfrm>
        </p:spPr>
        <p:txBody>
          <a:bodyPr/>
          <a:lstStyle>
            <a:lvl1pPr marL="0" indent="0">
              <a:buNone/>
              <a:defRPr sz="3100"/>
            </a:lvl1pPr>
            <a:lvl2pPr marL="457033" indent="0">
              <a:buNone/>
              <a:defRPr sz="2900"/>
            </a:lvl2pPr>
            <a:lvl3pPr marL="914067" indent="0">
              <a:buNone/>
              <a:defRPr sz="2400"/>
            </a:lvl3pPr>
            <a:lvl4pPr marL="1371100" indent="0">
              <a:buNone/>
              <a:defRPr sz="2000"/>
            </a:lvl4pPr>
            <a:lvl5pPr marL="1828133" indent="0">
              <a:buNone/>
              <a:defRPr sz="2000"/>
            </a:lvl5pPr>
            <a:lvl6pPr marL="2285167" indent="0">
              <a:buNone/>
              <a:defRPr sz="2000"/>
            </a:lvl6pPr>
            <a:lvl7pPr marL="2742200" indent="0">
              <a:buNone/>
              <a:defRPr sz="2000"/>
            </a:lvl7pPr>
            <a:lvl8pPr marL="3199235" indent="0">
              <a:buNone/>
              <a:defRPr sz="2000"/>
            </a:lvl8pPr>
            <a:lvl9pPr marL="3656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468883"/>
            <a:ext cx="3932237" cy="4573906"/>
          </a:xfrm>
        </p:spPr>
        <p:txBody>
          <a:bodyPr/>
          <a:lstStyle>
            <a:lvl1pPr marL="0" indent="0">
              <a:buNone/>
              <a:defRPr sz="1600"/>
            </a:lvl1pPr>
            <a:lvl2pPr marL="457033" indent="0">
              <a:buNone/>
              <a:defRPr sz="1400"/>
            </a:lvl2pPr>
            <a:lvl3pPr marL="914067" indent="0">
              <a:buNone/>
              <a:defRPr sz="1100"/>
            </a:lvl3pPr>
            <a:lvl4pPr marL="1371100" indent="0">
              <a:buNone/>
              <a:defRPr sz="1000"/>
            </a:lvl4pPr>
            <a:lvl5pPr marL="1828133" indent="0">
              <a:buNone/>
              <a:defRPr sz="1000"/>
            </a:lvl5pPr>
            <a:lvl6pPr marL="2285167" indent="0">
              <a:buNone/>
              <a:defRPr sz="1000"/>
            </a:lvl6pPr>
            <a:lvl7pPr marL="2742200" indent="0">
              <a:buNone/>
              <a:defRPr sz="1000"/>
            </a:lvl7pPr>
            <a:lvl8pPr marL="3199235" indent="0">
              <a:buNone/>
              <a:defRPr sz="1000"/>
            </a:lvl8pPr>
            <a:lvl9pPr marL="36562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1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8229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3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7" y="1346839"/>
            <a:ext cx="9144000" cy="2865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7" y="4322448"/>
            <a:ext cx="9144000" cy="19869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3" indent="0" algn="ctr">
              <a:buNone/>
              <a:defRPr sz="2000"/>
            </a:lvl2pPr>
            <a:lvl3pPr marL="914067" indent="0" algn="ctr">
              <a:buNone/>
              <a:defRPr sz="1900"/>
            </a:lvl3pPr>
            <a:lvl4pPr marL="1371100" indent="0" algn="ctr">
              <a:buNone/>
              <a:defRPr sz="1600"/>
            </a:lvl4pPr>
            <a:lvl5pPr marL="1828133" indent="0" algn="ctr">
              <a:buNone/>
              <a:defRPr sz="1600"/>
            </a:lvl5pPr>
            <a:lvl6pPr marL="2285167" indent="0" algn="ctr">
              <a:buNone/>
              <a:defRPr sz="1600"/>
            </a:lvl6pPr>
            <a:lvl7pPr marL="2742200" indent="0" algn="ctr">
              <a:buNone/>
              <a:defRPr sz="1600"/>
            </a:lvl7pPr>
            <a:lvl8pPr marL="3199235" indent="0" algn="ctr">
              <a:buNone/>
              <a:defRPr sz="1600"/>
            </a:lvl8pPr>
            <a:lvl9pPr marL="3656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theme" Target="../theme/theme13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154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38163"/>
            <a:ext cx="10515600" cy="1590677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190753"/>
            <a:ext cx="10515600" cy="5221606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7627690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7627690"/>
            <a:ext cx="41148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627690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7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1" y="438944"/>
            <a:ext cx="10515224" cy="1589564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1" y="2191069"/>
            <a:ext cx="10515224" cy="5222074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8" y="7628100"/>
            <a:ext cx="2742447" cy="437131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5" y="7628100"/>
            <a:ext cx="4115176" cy="437131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85" y="7628100"/>
            <a:ext cx="2742447" cy="437131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7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38163"/>
            <a:ext cx="10515600" cy="1590677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190753"/>
            <a:ext cx="10515600" cy="5221606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7627690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7627690"/>
            <a:ext cx="41148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627690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3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7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38163"/>
            <a:ext cx="10515600" cy="1590677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190753"/>
            <a:ext cx="10515600" cy="5221606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7627690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7627690"/>
            <a:ext cx="41148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627690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9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7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38153"/>
            <a:ext cx="10515600" cy="1590674"/>
          </a:xfrm>
          <a:prstGeom prst="rect">
            <a:avLst/>
          </a:prstGeom>
        </p:spPr>
        <p:txBody>
          <a:bodyPr vert="horz" lIns="130680" tIns="65340" rIns="130680" bIns="6534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90753"/>
            <a:ext cx="10515600" cy="5221606"/>
          </a:xfrm>
          <a:prstGeom prst="rect">
            <a:avLst/>
          </a:prstGeom>
        </p:spPr>
        <p:txBody>
          <a:bodyPr vert="horz" lIns="130680" tIns="65340" rIns="130680" bIns="6534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7627624"/>
            <a:ext cx="2743200" cy="438150"/>
          </a:xfrm>
          <a:prstGeom prst="rect">
            <a:avLst/>
          </a:prstGeom>
        </p:spPr>
        <p:txBody>
          <a:bodyPr vert="horz" lIns="130680" tIns="65340" rIns="130680" bIns="6534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1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100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627624"/>
            <a:ext cx="4114800" cy="438150"/>
          </a:xfrm>
          <a:prstGeom prst="rect">
            <a:avLst/>
          </a:prstGeom>
        </p:spPr>
        <p:txBody>
          <a:bodyPr vert="horz" lIns="130680" tIns="65340" rIns="130680" bIns="6534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1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627624"/>
            <a:ext cx="2743200" cy="438150"/>
          </a:xfrm>
          <a:prstGeom prst="rect">
            <a:avLst/>
          </a:prstGeom>
        </p:spPr>
        <p:txBody>
          <a:bodyPr vert="horz" lIns="130680" tIns="65340" rIns="130680" bIns="6534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1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1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3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  <p:sldLayoutId id="2147484090" r:id="rId26"/>
    <p:sldLayoutId id="2147484091" r:id="rId27"/>
    <p:sldLayoutId id="2147484092" r:id="rId28"/>
    <p:sldLayoutId id="2147484093" r:id="rId29"/>
    <p:sldLayoutId id="2147484094" r:id="rId30"/>
    <p:sldLayoutId id="2147484095" r:id="rId31"/>
    <p:sldLayoutId id="2147484096" r:id="rId3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80100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5025" indent="-245025" algn="l" defTabSz="980100" rtl="0" eaLnBrk="1" latinLnBrk="0" hangingPunct="1">
        <a:lnSpc>
          <a:spcPct val="90000"/>
        </a:lnSpc>
        <a:spcBef>
          <a:spcPts val="1072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5073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25123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5173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522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9527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8532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7537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65421" indent="-245025" algn="l" defTabSz="980100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050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100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148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19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0248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29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34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0396" algn="l" defTabSz="9801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438155"/>
            <a:ext cx="10515600" cy="1590676"/>
          </a:xfrm>
          <a:prstGeom prst="rect">
            <a:avLst/>
          </a:prstGeom>
        </p:spPr>
        <p:txBody>
          <a:bodyPr vert="horz" lIns="91430" tIns="45714" rIns="91430" bIns="45714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190753"/>
            <a:ext cx="10515600" cy="5221606"/>
          </a:xfrm>
          <a:prstGeom prst="rect">
            <a:avLst/>
          </a:prstGeom>
        </p:spPr>
        <p:txBody>
          <a:bodyPr vert="horz" lIns="91430" tIns="45714" rIns="91430" bIns="45714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7627624"/>
            <a:ext cx="2743200" cy="438150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914294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94"/>
              <a:t>2025/3/30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7627624"/>
            <a:ext cx="4114800" cy="438150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914294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7627624"/>
            <a:ext cx="2743200" cy="438150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914294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94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54"/>
            <a:ext cx="12192001" cy="82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</p:sldLayoutIdLst>
  <p:txStyles>
    <p:titleStyle>
      <a:lvl1pPr algn="l" defTabSz="9142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73" indent="-228573" algn="l" defTabSz="9142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19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866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012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158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306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0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7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4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5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1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7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4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1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438939"/>
            <a:ext cx="10515224" cy="1589564"/>
          </a:xfrm>
          <a:prstGeom prst="rect">
            <a:avLst/>
          </a:prstGeom>
        </p:spPr>
        <p:txBody>
          <a:bodyPr vert="horz" lIns="91430" tIns="45714" rIns="91430" bIns="4571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2191069"/>
            <a:ext cx="10515224" cy="5222074"/>
          </a:xfrm>
          <a:prstGeom prst="rect">
            <a:avLst/>
          </a:prstGeom>
        </p:spPr>
        <p:txBody>
          <a:bodyPr vert="horz" lIns="91430" tIns="45714" rIns="91430" bIns="4571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1" y="7628100"/>
            <a:ext cx="2742447" cy="437131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94" fontAlgn="base">
                <a:spcBef>
                  <a:spcPct val="0"/>
                </a:spcBef>
                <a:spcAft>
                  <a:spcPct val="0"/>
                </a:spcAft>
              </a:pPr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7628100"/>
            <a:ext cx="4115176" cy="437131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7628100"/>
            <a:ext cx="2742447" cy="437131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9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9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6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2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8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0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7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4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5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1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7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4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1" algn="l" defTabSz="9142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38155"/>
            <a:ext cx="10515600" cy="1590676"/>
          </a:xfrm>
          <a:prstGeom prst="rect">
            <a:avLst/>
          </a:prstGeom>
        </p:spPr>
        <p:txBody>
          <a:bodyPr vert="horz" lIns="91372" tIns="45718" rIns="9137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90751"/>
            <a:ext cx="10515600" cy="5221607"/>
          </a:xfrm>
          <a:prstGeom prst="rect">
            <a:avLst/>
          </a:prstGeom>
        </p:spPr>
        <p:txBody>
          <a:bodyPr vert="horz" lIns="91372" tIns="45718" rIns="9137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627652"/>
            <a:ext cx="2743200" cy="438150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9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9"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627652"/>
            <a:ext cx="4114800" cy="438150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627652"/>
            <a:ext cx="2743200" cy="438150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9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7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defTabSz="9136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8" indent="-228418" algn="l" defTabSz="9136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5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6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9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8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3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9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7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58" y="329575"/>
            <a:ext cx="10972801" cy="1371601"/>
          </a:xfrm>
          <a:prstGeom prst="rect">
            <a:avLst/>
          </a:prstGeom>
        </p:spPr>
        <p:txBody>
          <a:bodyPr vert="horz" lIns="91690" tIns="45880" rIns="91690" bIns="4588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58" y="1920313"/>
            <a:ext cx="10972801" cy="5431157"/>
          </a:xfrm>
          <a:prstGeom prst="rect">
            <a:avLst/>
          </a:prstGeom>
        </p:spPr>
        <p:txBody>
          <a:bodyPr vert="horz" lIns="91690" tIns="45880" rIns="91690" bIns="4588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7627768"/>
            <a:ext cx="2844800" cy="438150"/>
          </a:xfrm>
          <a:prstGeom prst="rect">
            <a:avLst/>
          </a:prstGeom>
        </p:spPr>
        <p:txBody>
          <a:bodyPr vert="horz" lIns="91690" tIns="45880" rIns="91690" bIns="4588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641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7627768"/>
            <a:ext cx="3860800" cy="438150"/>
          </a:xfrm>
          <a:prstGeom prst="rect">
            <a:avLst/>
          </a:prstGeom>
        </p:spPr>
        <p:txBody>
          <a:bodyPr vert="horz" lIns="91690" tIns="45880" rIns="91690" bIns="4588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6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7" y="7627768"/>
            <a:ext cx="2844800" cy="438150"/>
          </a:xfrm>
          <a:prstGeom prst="rect">
            <a:avLst/>
          </a:prstGeom>
        </p:spPr>
        <p:txBody>
          <a:bodyPr vert="horz" lIns="91690" tIns="45880" rIns="91690" bIns="4588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641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6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0664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489" indent="-452489" algn="l" defTabSz="1206641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0420" indent="-377095" algn="l" defTabSz="120664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322" indent="-301652" algn="l" defTabSz="1206641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11645" indent="-301652" algn="l" defTabSz="120664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4940" indent="-301652" algn="l" defTabSz="120664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8260" indent="-301652" algn="l" defTabSz="120664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1593" indent="-301652" algn="l" defTabSz="120664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4906" indent="-301652" algn="l" defTabSz="120664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8240" indent="-301652" algn="l" defTabSz="120664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320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641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9958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287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6581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9926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3248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6578" algn="l" defTabSz="1206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438181"/>
            <a:ext cx="10515600" cy="1590677"/>
          </a:xfrm>
          <a:prstGeom prst="rect">
            <a:avLst/>
          </a:prstGeom>
        </p:spPr>
        <p:txBody>
          <a:bodyPr vert="horz" lIns="92358" tIns="46207" rIns="92358" bIns="462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2190755"/>
            <a:ext cx="10515600" cy="5221606"/>
          </a:xfrm>
          <a:prstGeom prst="rect">
            <a:avLst/>
          </a:prstGeom>
        </p:spPr>
        <p:txBody>
          <a:bodyPr vert="horz" lIns="92358" tIns="46207" rIns="92358" bIns="4620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7627781"/>
            <a:ext cx="2743200" cy="438150"/>
          </a:xfrm>
          <a:prstGeom prst="rect">
            <a:avLst/>
          </a:prstGeom>
        </p:spPr>
        <p:txBody>
          <a:bodyPr vert="horz" lIns="92358" tIns="46207" rIns="92358" bIns="462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50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7627781"/>
            <a:ext cx="4114800" cy="438150"/>
          </a:xfrm>
          <a:prstGeom prst="rect">
            <a:avLst/>
          </a:prstGeom>
        </p:spPr>
        <p:txBody>
          <a:bodyPr vert="horz" lIns="92358" tIns="46207" rIns="92358" bIns="462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50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7627781"/>
            <a:ext cx="2743200" cy="438150"/>
          </a:xfrm>
          <a:prstGeom prst="rect">
            <a:avLst/>
          </a:prstGeom>
        </p:spPr>
        <p:txBody>
          <a:bodyPr vert="horz" lIns="92358" tIns="46207" rIns="92358" bIns="462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50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50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150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84" indent="-227884" algn="l" defTabSz="9115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54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394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30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870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641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396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153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921" indent="-227884" algn="l" defTabSz="9115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37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07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60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021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789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530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264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003" algn="l" defTabSz="9115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554"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511"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079"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3659" algn="ctr" defTabSz="106435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375" indent="-399375" algn="l" defTabSz="106435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865952" indent="-333453" algn="l" defTabSz="106435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100">
          <a:solidFill>
            <a:schemeClr val="tx1"/>
          </a:solidFill>
          <a:latin typeface="Arial" panose="020B0604020202020204" pitchFamily="34" charset="0"/>
        </a:defRPr>
      </a:lvl2pPr>
      <a:lvl3pPr marL="1330604" indent="-266248" algn="l" defTabSz="106435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900">
          <a:solidFill>
            <a:schemeClr val="tx1"/>
          </a:solidFill>
          <a:latin typeface="Arial" panose="020B0604020202020204" pitchFamily="34" charset="0"/>
        </a:defRPr>
      </a:lvl3pPr>
      <a:lvl4pPr marL="1863106" indent="-266248" algn="l" defTabSz="106435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5602" indent="-266248" algn="l" defTabSz="106435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3515" indent="-266248" algn="l" defTabSz="106435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115" indent="-266248" algn="l" defTabSz="106435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0683" indent="-266248" algn="l" defTabSz="106435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29262" indent="-266248" algn="l" defTabSz="106435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54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511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79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59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576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126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705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276" algn="l" defTabSz="12165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38163"/>
            <a:ext cx="10515600" cy="1590677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190753"/>
            <a:ext cx="10515600" cy="5221606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7627708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7627708"/>
            <a:ext cx="41148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627708"/>
            <a:ext cx="2743200" cy="438150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7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616" y="250430"/>
            <a:ext cx="8338169" cy="1042210"/>
          </a:xfrm>
          <a:prstGeom prst="rect">
            <a:avLst/>
          </a:prstGeom>
        </p:spPr>
        <p:txBody>
          <a:bodyPr vert="horz" lIns="91002" tIns="45557" rIns="91002" bIns="4555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616" y="1459102"/>
            <a:ext cx="8338169" cy="4126862"/>
          </a:xfrm>
          <a:prstGeom prst="rect">
            <a:avLst/>
          </a:prstGeom>
        </p:spPr>
        <p:txBody>
          <a:bodyPr vert="horz" lIns="91002" tIns="45557" rIns="91002" bIns="455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70" y="5795850"/>
            <a:ext cx="2161748" cy="332928"/>
          </a:xfrm>
          <a:prstGeom prst="rect">
            <a:avLst/>
          </a:prstGeom>
        </p:spPr>
        <p:txBody>
          <a:bodyPr vert="horz" lIns="91002" tIns="45557" rIns="91002" bIns="4555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91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09991"/>
              <a:t>3/30/2025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8" y="5795850"/>
            <a:ext cx="2933800" cy="332928"/>
          </a:xfrm>
          <a:prstGeom prst="rect">
            <a:avLst/>
          </a:prstGeom>
        </p:spPr>
        <p:txBody>
          <a:bodyPr vert="horz" lIns="91002" tIns="45557" rIns="91002" bIns="4555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91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755" y="5795850"/>
            <a:ext cx="2161748" cy="332928"/>
          </a:xfrm>
          <a:prstGeom prst="rect">
            <a:avLst/>
          </a:prstGeom>
        </p:spPr>
        <p:txBody>
          <a:bodyPr vert="horz" lIns="91002" tIns="45557" rIns="91002" bIns="4555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91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0999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0999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83" indent="-341283" algn="l" defTabSz="909991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9382" indent="-284404" algn="l" defTabSz="909991" rtl="0" eaLnBrk="1" latinLnBrk="0" hangingPunct="1">
        <a:spcBef>
          <a:spcPct val="20000"/>
        </a:spcBef>
        <a:buFont typeface="Arial" pitchFamily="34" charset="0"/>
        <a:buChar char="–"/>
        <a:defRPr sz="2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504" indent="-227494" algn="l" defTabSz="9099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459" indent="-227494" algn="l" defTabSz="9099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424" indent="-227494" algn="l" defTabSz="9099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436" indent="-227494" algn="l" defTabSz="9099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421" indent="-227494" algn="l" defTabSz="9099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444" indent="-227494" algn="l" defTabSz="9099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439" indent="-227494" algn="l" defTabSz="90999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80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991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999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975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996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954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927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908" algn="l" defTabSz="9099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44" y="329575"/>
            <a:ext cx="10972801" cy="1371601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03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06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1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13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516" indent="-22851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549" indent="-22851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585" indent="-22851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9617" indent="-22851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6651" indent="-22851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3684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9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1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85" indent="-228516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3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0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35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7" algn="l" defTabSz="9140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47341"/>
            <a:ext cx="8231744" cy="102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15" tIns="34035" rIns="68015" bIns="34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440189"/>
            <a:ext cx="8231744" cy="407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15" tIns="34035" rIns="68015" bIns="3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5620885"/>
            <a:ext cx="2134156" cy="4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15" tIns="34035" rIns="68015" bIns="3403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152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34" y="5620885"/>
            <a:ext cx="2896355" cy="4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15" tIns="34035" rIns="68015" bIns="3403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152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5620885"/>
            <a:ext cx="2134156" cy="4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15" tIns="34035" rIns="68015" bIns="340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152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15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06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15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21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25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059" indent="-25505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603" indent="-212537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136" indent="-170057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225" indent="-170057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530290" indent="-17005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870385" indent="-17005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210375" indent="-17005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550475" indent="-17005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90562" indent="-17005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061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0152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210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257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303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399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439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505" algn="l" defTabSz="6801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90" y="386820"/>
            <a:ext cx="672075" cy="4608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121872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7627624"/>
            <a:ext cx="2844800" cy="438150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25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725"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7627624"/>
            <a:ext cx="3860800" cy="438150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1" y="373539"/>
            <a:ext cx="2844800" cy="438150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1218725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1218725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872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22" indent="-457022" algn="l" defTabSz="1218725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5" indent="-380852" algn="l" defTabSz="121872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09" indent="-304678" algn="l" defTabSz="121872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70" indent="-304678" algn="l" defTabSz="121872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30" indent="-304678" algn="l" defTabSz="1218725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92" indent="-304678" algn="l" defTabSz="12187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58" indent="-304678" algn="l" defTabSz="12187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17" indent="-304678" algn="l" defTabSz="12187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83" indent="-304678" algn="l" defTabSz="12187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4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5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88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52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15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77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39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00" algn="l" defTabSz="12187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6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69.xml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54.png"/><Relationship Id="rId12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53.png"/><Relationship Id="rId11" Type="http://schemas.openxmlformats.org/officeDocument/2006/relationships/slide" Target="slide30.xml"/><Relationship Id="rId5" Type="http://schemas.openxmlformats.org/officeDocument/2006/relationships/image" Target="../media/image52.png"/><Relationship Id="rId10" Type="http://schemas.openxmlformats.org/officeDocument/2006/relationships/slide" Target="slide29.xml"/><Relationship Id="rId4" Type="http://schemas.openxmlformats.org/officeDocument/2006/relationships/image" Target="../media/image51.png"/><Relationship Id="rId9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0.xml"/><Relationship Id="rId6" Type="http://schemas.microsoft.com/office/2007/relationships/hdphoto" Target="../media/hdphoto6.wdp"/><Relationship Id="rId5" Type="http://schemas.openxmlformats.org/officeDocument/2006/relationships/image" Target="../media/image55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0.xml"/><Relationship Id="rId6" Type="http://schemas.microsoft.com/office/2007/relationships/hdphoto" Target="../media/hdphoto6.wdp"/><Relationship Id="rId5" Type="http://schemas.openxmlformats.org/officeDocument/2006/relationships/image" Target="../media/image55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0.xml"/><Relationship Id="rId6" Type="http://schemas.microsoft.com/office/2007/relationships/hdphoto" Target="../media/hdphoto6.wdp"/><Relationship Id="rId5" Type="http://schemas.openxmlformats.org/officeDocument/2006/relationships/image" Target="../media/image55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0.xml"/><Relationship Id="rId6" Type="http://schemas.microsoft.com/office/2007/relationships/hdphoto" Target="../media/hdphoto6.wdp"/><Relationship Id="rId5" Type="http://schemas.openxmlformats.org/officeDocument/2006/relationships/image" Target="../media/image55.png"/><Relationship Id="rId4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"/>
          <p:cNvSpPr/>
          <p:nvPr/>
        </p:nvSpPr>
        <p:spPr>
          <a:xfrm>
            <a:off x="1559497" y="2321208"/>
            <a:ext cx="9562640" cy="1106362"/>
          </a:xfrm>
          <a:prstGeom prst="rect">
            <a:avLst/>
          </a:prstGeom>
        </p:spPr>
        <p:txBody>
          <a:bodyPr wrap="square" lIns="89825" tIns="44911" rIns="89825" bIns="44911">
            <a:spAutoFit/>
          </a:bodyPr>
          <a:lstStyle/>
          <a:p>
            <a:pPr algn="ctr"/>
            <a:r>
              <a:rPr lang="en-US" altLang="zh-CN" sz="6600" b="1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MOÂN TIEÁNG VIEÄT</a:t>
            </a:r>
            <a:endParaRPr lang="zh-CN" altLang="en-US" sz="6600" b="1" dirty="0">
              <a:solidFill>
                <a:srgbClr val="FF0000"/>
              </a:solidFill>
              <a:latin typeface="VNI-Avo" pitchFamily="2" charset="0"/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501" y="4127088"/>
            <a:ext cx="8607008" cy="615313"/>
          </a:xfrm>
          <a:prstGeom prst="rect">
            <a:avLst/>
          </a:prstGeom>
          <a:noFill/>
        </p:spPr>
        <p:txBody>
          <a:bodyPr wrap="square" lIns="91159" tIns="45601" rIns="91159" bIns="45601" rtlCol="0">
            <a:spAutoFit/>
          </a:bodyPr>
          <a:lstStyle/>
          <a:p>
            <a:pPr algn="ctr" defTabSz="911560"/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4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01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1" y="-925153"/>
            <a:ext cx="6054727" cy="91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512443"/>
            <a:ext cx="6705600" cy="906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71" y="4850174"/>
            <a:ext cx="4476751" cy="284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Tìm ngoaøi baøi thô töø ngöõ chöùa tieáng coù vaàn       </a:t>
            </a: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oa,ach</a:t>
            </a: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82939"/>
            <a:ext cx="3702160" cy="668021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741" tIns="57321" rIns="416102" bIns="57321" numCol="1" spcCol="1269" anchor="ctr" anchorCtr="0">
            <a:noAutofit/>
          </a:bodyPr>
          <a:lstStyle/>
          <a:p>
            <a:pPr algn="ctr" defTabSz="1910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88185" y="5381688"/>
            <a:ext cx="4557588" cy="8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4" rIns="91405" bIns="45704">
            <a:spAutoFit/>
          </a:bodyPr>
          <a:lstStyle/>
          <a:p>
            <a:pPr algn="ctr" eaLnBrk="1" hangingPunct="1"/>
            <a:r>
              <a:rPr lang="en-US" sz="4900" b="1">
                <a:latin typeface="VNI-Avo" pitchFamily="2" charset="0"/>
              </a:rPr>
              <a:t>maùy ñieàu </a:t>
            </a:r>
            <a:r>
              <a:rPr lang="en-US" sz="4900" b="1" smtClean="0">
                <a:latin typeface="VNI-Avo" pitchFamily="2" charset="0"/>
              </a:rPr>
              <a:t>h</a:t>
            </a:r>
            <a:r>
              <a:rPr lang="en-US" sz="4900" b="1" smtClean="0">
                <a:solidFill>
                  <a:srgbClr val="FF0000"/>
                </a:solidFill>
                <a:latin typeface="VNI-Avo" pitchFamily="2" charset="0"/>
              </a:rPr>
              <a:t>oaø</a:t>
            </a:r>
            <a:endParaRPr lang="en-US" sz="49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47" y="1603720"/>
            <a:ext cx="4653784" cy="32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8" y="375858"/>
            <a:ext cx="3983355" cy="5377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03" y="959664"/>
            <a:ext cx="6026049" cy="451372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92069" y="6464900"/>
            <a:ext cx="2800696" cy="8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4" rIns="91405" bIns="45704">
            <a:spAutoFit/>
          </a:bodyPr>
          <a:lstStyle/>
          <a:p>
            <a:pPr algn="ctr" eaLnBrk="1" hangingPunct="1"/>
            <a:r>
              <a:rPr lang="en-US" sz="4900" b="1">
                <a:latin typeface="VNI-Avo" pitchFamily="2" charset="0"/>
              </a:rPr>
              <a:t>x</a:t>
            </a:r>
            <a:r>
              <a:rPr lang="en-US" sz="4900" b="1">
                <a:solidFill>
                  <a:srgbClr val="FF0000"/>
                </a:solidFill>
                <a:latin typeface="VNI-Avo" pitchFamily="2" charset="0"/>
              </a:rPr>
              <a:t>oa</a:t>
            </a:r>
            <a:r>
              <a:rPr lang="en-US" sz="4900" b="1">
                <a:latin typeface="VNI-Avo" pitchFamily="2" charset="0"/>
              </a:rPr>
              <a:t> ñaàu</a:t>
            </a:r>
            <a:endParaRPr lang="en-US" sz="49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01214" y="6591508"/>
            <a:ext cx="2358267" cy="8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4" rIns="91405" bIns="45704">
            <a:spAutoFit/>
          </a:bodyPr>
          <a:lstStyle/>
          <a:p>
            <a:pPr algn="ctr" eaLnBrk="1" hangingPunct="1"/>
            <a:r>
              <a:rPr lang="en-US" sz="4900" b="1">
                <a:latin typeface="VNI-Avo" pitchFamily="2" charset="0"/>
              </a:rPr>
              <a:t>caùi l</a:t>
            </a:r>
            <a:r>
              <a:rPr lang="en-US" sz="4900" b="1">
                <a:solidFill>
                  <a:srgbClr val="FF0000"/>
                </a:solidFill>
                <a:latin typeface="VNI-Avo" pitchFamily="2" charset="0"/>
              </a:rPr>
              <a:t>oa</a:t>
            </a:r>
          </a:p>
        </p:txBody>
      </p:sp>
    </p:spTree>
    <p:extLst>
      <p:ext uri="{BB962C8B-B14F-4D97-AF65-F5344CB8AC3E}">
        <p14:creationId xmlns:p14="http://schemas.microsoft.com/office/powerpoint/2010/main" val="17444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5" y="1527665"/>
            <a:ext cx="5841931" cy="389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71" y="1527665"/>
            <a:ext cx="5451287" cy="389656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9761" y="6464900"/>
            <a:ext cx="3985316" cy="8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4" rIns="91405" bIns="45704">
            <a:spAutoFit/>
          </a:bodyPr>
          <a:lstStyle/>
          <a:p>
            <a:pPr algn="ctr" eaLnBrk="1" hangingPunct="1"/>
            <a:r>
              <a:rPr lang="en-US" sz="4900" b="1">
                <a:latin typeface="VNI-Avo" pitchFamily="2" charset="0"/>
              </a:rPr>
              <a:t>h</a:t>
            </a:r>
            <a:r>
              <a:rPr lang="en-US" sz="4900" b="1">
                <a:solidFill>
                  <a:srgbClr val="FF0000"/>
                </a:solidFill>
                <a:latin typeface="VNI-Avo" pitchFamily="2" charset="0"/>
              </a:rPr>
              <a:t>oa</a:t>
            </a:r>
            <a:r>
              <a:rPr lang="en-US" sz="4900" b="1">
                <a:latin typeface="VNI-Avo" pitchFamily="2" charset="0"/>
              </a:rPr>
              <a:t> phöôïng</a:t>
            </a:r>
            <a:endParaRPr lang="en-US" sz="49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054657" y="6458645"/>
            <a:ext cx="2614748" cy="8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4" rIns="91405" bIns="45704">
            <a:spAutoFit/>
          </a:bodyPr>
          <a:lstStyle/>
          <a:p>
            <a:pPr algn="ctr" eaLnBrk="1" hangingPunct="1"/>
            <a:r>
              <a:rPr lang="en-US" sz="4900" b="1" smtClean="0">
                <a:latin typeface="VNI-Avo" pitchFamily="2" charset="0"/>
              </a:rPr>
              <a:t>t</a:t>
            </a:r>
            <a:r>
              <a:rPr lang="en-US" sz="4900" b="1" smtClean="0">
                <a:solidFill>
                  <a:srgbClr val="FF0000"/>
                </a:solidFill>
                <a:latin typeface="VNI-Avo" pitchFamily="2" charset="0"/>
              </a:rPr>
              <a:t>oaø</a:t>
            </a:r>
            <a:r>
              <a:rPr lang="en-US" sz="4900" b="1" smtClean="0">
                <a:latin typeface="VNI-Avo" pitchFamily="2" charset="0"/>
              </a:rPr>
              <a:t> </a:t>
            </a:r>
            <a:r>
              <a:rPr lang="en-US" sz="4900" b="1">
                <a:latin typeface="VNI-Avo" pitchFamily="2" charset="0"/>
              </a:rPr>
              <a:t>nhaø</a:t>
            </a:r>
            <a:endParaRPr lang="en-US" sz="49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3" y="-925153"/>
            <a:ext cx="6657653" cy="91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512443"/>
            <a:ext cx="6705600" cy="906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41" y="4850172"/>
            <a:ext cx="4856069" cy="22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Tìm ngoaøi baøi thô töø ngöõ chöùa tieáng coù vaàn </a:t>
            </a: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ach</a:t>
            </a: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26503"/>
            <a:ext cx="3702160" cy="668021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741" tIns="57321" rIns="416102" bIns="57321" numCol="1" spcCol="1269" anchor="ctr" anchorCtr="0">
            <a:noAutofit/>
          </a:bodyPr>
          <a:lstStyle/>
          <a:p>
            <a:pPr algn="ctr" defTabSz="19106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419954" y="5364896"/>
            <a:ext cx="3955891" cy="923297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/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keânh r</a:t>
            </a:r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aïch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10" y="1543276"/>
            <a:ext cx="464595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89901" y="6647778"/>
            <a:ext cx="1701036" cy="8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5" tIns="45704" rIns="91405" bIns="45704">
            <a:spAutoFit/>
          </a:bodyPr>
          <a:lstStyle/>
          <a:p>
            <a:pPr algn="ctr"/>
            <a:r>
              <a:rPr lang="en-US" sz="4900" b="1">
                <a:solidFill>
                  <a:prstClr val="black"/>
                </a:solidFill>
                <a:latin typeface="VNI-Avo" pitchFamily="2" charset="0"/>
              </a:rPr>
              <a:t>s</a:t>
            </a:r>
            <a:r>
              <a:rPr lang="en-US" sz="4900" b="1">
                <a:solidFill>
                  <a:srgbClr val="FF0000"/>
                </a:solidFill>
                <a:latin typeface="VNI-Avo" pitchFamily="2" charset="0"/>
              </a:rPr>
              <a:t>aùch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16" y="319656"/>
            <a:ext cx="6096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3" y="5975343"/>
            <a:ext cx="5355909" cy="21456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89982" y="1805053"/>
            <a:ext cx="8169423" cy="2340130"/>
          </a:xfrm>
          <a:prstGeom prst="rect">
            <a:avLst/>
          </a:prstGeom>
        </p:spPr>
        <p:txBody>
          <a:bodyPr wrap="square" lIns="92454" tIns="46229" rIns="92454" bIns="46229">
            <a:spAutoFit/>
          </a:bodyPr>
          <a:lstStyle/>
          <a:p>
            <a:pPr algn="ctr" defTabSz="1236021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6021">
              <a:defRPr/>
            </a:pP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109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213" y="2452005"/>
            <a:ext cx="2044421" cy="1379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8" y="7773105"/>
            <a:ext cx="482130" cy="4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ưa rồi, Mưa rơi rồi - Chun Chin - Nhạc thiếu nhi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" y="9"/>
            <a:ext cx="12172951" cy="78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27555"/>
            <a:ext cx="12192000" cy="83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382" y="132878"/>
            <a:ext cx="5836639" cy="963200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74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97724" y="2765361"/>
              <a:ext cx="5029909" cy="80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70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6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3300963" y="1668731"/>
            <a:ext cx="5269627" cy="7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Baøi thô taû caûnh gì</a:t>
            </a:r>
            <a:endParaRPr lang="zh-CN" altLang="en-US" sz="40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461824" y="2487185"/>
            <a:ext cx="5925519" cy="7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712" indent="-461712" algn="ctr" defTabSz="51270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vi-VN" altLang="zh-CN" sz="4000" b="1" i="1">
                <a:solidFill>
                  <a:srgbClr val="7030A0"/>
                </a:solidFill>
                <a:latin typeface="VNI-Avo" pitchFamily="2" charset="0"/>
                <a:ea typeface="华康海报体W12(P)" panose="040B0C00000000000000" pitchFamily="82" charset="-122"/>
              </a:rPr>
              <a:t>Trôøi möa</a:t>
            </a:r>
            <a:endParaRPr lang="zh-CN" altLang="en-US" sz="4000" b="1" i="1" dirty="0">
              <a:solidFill>
                <a:srgbClr val="7030A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944716" y="3696593"/>
            <a:ext cx="8959738" cy="7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3.Hoïc thuoäc loøng khoå thô em thích</a:t>
            </a:r>
            <a:endParaRPr lang="zh-CN" altLang="en-US" sz="40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6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-20243" y="292196"/>
            <a:ext cx="12412607" cy="5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Ñoïc caùc caâu thô trong baøi öùng vôùi noäi dung töøng böùc tranh sau:</a:t>
            </a:r>
            <a:endParaRPr lang="zh-CN" altLang="en-US" sz="29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26852" r="47263" b="48842"/>
          <a:stretch/>
        </p:blipFill>
        <p:spPr>
          <a:xfrm>
            <a:off x="2000262" y="988987"/>
            <a:ext cx="7258051" cy="5622271"/>
          </a:xfrm>
          <a:prstGeom prst="rect">
            <a:avLst/>
          </a:prstGeom>
        </p:spPr>
      </p:pic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3195222" y="6822562"/>
            <a:ext cx="5191979" cy="7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Möa daøn treân laù</a:t>
            </a:r>
            <a:endParaRPr lang="zh-CN" altLang="en-US" sz="44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81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-20243" y="292196"/>
            <a:ext cx="12412607" cy="5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Ñoïc caùc caâu thô trong baøi öùng vôùi noäi dung töøng böùc tranh sau:</a:t>
            </a:r>
            <a:endParaRPr lang="zh-CN" altLang="en-US" sz="29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27676" r="4442" b="48018"/>
          <a:stretch/>
        </p:blipFill>
        <p:spPr>
          <a:xfrm>
            <a:off x="2000262" y="988987"/>
            <a:ext cx="7258051" cy="5622271"/>
          </a:xfrm>
          <a:prstGeom prst="rect">
            <a:avLst/>
          </a:prstGeom>
        </p:spPr>
      </p:pic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3195222" y="6822562"/>
            <a:ext cx="5191979" cy="7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Nôû nuï xoeø </a:t>
            </a:r>
            <a:r>
              <a:rPr lang="en-US" altLang="zh-CN" sz="44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hoa</a:t>
            </a:r>
            <a:endParaRPr lang="zh-CN" altLang="en-US" sz="44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80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76" y="378061"/>
            <a:ext cx="7473478" cy="7473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822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91429" y="427618"/>
            <a:ext cx="6569773" cy="1616487"/>
          </a:xfrm>
          <a:prstGeom prst="rect">
            <a:avLst/>
          </a:prstGeom>
          <a:noFill/>
        </p:spPr>
        <p:txBody>
          <a:bodyPr wrap="none" lIns="122568" tIns="61287" rIns="122568" bIns="6128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8763"/>
            <a:r>
              <a:rPr lang="en-US" sz="9700" b="1" dirty="0" err="1">
                <a:ln/>
                <a:solidFill>
                  <a:srgbClr val="FFFF00"/>
                </a:solidFill>
                <a:latin typeface="VNI-Avo" pitchFamily="2" charset="0"/>
              </a:rPr>
              <a:t>Khôûi</a:t>
            </a:r>
            <a:r>
              <a:rPr lang="en-US" sz="97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FF00"/>
                </a:solidFill>
                <a:latin typeface="VNI-Avo" pitchFamily="2" charset="0"/>
              </a:rPr>
              <a:t>ñoäng</a:t>
            </a:r>
            <a:endParaRPr lang="en-US" sz="97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-20243" y="292196"/>
            <a:ext cx="12412607" cy="5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Ñoïc caùc caâu thô trong baøi öùng vôùi noäi dung töøng böùc tranh sau:</a:t>
            </a:r>
            <a:endParaRPr lang="zh-CN" altLang="en-US" sz="29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51879" r="45728" b="23815"/>
          <a:stretch/>
        </p:blipFill>
        <p:spPr>
          <a:xfrm>
            <a:off x="2000262" y="988987"/>
            <a:ext cx="7258051" cy="5622271"/>
          </a:xfrm>
          <a:prstGeom prst="rect">
            <a:avLst/>
          </a:prstGeom>
        </p:spPr>
      </p:pic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3195222" y="6822562"/>
            <a:ext cx="5191979" cy="83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smtClean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Möa veõ treân </a:t>
            </a:r>
            <a:r>
              <a:rPr lang="en-US" altLang="zh-CN" sz="48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saân</a:t>
            </a:r>
            <a:endParaRPr lang="zh-CN" altLang="en-US" sz="48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48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-20243" y="292196"/>
            <a:ext cx="12412607" cy="5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9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Ñoïc caùc caâu thô trong baøi öùng vôùi noäi dung töøng böùc tranh sau:</a:t>
            </a:r>
            <a:endParaRPr lang="zh-CN" altLang="en-US" sz="29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4" t="51879" r="3815" b="23815"/>
          <a:stretch/>
        </p:blipFill>
        <p:spPr>
          <a:xfrm>
            <a:off x="2000262" y="988987"/>
            <a:ext cx="7258051" cy="5622271"/>
          </a:xfrm>
          <a:prstGeom prst="rect">
            <a:avLst/>
          </a:prstGeom>
        </p:spPr>
      </p:pic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2197682" y="6882364"/>
            <a:ext cx="6863188" cy="7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Bong boùng phaäp phoàng</a:t>
            </a:r>
            <a:endParaRPr lang="zh-CN" altLang="en-US" sz="44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19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30" y="176358"/>
            <a:ext cx="454547" cy="453601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4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1"/>
              <a:ext cx="454547" cy="25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4"/>
              <a:fld id="{6938B089-D366-4B18-8F5D-85B96241FA3F}" type="slidenum">
                <a:rPr lang="id-ID" sz="140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 defTabSz="914294"/>
                <a:t>22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5" y="4793785"/>
            <a:ext cx="454275" cy="545129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0" tIns="45714" rIns="91430" bIns="45714" numCol="1" anchor="t" anchorCtr="0" compatLnSpc="1"/>
          <a:lstStyle/>
          <a:p>
            <a:pPr defTabSz="914294"/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37" y="4148707"/>
            <a:ext cx="592661" cy="433949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0" tIns="45714" rIns="91430" bIns="45714" numCol="1" anchor="t" anchorCtr="0" compatLnSpc="1"/>
          <a:lstStyle/>
          <a:p>
            <a:pPr defTabSz="914294"/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77" y="2633908"/>
            <a:ext cx="497927" cy="477504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0" tIns="45714" rIns="91430" bIns="45714" numCol="1" anchor="t" anchorCtr="0" compatLnSpc="1"/>
          <a:lstStyle/>
          <a:p>
            <a:pPr defTabSz="914294"/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75" y="4890629"/>
            <a:ext cx="414957" cy="497284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0" tIns="45714" rIns="91430" bIns="45714" numCol="1" anchor="t" anchorCtr="0" compatLnSpc="1"/>
          <a:lstStyle/>
          <a:p>
            <a:pPr defTabSz="914294"/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84" y="2657280"/>
            <a:ext cx="479129" cy="410860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0" tIns="45714" rIns="91430" bIns="45714" numCol="1" anchor="t" anchorCtr="0" compatLnSpc="1"/>
          <a:lstStyle/>
          <a:p>
            <a:pPr defTabSz="914294"/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5883815" y="4806529"/>
            <a:ext cx="541908" cy="665489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30" tIns="45714" rIns="91430" bIns="45714" numCol="1" anchor="t" anchorCtr="0" compatLnSpc="1"/>
          <a:lstStyle/>
          <a:p>
            <a:pPr defTabSz="914294"/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12" y="5393605"/>
            <a:ext cx="1008567" cy="743407"/>
          </a:xfrm>
          <a:prstGeom prst="rect">
            <a:avLst/>
          </a:prstGeom>
        </p:spPr>
        <p:txBody>
          <a:bodyPr vert="horz" lIns="91430" tIns="45714" rIns="91430" bIns="45714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1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51" y="3182107"/>
            <a:ext cx="999867" cy="759905"/>
          </a:xfrm>
          <a:prstGeom prst="rect">
            <a:avLst/>
          </a:prstGeom>
        </p:spPr>
        <p:txBody>
          <a:bodyPr vert="horz" lIns="91430" tIns="45714" rIns="91430" bIns="45714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3257903"/>
            <a:ext cx="952908" cy="647266"/>
          </a:xfrm>
          <a:prstGeom prst="rect">
            <a:avLst/>
          </a:prstGeom>
        </p:spPr>
        <p:txBody>
          <a:bodyPr vert="horz" lIns="91430" tIns="45714" rIns="91430" bIns="45714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9500252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6998" r="86406" b="87476"/>
          <a:stretch/>
        </p:blipFill>
        <p:spPr>
          <a:xfrm>
            <a:off x="5621367" y="772945"/>
            <a:ext cx="1066800" cy="1066800"/>
          </a:xfrm>
          <a:prstGeom prst="rect">
            <a:avLst/>
          </a:prstGeom>
        </p:spPr>
      </p:pic>
      <p:sp>
        <p:nvSpPr>
          <p:cNvPr id="30" name="文本框 6"/>
          <p:cNvSpPr txBox="1">
            <a:spLocks noChangeArrowheads="1"/>
          </p:cNvSpPr>
          <p:nvPr/>
        </p:nvSpPr>
        <p:spPr bwMode="auto">
          <a:xfrm>
            <a:off x="201422" y="2092296"/>
            <a:ext cx="11944351" cy="7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>
                <a:solidFill>
                  <a:srgbClr val="00B0F0"/>
                </a:solidFill>
                <a:latin typeface="VNI-Avo" pitchFamily="2" charset="0"/>
                <a:ea typeface="华康海报体W12(P)" panose="040B0C00000000000000" pitchFamily="82" charset="-122"/>
              </a:rPr>
              <a:t>Hoûi ñaùp vôùi baïn ñieàu em bieát veà möa</a:t>
            </a:r>
            <a:endParaRPr lang="zh-CN" altLang="en-US" sz="4400" b="1" dirty="0">
              <a:solidFill>
                <a:srgbClr val="00B0F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52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1" grpId="0"/>
      <p:bldP spid="44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59047" r="87680" b="34645"/>
          <a:stretch/>
        </p:blipFill>
        <p:spPr>
          <a:xfrm>
            <a:off x="0" y="12"/>
            <a:ext cx="914400" cy="1447795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914412" y="334496"/>
            <a:ext cx="7856735" cy="7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50" tIns="46200" rIns="92350" bIns="4620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7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>
                <a:solidFill>
                  <a:srgbClr val="00B0F0"/>
                </a:solidFill>
                <a:latin typeface="VNI-Avo" pitchFamily="2" charset="0"/>
                <a:ea typeface="华康海报体W12(P)" panose="040B0C00000000000000" pitchFamily="82" charset="-122"/>
              </a:rPr>
              <a:t>Chôi troø chôi veà möa</a:t>
            </a:r>
            <a:endParaRPr lang="zh-CN" altLang="en-US" sz="4400" b="1" dirty="0">
              <a:solidFill>
                <a:srgbClr val="00B0F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519" y="1104915"/>
            <a:ext cx="10706100" cy="5555355"/>
          </a:xfrm>
          <a:prstGeom prst="rect">
            <a:avLst/>
          </a:prstGeom>
        </p:spPr>
        <p:txBody>
          <a:bodyPr wrap="square" lIns="91430" tIns="45714" rIns="91430" bIns="45714">
            <a:spAutoFit/>
          </a:bodyPr>
          <a:lstStyle/>
          <a:p>
            <a:r>
              <a:rPr lang="vi-VN" sz="2900" b="1">
                <a:solidFill>
                  <a:srgbClr val="000000"/>
                </a:solidFill>
              </a:rPr>
              <a:t>                                              </a:t>
            </a:r>
            <a:r>
              <a:rPr lang="vi-VN" sz="3600" b="1">
                <a:solidFill>
                  <a:srgbClr val="FF0000"/>
                </a:solidFill>
              </a:rPr>
              <a:t>Trời mưa</a:t>
            </a:r>
            <a:br>
              <a:rPr lang="vi-VN" sz="3600" b="1">
                <a:solidFill>
                  <a:srgbClr val="FF0000"/>
                </a:solidFill>
              </a:rPr>
            </a:br>
            <a:r>
              <a:rPr lang="vi-VN" sz="2900" b="1">
                <a:solidFill>
                  <a:srgbClr val="000000"/>
                </a:solidFill>
              </a:rPr>
              <a:t/>
            </a:r>
            <a:br>
              <a:rPr lang="vi-VN" sz="2900" b="1">
                <a:solidFill>
                  <a:srgbClr val="000000"/>
                </a:solidFill>
              </a:rPr>
            </a:br>
            <a:r>
              <a:rPr lang="vi-VN" sz="2900" b="1">
                <a:solidFill>
                  <a:srgbClr val="FF0000"/>
                </a:solidFill>
              </a:rPr>
              <a:t>Luật chơi:</a:t>
            </a:r>
            <a:br>
              <a:rPr lang="vi-VN" sz="2900" b="1">
                <a:solidFill>
                  <a:srgbClr val="FF0000"/>
                </a:solidFill>
              </a:rPr>
            </a:br>
            <a:r>
              <a:rPr lang="vi-VN" sz="2900">
                <a:solidFill>
                  <a:srgbClr val="000000"/>
                </a:solidFill>
              </a:rPr>
              <a:t>    Khi có hiệu lệnh "Trời mưa" thì mỗi </a:t>
            </a:r>
            <a:r>
              <a:rPr lang="en-US" sz="2900" smtClean="0">
                <a:solidFill>
                  <a:srgbClr val="000000"/>
                </a:solidFill>
              </a:rPr>
              <a:t>bạn</a:t>
            </a:r>
            <a:r>
              <a:rPr lang="vi-VN" sz="2900" smtClean="0">
                <a:solidFill>
                  <a:srgbClr val="000000"/>
                </a:solidFill>
              </a:rPr>
              <a:t> </a:t>
            </a:r>
            <a:r>
              <a:rPr lang="vi-VN" sz="2900">
                <a:solidFill>
                  <a:srgbClr val="000000"/>
                </a:solidFill>
              </a:rPr>
              <a:t>phải trốn vào một gốc cây. Ai không tìm được gốc cây phải ra ngoài 1 lần chơi.</a:t>
            </a:r>
            <a:br>
              <a:rPr lang="vi-VN" sz="2900">
                <a:solidFill>
                  <a:srgbClr val="000000"/>
                </a:solidFill>
              </a:rPr>
            </a:br>
            <a:r>
              <a:rPr lang="vi-VN" sz="2900">
                <a:solidFill>
                  <a:srgbClr val="000000"/>
                </a:solidFill>
              </a:rPr>
              <a:t/>
            </a:r>
            <a:br>
              <a:rPr lang="vi-VN" sz="2900">
                <a:solidFill>
                  <a:srgbClr val="000000"/>
                </a:solidFill>
              </a:rPr>
            </a:br>
            <a:r>
              <a:rPr lang="vi-VN" sz="2900" b="1">
                <a:solidFill>
                  <a:srgbClr val="FF0000"/>
                </a:solidFill>
              </a:rPr>
              <a:t>Cách chơi:</a:t>
            </a:r>
            <a:br>
              <a:rPr lang="vi-VN" sz="2900" b="1">
                <a:solidFill>
                  <a:srgbClr val="FF0000"/>
                </a:solidFill>
              </a:rPr>
            </a:br>
            <a:r>
              <a:rPr lang="vi-VN" sz="2900">
                <a:solidFill>
                  <a:srgbClr val="000000"/>
                </a:solidFill>
              </a:rPr>
              <a:t>    </a:t>
            </a:r>
            <a:r>
              <a:rPr lang="en-US" sz="2900" smtClean="0">
                <a:solidFill>
                  <a:srgbClr val="000000"/>
                </a:solidFill>
              </a:rPr>
              <a:t>Các bạn</a:t>
            </a:r>
            <a:r>
              <a:rPr lang="vi-VN" sz="2900" smtClean="0">
                <a:solidFill>
                  <a:srgbClr val="000000"/>
                </a:solidFill>
              </a:rPr>
              <a:t> </a:t>
            </a:r>
            <a:r>
              <a:rPr lang="vi-VN" sz="2900">
                <a:solidFill>
                  <a:srgbClr val="000000"/>
                </a:solidFill>
              </a:rPr>
              <a:t>đi tự do, vừa đi vừa hát bài "Trời nắng trời mưa" Khi cô ra hiệu lệnh "Trời mưa" và gõ trống lắc dồn dập thì </a:t>
            </a:r>
            <a:r>
              <a:rPr lang="en-US" sz="2900" smtClean="0">
                <a:solidFill>
                  <a:srgbClr val="000000"/>
                </a:solidFill>
              </a:rPr>
              <a:t>mỗi bạn</a:t>
            </a:r>
            <a:r>
              <a:rPr lang="vi-VN" sz="2900" smtClean="0">
                <a:solidFill>
                  <a:srgbClr val="000000"/>
                </a:solidFill>
              </a:rPr>
              <a:t> </a:t>
            </a:r>
            <a:r>
              <a:rPr lang="vi-VN" sz="2900">
                <a:solidFill>
                  <a:srgbClr val="000000"/>
                </a:solidFill>
              </a:rPr>
              <a:t>phải nhanh chóng tìm cho mình 1 "gốc cây" để trú mưa. Ai chạy </a:t>
            </a:r>
            <a:r>
              <a:rPr lang="vi-VN" sz="2900" smtClean="0">
                <a:solidFill>
                  <a:srgbClr val="000000"/>
                </a:solidFill>
              </a:rPr>
              <a:t>ch</a:t>
            </a:r>
            <a:r>
              <a:rPr lang="en-US" sz="2900" smtClean="0">
                <a:solidFill>
                  <a:srgbClr val="000000"/>
                </a:solidFill>
              </a:rPr>
              <a:t>ậ</a:t>
            </a:r>
            <a:r>
              <a:rPr lang="vi-VN" sz="2900" smtClean="0">
                <a:solidFill>
                  <a:srgbClr val="000000"/>
                </a:solidFill>
              </a:rPr>
              <a:t>m </a:t>
            </a:r>
            <a:r>
              <a:rPr lang="vi-VN" sz="2900">
                <a:solidFill>
                  <a:srgbClr val="000000"/>
                </a:solidFill>
              </a:rPr>
              <a:t>không tìm được chỗ tránh mưa thì sẽ bị ướt và phải ra </a:t>
            </a:r>
            <a:r>
              <a:rPr lang="vi-VN" sz="2900" smtClean="0">
                <a:solidFill>
                  <a:srgbClr val="000000"/>
                </a:solidFill>
              </a:rPr>
              <a:t>ngoài</a:t>
            </a:r>
            <a:r>
              <a:rPr lang="en-US" sz="2900" smtClean="0">
                <a:solidFill>
                  <a:srgbClr val="000000"/>
                </a:solidFill>
              </a:rPr>
              <a:t> </a:t>
            </a:r>
            <a:r>
              <a:rPr lang="vi-VN" sz="2900" smtClean="0">
                <a:solidFill>
                  <a:srgbClr val="000000"/>
                </a:solidFill>
              </a:rPr>
              <a:t>một </a:t>
            </a:r>
            <a:r>
              <a:rPr lang="vi-VN" sz="2900">
                <a:solidFill>
                  <a:srgbClr val="000000"/>
                </a:solidFill>
              </a:rPr>
              <a:t>lần chơi.</a:t>
            </a:r>
          </a:p>
        </p:txBody>
      </p:sp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80" y="-162735"/>
            <a:ext cx="8235555" cy="34230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815" y="622547"/>
            <a:ext cx="5588572" cy="1200325"/>
          </a:xfrm>
          <a:prstGeom prst="rect">
            <a:avLst/>
          </a:prstGeom>
          <a:noFill/>
        </p:spPr>
        <p:txBody>
          <a:bodyPr wrap="none" lIns="91372" tIns="45718" rIns="91372" bIns="45718" rtlCol="0">
            <a:spAutoFit/>
          </a:bodyPr>
          <a:lstStyle/>
          <a:p>
            <a:pPr algn="ctr" defTabSz="913629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3286204"/>
            <a:ext cx="1069648" cy="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622468"/>
            <a:ext cx="6096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43" y="-1237953"/>
            <a:ext cx="4314825" cy="33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3434352"/>
            <a:ext cx="7635600" cy="5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640314"/>
            <a:ext cx="6706119" cy="5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2" y="318688"/>
            <a:ext cx="11220451" cy="7842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4" y="1566426"/>
            <a:ext cx="7486651" cy="3785648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algn="ctr" defTabSz="913629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hãy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3629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thật đúng các câu hỏi nhé!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31" y="6001039"/>
            <a:ext cx="732469" cy="18494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92" y="4217259"/>
            <a:ext cx="857843" cy="2084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4" y="5495825"/>
            <a:ext cx="817309" cy="2084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12" y="5102236"/>
            <a:ext cx="662491" cy="1672780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374052" y="4579696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1309244" y="5765228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2202264" y="4343503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2879852" y="6001897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73353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2" tIns="45718" rIns="91372" bIns="45718" numCol="1" anchor="t" anchorCtr="0" compatLnSpc="1">
            <a:prstTxWarp prst="textNoShape">
              <a:avLst/>
            </a:prstTxWarp>
          </a:bodyPr>
          <a:lstStyle/>
          <a:p>
            <a:pPr defTabSz="913629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43" y="-1237953"/>
            <a:ext cx="4314825" cy="33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3434352"/>
            <a:ext cx="7635600" cy="5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6" y="-3640314"/>
            <a:ext cx="6706119" cy="50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" action="ppaction://noaction"/>
          </p:cNvPr>
          <p:cNvSpPr/>
          <p:nvPr/>
        </p:nvSpPr>
        <p:spPr>
          <a:xfrm>
            <a:off x="10725150" y="7715250"/>
            <a:ext cx="1466850" cy="5143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BH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3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1" y="1256180"/>
            <a:ext cx="10584493" cy="509778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12" y="6042843"/>
            <a:ext cx="1877795" cy="1976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5895" y="2360477"/>
            <a:ext cx="7700209" cy="258531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algn="ctr" defTabSz="913629"/>
            <a:r>
              <a:rPr lang="en-US" sz="5400" b="1" smtClean="0">
                <a:solidFill>
                  <a:srgbClr val="FF0000"/>
                </a:solidFill>
                <a:latin typeface="VNI-Avo" pitchFamily="2" charset="0"/>
              </a:rPr>
              <a:t>Teân cuûa baøi thô chuùng ta vöøa hoïc ngaøy hoâm nay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0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56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7" y="1097362"/>
            <a:ext cx="10584493" cy="509778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12" y="6042843"/>
            <a:ext cx="1877795" cy="1976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6512" y="2368981"/>
            <a:ext cx="7010400" cy="2554541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defTabSz="913629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Möa veõ treân saân</a:t>
            </a:r>
          </a:p>
          <a:p>
            <a:pPr defTabSz="913629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Möa daøn treân laù</a:t>
            </a:r>
          </a:p>
          <a:p>
            <a:pPr defTabSz="913629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Möa rôi traéng xoùa</a:t>
            </a:r>
          </a:p>
          <a:p>
            <a:pPr defTabSz="913629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Bong boùng phaäp phoàng.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3559" y="1661099"/>
            <a:ext cx="7010400" cy="707882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defTabSz="913629"/>
            <a:r>
              <a:rPr lang="en-US" sz="4000" b="1" smtClean="0">
                <a:solidFill>
                  <a:srgbClr val="00B0F0"/>
                </a:solidFill>
                <a:latin typeface="VNI-Avo" pitchFamily="2" charset="0"/>
              </a:rPr>
              <a:t>Ñoïc</a:t>
            </a:r>
            <a:endParaRPr lang="en-US" sz="40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1268" y="174322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58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9" y="826009"/>
            <a:ext cx="10584493" cy="509778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12" y="6042843"/>
            <a:ext cx="1877795" cy="197602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636" y="146007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6304" y="2175812"/>
            <a:ext cx="7700209" cy="1938988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algn="ctr" defTabSz="913629"/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Ñaët 1 caâu vôùi töø</a:t>
            </a:r>
          </a:p>
          <a:p>
            <a:pPr algn="ctr" defTabSz="913629"/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smtClean="0">
                <a:solidFill>
                  <a:srgbClr val="7030A0"/>
                </a:solidFill>
                <a:latin typeface="VNI-Avo" pitchFamily="2" charset="0"/>
              </a:rPr>
              <a:t>tí taùch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8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4"/>
            <a:ext cx="12182475" cy="82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16825"/>
            <a:ext cx="11586411" cy="639837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12" y="6042843"/>
            <a:ext cx="1877795" cy="197602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68" y="236803"/>
            <a:ext cx="662491" cy="6800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 defTabSz="913629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2839032"/>
            <a:ext cx="7010400" cy="2554541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defTabSz="913629"/>
            <a:r>
              <a:rPr lang="en-US" sz="4000" b="1" smtClean="0">
                <a:solidFill>
                  <a:srgbClr val="7030A0"/>
                </a:solidFill>
                <a:latin typeface="VNI-Avo" pitchFamily="2" charset="0"/>
              </a:rPr>
              <a:t>Möa rôi möa rôi</a:t>
            </a:r>
          </a:p>
          <a:p>
            <a:pPr defTabSz="913629"/>
            <a:r>
              <a:rPr lang="en-US" sz="4000" b="1" smtClean="0">
                <a:solidFill>
                  <a:srgbClr val="7030A0"/>
                </a:solidFill>
                <a:latin typeface="VNI-Avo" pitchFamily="2" charset="0"/>
              </a:rPr>
              <a:t>Möa laø baïn ......</a:t>
            </a:r>
          </a:p>
          <a:p>
            <a:pPr defTabSz="913629"/>
            <a:r>
              <a:rPr lang="en-US" sz="4000" b="1" smtClean="0">
                <a:solidFill>
                  <a:srgbClr val="7030A0"/>
                </a:solidFill>
                <a:latin typeface="VNI-Avo" pitchFamily="2" charset="0"/>
              </a:rPr>
              <a:t>Möa laø noát nhaïc</a:t>
            </a:r>
          </a:p>
          <a:p>
            <a:pPr defTabSz="913629"/>
            <a:r>
              <a:rPr lang="en-US" sz="4000" b="1" smtClean="0">
                <a:solidFill>
                  <a:srgbClr val="7030A0"/>
                </a:solidFill>
                <a:latin typeface="VNI-Avo" pitchFamily="2" charset="0"/>
              </a:rPr>
              <a:t>Toâi haùt thaønh lôøi.</a:t>
            </a:r>
            <a:endParaRPr lang="en-US" sz="4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2110954"/>
            <a:ext cx="7715250" cy="707882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defTabSz="913629"/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Töø ñieàn vaøo choã chaám laø gì?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82" y="1262428"/>
            <a:ext cx="9696587" cy="8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22</a:t>
            </a:r>
            <a:endParaRPr lang="en-US" altLang="ko-KR" sz="4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125830" y="2642236"/>
            <a:ext cx="9696587" cy="8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4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MÖA VAØ NAÉNG</a:t>
            </a:r>
            <a:endParaRPr lang="en-US" altLang="ko-KR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533154" y="1028982"/>
            <a:ext cx="9696587" cy="8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4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1</a:t>
            </a:r>
            <a:endParaRPr lang="en-US" altLang="ko-KR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630394" y="2408769"/>
            <a:ext cx="9696587" cy="8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49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MÖA</a:t>
            </a:r>
            <a:endParaRPr lang="en-US" altLang="ko-KR" sz="49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522" y="978953"/>
            <a:ext cx="4482353" cy="49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endParaRPr lang="vi-VN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52306" y="72866"/>
            <a:ext cx="11678347" cy="56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3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Neâu ñieåm khaùc nhau giöõa hai böùc tranh</a:t>
            </a:r>
            <a:endParaRPr lang="en-US" altLang="ko-KR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20708" r="87832" b="74092"/>
          <a:stretch/>
        </p:blipFill>
        <p:spPr>
          <a:xfrm>
            <a:off x="51322" y="53"/>
            <a:ext cx="806825" cy="774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t="17909" b="57128"/>
          <a:stretch/>
        </p:blipFill>
        <p:spPr>
          <a:xfrm>
            <a:off x="858129" y="978957"/>
            <a:ext cx="10424160" cy="7127012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" y="5295456"/>
            <a:ext cx="2055345" cy="8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4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Möa</a:t>
            </a:r>
            <a:endParaRPr lang="en-US" altLang="ko-KR" sz="4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9762991" y="5295456"/>
            <a:ext cx="2659523" cy="8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altLang="ko-KR" sz="4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Naéng</a:t>
            </a:r>
            <a:endParaRPr lang="en-US" altLang="ko-KR" sz="4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40675" y="883187"/>
            <a:ext cx="4466347" cy="553966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just"/>
            <a:r>
              <a:rPr lang="en-US" sz="3000" b="1">
                <a:latin typeface="VNI-Avo" pitchFamily="2" charset="0"/>
              </a:rPr>
              <a:t>	</a:t>
            </a:r>
            <a:endParaRPr lang="en-US" sz="3000" b="1" dirty="0"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296028" y="40217"/>
            <a:ext cx="1277823" cy="56935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/>
            <a:r>
              <a:rPr lang="en-US" sz="3100" b="1">
                <a:solidFill>
                  <a:srgbClr val="00B050"/>
                </a:solidFill>
                <a:latin typeface="VNI-Avo" pitchFamily="2" charset="0"/>
              </a:rPr>
              <a:t>Möa </a:t>
            </a:r>
            <a:endParaRPr lang="en-US" sz="31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42584" r="742" b="4387"/>
          <a:stretch/>
        </p:blipFill>
        <p:spPr>
          <a:xfrm>
            <a:off x="900347" y="664745"/>
            <a:ext cx="11038449" cy="7297576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" y="464"/>
            <a:ext cx="675123" cy="66428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2377459" y="653130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02870" y="653130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689780" y="1030507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20423" y="1077990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155208" y="1508808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321633" y="1495296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738196" y="1855050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011590" y="1883735"/>
            <a:ext cx="91167" cy="359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" y="0"/>
            <a:ext cx="12191332" cy="8229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38" y="3950944"/>
            <a:ext cx="12191332" cy="42786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65287" y="514008"/>
            <a:ext cx="5432659" cy="1225622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6345"/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197684" y="2765361"/>
              <a:ext cx="4429967" cy="63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00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kern="0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86746" y="1791722"/>
            <a:ext cx="3164091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tí taùch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5902" y="1897492"/>
            <a:ext cx="3164091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traéng </a:t>
            </a:r>
            <a:r>
              <a:rPr lang="en-US" sz="4100" b="1" smtClean="0">
                <a:solidFill>
                  <a:srgbClr val="FF0000"/>
                </a:solidFill>
                <a:latin typeface="VNI-Avo" pitchFamily="2" charset="0"/>
              </a:rPr>
              <a:t>xoaù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6902" y="3226651"/>
            <a:ext cx="4270109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phaäp phoàng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902" y="3226651"/>
            <a:ext cx="3164091" cy="724250"/>
          </a:xfrm>
          <a:prstGeom prst="rect">
            <a:avLst/>
          </a:prstGeom>
          <a:noFill/>
        </p:spPr>
        <p:txBody>
          <a:bodyPr wrap="square" lIns="92403" tIns="46203" rIns="92403" bIns="46203" rtlCol="0">
            <a:spAutoFit/>
          </a:bodyPr>
          <a:lstStyle/>
          <a:p>
            <a:pPr defTabSz="966345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noát nhaïc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40675" y="883187"/>
            <a:ext cx="4466347" cy="553966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just"/>
            <a:r>
              <a:rPr lang="en-US" sz="3000" b="1">
                <a:solidFill>
                  <a:prstClr val="black"/>
                </a:solidFill>
                <a:latin typeface="VNI-Avo" pitchFamily="2" charset="0"/>
              </a:rPr>
              <a:t>	</a:t>
            </a:r>
            <a:endParaRPr lang="en-US" sz="3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296028" y="40217"/>
            <a:ext cx="1277823" cy="56935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/>
            <a:r>
              <a:rPr lang="en-US" sz="3100" b="1">
                <a:solidFill>
                  <a:srgbClr val="00B050"/>
                </a:solidFill>
                <a:latin typeface="VNI-Avo" pitchFamily="2" charset="0"/>
              </a:rPr>
              <a:t>Möa </a:t>
            </a:r>
            <a:endParaRPr lang="en-US" sz="31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42584" r="742" b="4387"/>
          <a:stretch/>
        </p:blipFill>
        <p:spPr>
          <a:xfrm>
            <a:off x="900347" y="664745"/>
            <a:ext cx="11038449" cy="72975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8F936B-A325-465E-A9BC-BF4C57F2B973}"/>
              </a:ext>
            </a:extLst>
          </p:cNvPr>
          <p:cNvSpPr txBox="1"/>
          <p:nvPr/>
        </p:nvSpPr>
        <p:spPr>
          <a:xfrm>
            <a:off x="1130799" y="40224"/>
            <a:ext cx="11769284" cy="538577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>
              <a:defRPr/>
            </a:pPr>
            <a:r>
              <a:rPr lang="en-US" sz="2900" b="1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2900" b="1">
                <a:solidFill>
                  <a:srgbClr val="7030A0"/>
                </a:solidFill>
                <a:latin typeface="VNI-Avo" pitchFamily="2" charset="0"/>
              </a:rPr>
              <a:t> trong baøi ñoïc tieáng coù vaàn </a:t>
            </a:r>
            <a:r>
              <a:rPr lang="en-US" sz="2900" b="1">
                <a:solidFill>
                  <a:srgbClr val="FF0000"/>
                </a:solidFill>
                <a:latin typeface="VNI-Avo" pitchFamily="2" charset="0"/>
              </a:rPr>
              <a:t>oa, ach</a:t>
            </a:r>
            <a:endParaRPr lang="en-US" sz="29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362186" y="3516925"/>
            <a:ext cx="6893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83879" y="4895557"/>
            <a:ext cx="6893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72877" y="1012873"/>
            <a:ext cx="68931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01986" y="5289454"/>
            <a:ext cx="68931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6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6210&quot;&gt;&lt;property id=&quot;20148&quot; value=&quot;5&quot;/&gt;&lt;property id=&quot;20300&quot; value=&quot;Slide 2&quot;/&gt;&lt;property id=&quot;20307&quot; value=&quot;276&quot;/&gt;&lt;/object&gt;&lt;object type=&quot;3&quot; unique_id=&quot;490133&quot;&gt;&lt;property id=&quot;20148&quot; value=&quot;5&quot;/&gt;&lt;property id=&quot;20300&quot; value=&quot;Slide 6&quot;/&gt;&lt;property id=&quot;20307&quot; value=&quot;287&quot;/&gt;&lt;/object&gt;&lt;object type=&quot;3&quot; unique_id=&quot;493711&quot;&gt;&lt;property id=&quot;20148&quot; value=&quot;5&quot;/&gt;&lt;property id=&quot;20300&quot; value=&quot;Slide 18&quot;/&gt;&lt;property id=&quot;20307&quot; value=&quot;291&quot;/&gt;&lt;/object&gt;&lt;object type=&quot;3&quot; unique_id=&quot;494410&quot;&gt;&lt;property id=&quot;20148&quot; value=&quot;5&quot;/&gt;&lt;property id=&quot;20300&quot; value=&quot;Slide 4&quot;/&gt;&lt;property id=&quot;20307&quot; value=&quot;296&quot;/&gt;&lt;/object&gt;&lt;object type=&quot;3&quot; unique_id=&quot;494625&quot;&gt;&lt;property id=&quot;20148&quot; value=&quot;5&quot;/&gt;&lt;property id=&quot;20300&quot; value=&quot;Slide 5&quot;/&gt;&lt;property id=&quot;20307&quot; value=&quot;298&quot;/&gt;&lt;/object&gt;&lt;object type=&quot;3&quot; unique_id=&quot;494856&quot;&gt;&lt;property id=&quot;20148&quot; value=&quot;5&quot;/&gt;&lt;property id=&quot;20300&quot; value=&quot;Slide 3&quot;/&gt;&lt;property id=&quot;20307&quot; value=&quot;299&quot;/&gt;&lt;/object&gt;&lt;object type=&quot;3&quot; unique_id=&quot;494922&quot;&gt;&lt;property id=&quot;20148&quot; value=&quot;5&quot;/&gt;&lt;property id=&quot;20300&quot; value=&quot;Slide 7&quot;/&gt;&lt;property id=&quot;20307&quot; value=&quot;300&quot;/&gt;&lt;/object&gt;&lt;object type=&quot;3&quot; unique_id=&quot;495644&quot;&gt;&lt;property id=&quot;20148&quot; value=&quot;5&quot;/&gt;&lt;property id=&quot;20300&quot; value=&quot;Slide 10&quot;/&gt;&lt;property id=&quot;20307&quot; value=&quot;306&quot;/&gt;&lt;/object&gt;&lt;object type=&quot;3&quot; unique_id=&quot;495645&quot;&gt;&lt;property id=&quot;20148&quot; value=&quot;5&quot;/&gt;&lt;property id=&quot;20300&quot; value=&quot;Slide 13&quot;/&gt;&lt;property id=&quot;20307&quot; value=&quot;307&quot;/&gt;&lt;/object&gt;&lt;object type=&quot;3&quot; unique_id=&quot;497828&quot;&gt;&lt;property id=&quot;20148&quot; value=&quot;5&quot;/&gt;&lt;property id=&quot;20300&quot; value=&quot;Slide 24&quot;/&gt;&lt;property id=&quot;20307&quot; value=&quot;317&quot;/&gt;&lt;/object&gt;&lt;object type=&quot;3&quot; unique_id=&quot;499000&quot;&gt;&lt;property id=&quot;20148&quot; value=&quot;5&quot;/&gt;&lt;property id=&quot;20300&quot; value=&quot;Slide 1&quot;/&gt;&lt;property id=&quot;20307&quot; value=&quot;331&quot;/&gt;&lt;/object&gt;&lt;object type=&quot;3&quot; unique_id=&quot;500099&quot;&gt;&lt;property id=&quot;20148&quot; value=&quot;5&quot;/&gt;&lt;property id=&quot;20300&quot; value=&quot;Slide 8&quot;/&gt;&lt;property id=&quot;20307&quot; value=&quot;332&quot;/&gt;&lt;/object&gt;&lt;object type=&quot;3&quot; unique_id=&quot;500248&quot;&gt;&lt;property id=&quot;20148&quot; value=&quot;5&quot;/&gt;&lt;property id=&quot;20300&quot; value=&quot;Slide 9&quot;/&gt;&lt;property id=&quot;20307&quot; value=&quot;333&quot;/&gt;&lt;/object&gt;&lt;object type=&quot;3&quot; unique_id=&quot;500902&quot;&gt;&lt;property id=&quot;20148&quot; value=&quot;5&quot;/&gt;&lt;property id=&quot;20300&quot; value=&quot;Slide 11&quot;/&gt;&lt;property id=&quot;20307&quot; value=&quot;334&quot;/&gt;&lt;/object&gt;&lt;object type=&quot;3&quot; unique_id=&quot;500903&quot;&gt;&lt;property id=&quot;20148&quot; value=&quot;5&quot;/&gt;&lt;property id=&quot;20300&quot; value=&quot;Slide 12&quot;/&gt;&lt;property id=&quot;20307&quot; value=&quot;336&quot;/&gt;&lt;/object&gt;&lt;object type=&quot;3&quot; unique_id=&quot;501178&quot;&gt;&lt;property id=&quot;20148&quot; value=&quot;5&quot;/&gt;&lt;property id=&quot;20300&quot; value=&quot;Slide 14&quot;/&gt;&lt;property id=&quot;20307&quot; value=&quot;337&quot;/&gt;&lt;/object&gt;&lt;object type=&quot;3&quot; unique_id=&quot;501497&quot;&gt;&lt;property id=&quot;20148&quot; value=&quot;5&quot;/&gt;&lt;property id=&quot;20300&quot; value=&quot;Slide 15&quot;/&gt;&lt;property id=&quot;20307&quot; value=&quot;338&quot;/&gt;&lt;/object&gt;&lt;object type=&quot;3&quot; unique_id=&quot;501656&quot;&gt;&lt;property id=&quot;20148&quot; value=&quot;5&quot;/&gt;&lt;property id=&quot;20300&quot; value=&quot;Slide 19&quot;/&gt;&lt;property id=&quot;20307&quot; value=&quot;339&quot;/&gt;&lt;/object&gt;&lt;object type=&quot;3&quot; unique_id=&quot;501857&quot;&gt;&lt;property id=&quot;20148&quot; value=&quot;5&quot;/&gt;&lt;property id=&quot;20300&quot; value=&quot;Slide 20&quot;/&gt;&lt;property id=&quot;20307&quot; value=&quot;340&quot;/&gt;&lt;/object&gt;&lt;object type=&quot;3&quot; unique_id=&quot;501858&quot;&gt;&lt;property id=&quot;20148&quot; value=&quot;5&quot;/&gt;&lt;property id=&quot;20300&quot; value=&quot;Slide 21&quot;/&gt;&lt;property id=&quot;20307&quot; value=&quot;341&quot;/&gt;&lt;/object&gt;&lt;object type=&quot;3&quot; unique_id=&quot;501859&quot;&gt;&lt;property id=&quot;20148&quot; value=&quot;5&quot;/&gt;&lt;property id=&quot;20300&quot; value=&quot;Slide 22&quot;/&gt;&lt;property id=&quot;20307&quot; value=&quot;342&quot;/&gt;&lt;/object&gt;&lt;object type=&quot;3&quot; unique_id=&quot;502158&quot;&gt;&lt;property id=&quot;20148&quot; value=&quot;5&quot;/&gt;&lt;property id=&quot;20300&quot; value=&quot;Slide 23&quot;/&gt;&lt;property id=&quot;20307&quot; value=&quot;343&quot;/&gt;&lt;/object&gt;&lt;object type=&quot;3&quot; unique_id=&quot;502408&quot;&gt;&lt;property id=&quot;20148&quot; value=&quot;5&quot;/&gt;&lt;property id=&quot;20300&quot; value=&quot;Slide 16&quot;/&gt;&lt;property id=&quot;20307&quot; value=&quot;344&quot;/&gt;&lt;/object&gt;&lt;object type=&quot;3&quot; unique_id=&quot;502409&quot;&gt;&lt;property id=&quot;20148&quot; value=&quot;5&quot;/&gt;&lt;property id=&quot;20300&quot; value=&quot;Slide 17&quot;/&gt;&lt;property id=&quot;20307&quot; value=&quot;345&quot;/&gt;&lt;/object&gt;&lt;object type=&quot;3&quot; unique_id=&quot;502773&quot;&gt;&lt;property id=&quot;20148&quot; value=&quot;5&quot;/&gt;&lt;property id=&quot;20300&quot; value=&quot;Slide 33&quot;/&gt;&lt;property id=&quot;20307&quot; value=&quot;346&quot;/&gt;&lt;/object&gt;&lt;object type=&quot;3&quot; unique_id=&quot;503089&quot;&gt;&lt;property id=&quot;20148&quot; value=&quot;5&quot;/&gt;&lt;property id=&quot;20300&quot; value=&quot;Slide 26&quot;/&gt;&lt;property id=&quot;20307&quot; value=&quot;347&quot;/&gt;&lt;/object&gt;&lt;object type=&quot;3&quot; unique_id=&quot;503090&quot;&gt;&lt;property id=&quot;20148&quot; value=&quot;5&quot;/&gt;&lt;property id=&quot;20300&quot; value=&quot;Slide 27&quot;/&gt;&lt;property id=&quot;20307&quot; value=&quot;348&quot;/&gt;&lt;/object&gt;&lt;object type=&quot;3&quot; unique_id=&quot;503091&quot;&gt;&lt;property id=&quot;20148&quot; value=&quot;5&quot;/&gt;&lt;property id=&quot;20300&quot; value=&quot;Slide 28&quot;/&gt;&lt;property id=&quot;20307&quot; value=&quot;349&quot;/&gt;&lt;/object&gt;&lt;object type=&quot;3&quot; unique_id=&quot;503092&quot;&gt;&lt;property id=&quot;20148&quot; value=&quot;5&quot;/&gt;&lt;property id=&quot;20300&quot; value=&quot;Slide 30&quot;/&gt;&lt;property id=&quot;20307&quot; value=&quot;350&quot;/&gt;&lt;/object&gt;&lt;object type=&quot;3&quot; unique_id=&quot;503094&quot;&gt;&lt;property id=&quot;20148&quot; value=&quot;5&quot;/&gt;&lt;property id=&quot;20300&quot; value=&quot;Slide 31&quot;/&gt;&lt;property id=&quot;20307&quot; value=&quot;352&quot;/&gt;&lt;/object&gt;&lt;object type=&quot;3&quot; unique_id=&quot;503095&quot;&gt;&lt;property id=&quot;20148&quot; value=&quot;5&quot;/&gt;&lt;property id=&quot;20300&quot; value=&quot;Slide 32&quot;/&gt;&lt;property id=&quot;20307&quot; value=&quot;353&quot;/&gt;&lt;/object&gt;&lt;object type=&quot;3&quot; unique_id=&quot;503376&quot;&gt;&lt;property id=&quot;20148&quot; value=&quot;5&quot;/&gt;&lt;property id=&quot;20300&quot; value=&quot;Slide 29&quot;/&gt;&lt;property id=&quot;20307&quot; value=&quot;354&quot;/&gt;&lt;/object&gt;&lt;object type=&quot;3&quot; unique_id=&quot;503903&quot;&gt;&lt;property id=&quot;20148&quot; value=&quot;5&quot;/&gt;&lt;property id=&quot;20300&quot; value=&quot;Slide 25&quot;/&gt;&lt;property id=&quot;20307&quot; value=&quot;355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335</Words>
  <Application>Microsoft Office PowerPoint</Application>
  <PresentationFormat>Custom</PresentationFormat>
  <Paragraphs>85</Paragraphs>
  <Slides>30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30</vt:i4>
      </vt:variant>
    </vt:vector>
  </HeadingPairs>
  <TitlesOfParts>
    <vt:vector size="65" baseType="lpstr">
      <vt:lpstr>맑은 고딕</vt:lpstr>
      <vt:lpstr>微软雅黑</vt:lpstr>
      <vt:lpstr>SimSun</vt:lpstr>
      <vt:lpstr>SimSun</vt:lpstr>
      <vt:lpstr>Arial</vt:lpstr>
      <vt:lpstr>Arial Black</vt:lpstr>
      <vt:lpstr>Calibri</vt:lpstr>
      <vt:lpstr>Calibri Light</vt:lpstr>
      <vt:lpstr>等线</vt:lpstr>
      <vt:lpstr>等线 Light</vt:lpstr>
      <vt:lpstr>Impact</vt:lpstr>
      <vt:lpstr>黑体</vt:lpstr>
      <vt:lpstr>Times New Roman</vt:lpstr>
      <vt:lpstr>Verdana</vt:lpstr>
      <vt:lpstr>VNI-Avo</vt:lpstr>
      <vt:lpstr>Wingdings</vt:lpstr>
      <vt:lpstr>华康海报体W12(P)</vt:lpstr>
      <vt:lpstr>印品黑体</vt:lpstr>
      <vt:lpstr>微软雅黑 Light</vt:lpstr>
      <vt:lpstr>Office Theme</vt:lpstr>
      <vt:lpstr>Office 主题​​</vt:lpstr>
      <vt:lpstr>4_Office 主题​​</vt:lpstr>
      <vt:lpstr>sample</vt:lpstr>
      <vt:lpstr>1_Office Theme</vt:lpstr>
      <vt:lpstr>9_Office Theme</vt:lpstr>
      <vt:lpstr>Office 主题</vt:lpstr>
      <vt:lpstr>2_Default Design</vt:lpstr>
      <vt:lpstr>1_Office 主题​​</vt:lpstr>
      <vt:lpstr>www.33ppt.com</vt:lpstr>
      <vt:lpstr>11_Office Theme</vt:lpstr>
      <vt:lpstr>3_Office Theme</vt:lpstr>
      <vt:lpstr>2_Office 主题​​</vt:lpstr>
      <vt:lpstr>1_Office 主题</vt:lpstr>
      <vt:lpstr>1_www.33ppt.com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Windows User</cp:lastModifiedBy>
  <cp:revision>237</cp:revision>
  <dcterms:created xsi:type="dcterms:W3CDTF">2021-01-11T01:39:47Z</dcterms:created>
  <dcterms:modified xsi:type="dcterms:W3CDTF">2025-03-30T15:17:42Z</dcterms:modified>
</cp:coreProperties>
</file>