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56" r:id="rId4"/>
    <p:sldId id="287" r:id="rId5"/>
    <p:sldId id="284" r:id="rId6"/>
    <p:sldId id="285" r:id="rId7"/>
    <p:sldId id="286" r:id="rId8"/>
    <p:sldId id="277" r:id="rId9"/>
    <p:sldId id="278" r:id="rId10"/>
    <p:sldId id="279" r:id="rId11"/>
    <p:sldId id="280" r:id="rId12"/>
    <p:sldId id="281" r:id="rId13"/>
    <p:sldId id="282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F4711-2B42-4D68-82F2-5026AA2E4DA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9435E-8F29-40F3-940B-7E863286D2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FCE71-FC15-4881-9E38-5187A6F443F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3D505-4CCD-49D1-9C7D-9E3534FED5F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08CD-800C-48F1-9681-F7549FA7428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8028-64D6-48E5-A6F0-9A24848619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484" y="2475230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CHÀO MỪNG CÁC CON ĐẾN VỚI TIẾT HỌC HÔM NAY </a:t>
            </a:r>
            <a:br>
              <a:rPr lang="en-US" sz="4400" b="1" dirty="0">
                <a:solidFill>
                  <a:srgbClr val="0070C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MÔN TOÁN</a:t>
            </a:r>
            <a:br>
              <a:rPr lang="en-US" sz="4400" b="1" dirty="0">
                <a:solidFill>
                  <a:srgbClr val="0070C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LỚP 1 </a:t>
            </a:r>
            <a:br>
              <a:rPr lang="en-US" sz="4800" b="1" dirty="0">
                <a:solidFill>
                  <a:srgbClr val="0070C0"/>
                </a:solidFill>
              </a:rPr>
            </a:br>
            <a:r>
              <a:rPr lang="en-US" sz="4400" b="1" dirty="0">
                <a:solidFill>
                  <a:srgbClr val="0070C0"/>
                </a:solidFill>
              </a:rPr>
              <a:t>Các số 17, 18, 19, 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4171" y="547131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Giáo viên: Phan Thị Thu Thủy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36" y="1271742"/>
            <a:ext cx="11192727" cy="4314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3516" y="2825086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3898" y="4492387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07549" y="2721113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13844" y="2721113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5378" y="2775943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1673" y="2775943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5961" y="2803000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0431" y="4443244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8849" y="4443244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7222" y="4443244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9838" y="4443244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55655" y="4443244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74009" y="4443244"/>
            <a:ext cx="84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custDataLst>
      <p:tags r:id="rId1"/>
    </p:custDataLst>
  </p:cSld>
  <p:clrMapOvr>
    <a:masterClrMapping/>
  </p:clrMapOvr>
  <p:transition advTm="5998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64" y="0"/>
            <a:ext cx="10231699" cy="6709568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7181850" y="146685"/>
            <a:ext cx="2474595" cy="19164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tất cả 17 bạn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9867900" y="1715770"/>
            <a:ext cx="2429510" cy="161480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8 bạn nam</a:t>
            </a:r>
          </a:p>
        </p:txBody>
      </p:sp>
    </p:spTree>
    <p:custDataLst>
      <p:tags r:id="rId1"/>
    </p:custDataLst>
  </p:cSld>
  <p:clrMapOvr>
    <a:masterClrMapping/>
  </p:clrMapOvr>
  <p:transition advTm="4137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1920" y="2611120"/>
            <a:ext cx="87782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8"/>
    </mc:Choice>
    <mc:Fallback xmlns="">
      <p:transition spd="slow" advTm="1154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f4a656103c94493a2eb758f5998643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481" y="1613189"/>
            <a:ext cx="6836603" cy="3845502"/>
          </a:xfrm>
        </p:spPr>
      </p:pic>
    </p:spTree>
    <p:extLst>
      <p:ext uri="{BB962C8B-B14F-4D97-AF65-F5344CB8AC3E}">
        <p14:creationId xmlns:p14="http://schemas.microsoft.com/office/powerpoint/2010/main" val="25403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1889760"/>
            <a:ext cx="6979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"/>
    </mc:Choice>
    <mc:Fallback xmlns="">
      <p:transition spd="slow" advTm="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30"/>
    </mc:Choice>
    <mc:Fallback xmlns="">
      <p:transition spd="slow" advTm="11723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4" objId="2"/>
        <p14:stopEvt time="11540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992" y="2520170"/>
            <a:ext cx="6900026" cy="1325563"/>
          </a:xfrm>
        </p:spPr>
        <p:txBody>
          <a:bodyPr>
            <a:normAutofit/>
          </a:bodyPr>
          <a:lstStyle/>
          <a:p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SỐ 17, 18, 19, 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2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7"/>
    </mc:Choice>
    <mc:Fallback xmlns=""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81" y="0"/>
            <a:ext cx="9109728" cy="6715328"/>
          </a:xfrm>
          <a:prstGeom prst="rect">
            <a:avLst/>
          </a:prstGeom>
        </p:spPr>
      </p:pic>
    </p:spTree>
  </p:cSld>
  <p:clrMapOvr>
    <a:masterClrMapping/>
  </p:clrMapOvr>
  <p:transition advTm="200657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20" y="954157"/>
            <a:ext cx="9847761" cy="4585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7044" y="397565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49413" y="397565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41167" y="397565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5290" y="397565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05"/>
    </mc:Choice>
    <mc:Fallback xmlns="">
      <p:transition spd="slow" advTm="88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91" y="366089"/>
            <a:ext cx="8640417" cy="58984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7375" y="2994992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7375" y="5506279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3356" y="3022912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93356" y="5552662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custDataLst>
      <p:tags r:id="rId1"/>
    </p:custDataLst>
  </p:cSld>
  <p:clrMapOvr>
    <a:masterClrMapping/>
  </p:clrMapOvr>
  <p:transition advTm="5764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14" y="499155"/>
            <a:ext cx="9952172" cy="5859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105469"/>
            <a:ext cx="134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54621" y="4330890"/>
            <a:ext cx="134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8292" y="4330890"/>
            <a:ext cx="134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7450" y="3124664"/>
            <a:ext cx="134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5097" y="2047839"/>
            <a:ext cx="134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custDataLst>
      <p:tags r:id="rId1"/>
    </p:custDataLst>
  </p:cSld>
  <p:clrMapOvr>
    <a:masterClrMapping/>
  </p:clrMapOvr>
  <p:transition advTm="4748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|11.2|9.5|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9.5|9.2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2.3|2.5|2.1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1.6|3.2|1.7|1.5|2.8|10.5|1.3|2.1|1.3|1.5|1.6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87</Words>
  <Application>Microsoft Office PowerPoint</Application>
  <PresentationFormat>Widescreen</PresentationFormat>
  <Paragraphs>33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 CHÀO MỪNG CÁC CON ĐẾN VỚI TIẾT HỌC HÔM NAY  MÔN TOÁN LỚP 1  Các số 17, 18, 19, 20</vt:lpstr>
      <vt:lpstr>PowerPoint Presentation</vt:lpstr>
      <vt:lpstr>PowerPoint Presentation</vt:lpstr>
      <vt:lpstr>PowerPoint Presentation</vt:lpstr>
      <vt:lpstr>CÁC SỐ 17, 18, 19,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LỚP 1</dc:title>
  <dc:creator>User</dc:creator>
  <cp:lastModifiedBy>DELL</cp:lastModifiedBy>
  <cp:revision>29</cp:revision>
  <dcterms:created xsi:type="dcterms:W3CDTF">2020-09-30T13:06:00Z</dcterms:created>
  <dcterms:modified xsi:type="dcterms:W3CDTF">2025-04-11T00:39:26Z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