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300" r:id="rId3"/>
    <p:sldId id="340" r:id="rId4"/>
    <p:sldId id="315" r:id="rId5"/>
    <p:sldId id="330" r:id="rId6"/>
    <p:sldId id="325" r:id="rId7"/>
    <p:sldId id="326" r:id="rId8"/>
    <p:sldId id="345" r:id="rId9"/>
    <p:sldId id="341" r:id="rId10"/>
    <p:sldId id="342" r:id="rId11"/>
    <p:sldId id="343" r:id="rId12"/>
    <p:sldId id="327" r:id="rId13"/>
    <p:sldId id="328" r:id="rId14"/>
    <p:sldId id="346" r:id="rId15"/>
    <p:sldId id="344" r:id="rId16"/>
    <p:sldId id="339" r:id="rId17"/>
    <p:sldId id="336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rtoon kids jumping on the background of sky Vector Image"/>
          <p:cNvPicPr>
            <a:picLocks noChangeAspect="1" noChangeArrowheads="1"/>
          </p:cNvPicPr>
          <p:nvPr/>
        </p:nvPicPr>
        <p:blipFill>
          <a:blip r:embed="rId2"/>
          <a:srcRect b="108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79061" y="1793849"/>
            <a:ext cx="1063387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600" b="1" i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thầy cô</a:t>
            </a:r>
          </a:p>
          <a:p>
            <a:pPr algn="ctr"/>
            <a:r>
              <a:rPr lang="en-US" altLang="en-US" sz="6600" b="1" i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đến dự giờ thăm lớp</a:t>
            </a:r>
            <a:endParaRPr lang="en-US" altLang="en-US" sz="66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0"/>
            <a:ext cx="12192000" cy="6848450"/>
          </a:xfrm>
        </p:spPr>
      </p:pic>
      <p:sp>
        <p:nvSpPr>
          <p:cNvPr id="6" name="Oval 5"/>
          <p:cNvSpPr/>
          <p:nvPr/>
        </p:nvSpPr>
        <p:spPr>
          <a:xfrm>
            <a:off x="10451692" y="206479"/>
            <a:ext cx="914400" cy="9930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255045" y="275303"/>
            <a:ext cx="1179872" cy="12683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5" y="964402"/>
            <a:ext cx="5782659" cy="5240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40" y="934065"/>
            <a:ext cx="6011376" cy="53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85258"/>
            <a:ext cx="11736438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2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" y="1"/>
            <a:ext cx="12151511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3950" y="1897049"/>
            <a:ext cx="7363591" cy="1786891"/>
          </a:xfrm>
          <a:prstGeom prst="rect">
            <a:avLst/>
          </a:prstGeom>
          <a:noFill/>
        </p:spPr>
        <p:txBody>
          <a:bodyPr wrap="square" lIns="123691" tIns="61845" rIns="123691" bIns="618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604">
              <a:defRPr/>
            </a:pPr>
            <a:r>
              <a:rPr lang="vi-VN" sz="5400" b="1" dirty="0" smtClean="0">
                <a:ln/>
                <a:solidFill>
                  <a:srgbClr val="FF0000"/>
                </a:solidFill>
                <a:latin typeface="VNI-Avo" pitchFamily="2" charset="0"/>
              </a:rPr>
              <a:t>Caûm ôn quyù thaày coâ ñaõ veà döï giôø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 Karaoke Nhạc Thiếu Nhi Beat Chuẩn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4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455173" y="337969"/>
            <a:ext cx="928165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8000" b="1" i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BA – MÁ - TÔI</a:t>
            </a:r>
            <a:endParaRPr lang="en-US" altLang="en-US" sz="80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i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ạc đầu game show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632993560297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7561" y="2829232"/>
            <a:ext cx="7177549" cy="33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502172100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77" y="81116"/>
            <a:ext cx="11887200" cy="677688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844982" y="373627"/>
            <a:ext cx="914400" cy="9930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502172100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20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497963" y="324466"/>
            <a:ext cx="914400" cy="9930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4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7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" y="727587"/>
            <a:ext cx="5719738" cy="5153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62" y="727586"/>
            <a:ext cx="5892128" cy="51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29</Words>
  <Application>Microsoft Office PowerPoint</Application>
  <PresentationFormat>Widescreen</PresentationFormat>
  <Paragraphs>9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HP</cp:lastModifiedBy>
  <cp:revision>75</cp:revision>
  <dcterms:created xsi:type="dcterms:W3CDTF">2021-02-06T02:24:24Z</dcterms:created>
  <dcterms:modified xsi:type="dcterms:W3CDTF">2025-02-18T16:05:22Z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