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7" r:id="rId2"/>
    <p:sldId id="373" r:id="rId3"/>
    <p:sldId id="378" r:id="rId4"/>
    <p:sldId id="391" r:id="rId5"/>
    <p:sldId id="392" r:id="rId6"/>
    <p:sldId id="393" r:id="rId7"/>
    <p:sldId id="394" r:id="rId8"/>
    <p:sldId id="396" r:id="rId9"/>
    <p:sldId id="399" r:id="rId10"/>
    <p:sldId id="400" r:id="rId11"/>
    <p:sldId id="398" r:id="rId12"/>
    <p:sldId id="395" r:id="rId13"/>
    <p:sldId id="401" r:id="rId14"/>
    <p:sldId id="406" r:id="rId15"/>
    <p:sldId id="409" r:id="rId16"/>
    <p:sldId id="410" r:id="rId17"/>
    <p:sldId id="411" r:id="rId18"/>
    <p:sldId id="412" r:id="rId19"/>
    <p:sldId id="413" r:id="rId20"/>
    <p:sldId id="414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slide" Target="slide17.xml"/><Relationship Id="rId3" Type="http://schemas.openxmlformats.org/officeDocument/2006/relationships/audio" Target="../media/audio1.wav"/><Relationship Id="rId21" Type="http://schemas.openxmlformats.org/officeDocument/2006/relationships/image" Target="../media/image56.png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17" Type="http://schemas.openxmlformats.org/officeDocument/2006/relationships/image" Target="../media/image52.GIF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GIF"/><Relationship Id="rId20" Type="http://schemas.openxmlformats.org/officeDocument/2006/relationships/image" Target="../media/image55.png"/><Relationship Id="rId29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6.GIF"/><Relationship Id="rId24" Type="http://schemas.openxmlformats.org/officeDocument/2006/relationships/image" Target="../media/image58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23" Type="http://schemas.openxmlformats.org/officeDocument/2006/relationships/slide" Target="slide21.xml"/><Relationship Id="rId28" Type="http://schemas.openxmlformats.org/officeDocument/2006/relationships/slide" Target="slide19.xml"/><Relationship Id="rId10" Type="http://schemas.openxmlformats.org/officeDocument/2006/relationships/image" Target="../media/image45.GIF"/><Relationship Id="rId19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slide" Target="slide18.xml"/><Relationship Id="rId30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9.png"/><Relationship Id="rId5" Type="http://schemas.openxmlformats.org/officeDocument/2006/relationships/audio" Target="../media/audio7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audio7.wav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audio7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audio7.wav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audio7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6" y="1612004"/>
            <a:ext cx="10943167" cy="1082675"/>
          </a:xfrm>
        </p:spPr>
        <p:txBody>
          <a:bodyPr>
            <a:norm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19</a:t>
            </a:r>
            <a:endParaRPr lang="vi-VN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66" y="2601119"/>
            <a:ext cx="12298017" cy="1655762"/>
          </a:xfrm>
        </p:spPr>
        <p:txBody>
          <a:bodyPr>
            <a:normAutofit fontScale="92500"/>
          </a:bodyPr>
          <a:lstStyle/>
          <a:p>
            <a:pPr algn="ctr"/>
            <a:r>
              <a:rPr lang="en-US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39: CÁC SỐ 11, 12, 13, 14, 15, 16 </a:t>
            </a:r>
          </a:p>
          <a:p>
            <a:pPr algn="ctr"/>
            <a:r>
              <a:rPr lang="en-US" altLang="en-US" sz="4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4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altLang="en-US" sz="4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vi-VN" altLang="en-US" sz="5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45812" y="628964"/>
            <a:ext cx="10991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rcRect l="9912" t="24062" r="67647" b="46662"/>
          <a:stretch>
            <a:fillRect/>
          </a:stretch>
        </p:blipFill>
        <p:spPr>
          <a:xfrm>
            <a:off x="5443855" y="1025525"/>
            <a:ext cx="2777490" cy="2393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006725" y="2134870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rcRect l="6354" t="58472" r="67188" b="13667"/>
          <a:stretch>
            <a:fillRect/>
          </a:stretch>
        </p:blipFill>
        <p:spPr>
          <a:xfrm>
            <a:off x="5276850" y="3839210"/>
            <a:ext cx="3554730" cy="2522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554139" y="2525780"/>
            <a:ext cx="6985635" cy="7683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44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THỰC HÀNH-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62357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1" y="5760085"/>
            <a:ext cx="808991" cy="768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50437" y="5746833"/>
            <a:ext cx="808990" cy="768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47377" y="5760085"/>
            <a:ext cx="808990" cy="768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885950" y="550545"/>
            <a:ext cx="906145" cy="706755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95350" y="586740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 1         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901484" y="1603125"/>
            <a:ext cx="50088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Content Placeholder 12" descr="powerpoint-07"/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-74295" y="-25400"/>
            <a:ext cx="1336675" cy="57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373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mười sáu viết là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373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11,....,13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12,14,15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11,14,15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13,14,15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16,14,13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373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....,14,.....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373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mười một viết là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10795" y="10795"/>
            <a:ext cx="1758315" cy="76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373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mười ba viết là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-31115" y="-29845"/>
            <a:ext cx="1758315" cy="76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20650" y="635"/>
            <a:ext cx="12313285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65619" y="1581535"/>
            <a:ext cx="4351655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bốn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66921" y="954158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       </a:t>
            </a:r>
            <a:r>
              <a:rPr kumimoji="0" lang="vi-VN" altLang="zh-C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Thảo luận nhóm hình thành các số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từ 11 đến 16</a:t>
            </a: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2321560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một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800735"/>
            <a:ext cx="254825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hai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909955"/>
            <a:ext cx="2268220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61138" t="44306" r="33019" b="26334"/>
          <a:stretch>
            <a:fillRect/>
          </a:stretch>
        </p:blipFill>
        <p:spPr>
          <a:xfrm>
            <a:off x="1263015" y="1249045"/>
            <a:ext cx="2073275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69964" t="44593" r="23456" b="26463"/>
          <a:stretch>
            <a:fillRect/>
          </a:stretch>
        </p:blipFill>
        <p:spPr>
          <a:xfrm>
            <a:off x="4994275" y="1248410"/>
            <a:ext cx="215138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78582" t="44185" r="15441" b="26454"/>
          <a:stretch>
            <a:fillRect/>
          </a:stretch>
        </p:blipFill>
        <p:spPr>
          <a:xfrm>
            <a:off x="8642985" y="1386205"/>
            <a:ext cx="2217420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978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bốn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lăm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sáu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533130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Lấy số que tính tương ứng</a:t>
            </a: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304</Words>
  <Application>Microsoft Office PowerPoint</Application>
  <PresentationFormat>Widescreen</PresentationFormat>
  <Paragraphs>81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UTM Avo</vt:lpstr>
      <vt:lpstr>Times New Roman</vt:lpstr>
      <vt:lpstr>Arial</vt:lpstr>
      <vt:lpstr>百变马丁</vt:lpstr>
      <vt:lpstr>Calibri</vt:lpstr>
      <vt:lpstr>Green Color</vt:lpstr>
      <vt:lpstr>TUẦN 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50</cp:revision>
  <dcterms:created xsi:type="dcterms:W3CDTF">2021-11-01T08:16:00Z</dcterms:created>
  <dcterms:modified xsi:type="dcterms:W3CDTF">2021-12-09T04:09:33Z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