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5" r:id="rId2"/>
    <p:sldMasterId id="2147483691" r:id="rId3"/>
  </p:sldMasterIdLst>
  <p:notesMasterIdLst>
    <p:notesMasterId r:id="rId33"/>
  </p:notesMasterIdLst>
  <p:sldIdLst>
    <p:sldId id="346" r:id="rId4"/>
    <p:sldId id="347" r:id="rId5"/>
    <p:sldId id="330" r:id="rId6"/>
    <p:sldId id="317" r:id="rId7"/>
    <p:sldId id="319" r:id="rId8"/>
    <p:sldId id="327" r:id="rId9"/>
    <p:sldId id="339" r:id="rId10"/>
    <p:sldId id="328" r:id="rId11"/>
    <p:sldId id="338" r:id="rId12"/>
    <p:sldId id="340" r:id="rId13"/>
    <p:sldId id="268" r:id="rId14"/>
    <p:sldId id="269" r:id="rId15"/>
    <p:sldId id="323" r:id="rId16"/>
    <p:sldId id="313" r:id="rId17"/>
    <p:sldId id="341" r:id="rId18"/>
    <p:sldId id="261" r:id="rId19"/>
    <p:sldId id="262" r:id="rId20"/>
    <p:sldId id="344" r:id="rId21"/>
    <p:sldId id="329" r:id="rId22"/>
    <p:sldId id="337" r:id="rId23"/>
    <p:sldId id="259" r:id="rId24"/>
    <p:sldId id="260" r:id="rId25"/>
    <p:sldId id="332" r:id="rId26"/>
    <p:sldId id="333" r:id="rId27"/>
    <p:sldId id="334" r:id="rId28"/>
    <p:sldId id="335" r:id="rId29"/>
    <p:sldId id="336" r:id="rId30"/>
    <p:sldId id="326" r:id="rId31"/>
    <p:sldId id="345" r:id="rId32"/>
  </p:sldIdLst>
  <p:sldSz cx="12192000" cy="6858000"/>
  <p:notesSz cx="6858000" cy="9144000"/>
  <p:embeddedFontLst>
    <p:embeddedFont>
      <p:font typeface="#9Slide03 AllRoundGothic" panose="020B0703020202020104" pitchFamily="34" charset="0"/>
      <p:regular r:id="rId34"/>
    </p:embeddedFont>
    <p:embeddedFont>
      <p:font typeface=".VnTime" panose="020B7200000000000000" pitchFamily="34" charset="0"/>
      <p:regular r:id="rId35"/>
      <p:bold r:id="rId36"/>
      <p:italic r:id="rId37"/>
      <p:boldItalic r:id="rId38"/>
    </p:embeddedFont>
    <p:embeddedFont>
      <p:font typeface="Gochi Hand" panose="020B0604020202020204" charset="0"/>
      <p:regular r:id="rId39"/>
    </p:embeddedFont>
    <p:embeddedFont>
      <p:font typeface="Nunito" pitchFamily="2" charset="0"/>
      <p:regular r:id="rId40"/>
      <p:bold r:id="rId41"/>
      <p:italic r:id="rId42"/>
      <p:boldItalic r:id="rId43"/>
    </p:embeddedFont>
    <p:embeddedFont>
      <p:font typeface="Nunito Sans" pitchFamily="2" charset="0"/>
      <p:regular r:id="rId44"/>
      <p:bold r:id="rId45"/>
      <p:italic r:id="rId46"/>
      <p:boldItalic r:id="rId47"/>
    </p:embeddedFont>
    <p:embeddedFont>
      <p:font typeface="Nunito SemiBold" pitchFamily="2" charset="0"/>
      <p:bold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CC0099"/>
    <a:srgbClr val="9D9A08"/>
    <a:srgbClr val="57257D"/>
    <a:srgbClr val="000000"/>
    <a:srgbClr val="990000"/>
    <a:srgbClr val="D68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 varScale="1">
        <p:scale>
          <a:sx n="59" d="100"/>
          <a:sy n="59" d="100"/>
        </p:scale>
        <p:origin x="93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52F16-0A71-48A5-BBC1-622B8030BB3A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B0671-10E0-4D97-B2E9-D15DADAF9E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b5e3ec5be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b5e3ec5be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4550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gb5e3ec5be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0" name="Google Shape;1850;gb5e3ec5be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211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gbadbdc033f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9" name="Google Shape;1889;gbadbdc033f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6183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gb5e3ec5be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0" name="Google Shape;1850;gb5e3ec5be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054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b5e3ec5be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b5e3ec5be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50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5e3ec5be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5e3ec5be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9B0671-10E0-4D97-B2E9-D15DADAF9E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61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b5e3ec5be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b5e3ec5be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85266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5e3ec5be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5e3ec5be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6799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b5e6390668_2_4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b5e6390668_2_4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b5e3ec5be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b5e3ec5be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1395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;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153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;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chỗ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09155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;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chỗ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0145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;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chỗ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37545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b5e6390668_2_4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b5e6390668_2_4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442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b5e3ec5be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b5e3ec5be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8884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b5e3ec5be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b5e3ec5be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456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b5e3ec5b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b5e3ec5be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301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aca33d7c17_0_2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aca33d7c17_0_2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94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b5e3ec5be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b5e3ec5be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015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gb5e3ec5be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1" name="Google Shape;1821;gb5e3ec5bec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53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b5e3ec5be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b5e3ec5be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12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b5e3ec5be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b5e3ec5be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1316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3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3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5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5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5"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4000" y="3644143"/>
            <a:ext cx="9704000" cy="1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33" b="1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69933" y="5513567"/>
            <a:ext cx="56520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2" name="Google Shape;12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5" name="Google Shape;15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8" name="Google Shape;18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1" name="Google Shape;21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24" name="Google Shape;24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28" name="Google Shape;28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2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37" name="Google Shape;37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" name="Google Shape;48;p2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49" name="Google Shape;49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3126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2850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3019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2524567" y="1818760"/>
            <a:ext cx="7142800" cy="2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subTitle" idx="1"/>
          </p:nvPr>
        </p:nvSpPr>
        <p:spPr>
          <a:xfrm>
            <a:off x="3034233" y="4050440"/>
            <a:ext cx="6123600" cy="9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1" name="Google Shape;181;p7"/>
          <p:cNvGrpSpPr/>
          <p:nvPr/>
        </p:nvGrpSpPr>
        <p:grpSpPr>
          <a:xfrm rot="7179494">
            <a:off x="9871760" y="4381968"/>
            <a:ext cx="1201005" cy="1656601"/>
            <a:chOff x="330281" y="38723"/>
            <a:chExt cx="1614914" cy="2227176"/>
          </a:xfrm>
        </p:grpSpPr>
        <p:sp>
          <p:nvSpPr>
            <p:cNvPr id="182" name="Google Shape;182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" name="Google Shape;185;p7"/>
          <p:cNvGrpSpPr/>
          <p:nvPr/>
        </p:nvGrpSpPr>
        <p:grpSpPr>
          <a:xfrm>
            <a:off x="914807" y="547402"/>
            <a:ext cx="1232287" cy="1640092"/>
            <a:chOff x="330281" y="38723"/>
            <a:chExt cx="1614914" cy="2227176"/>
          </a:xfrm>
        </p:grpSpPr>
        <p:sp>
          <p:nvSpPr>
            <p:cNvPr id="186" name="Google Shape;186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" name="Google Shape;189;p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90" name="Google Shape;190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" name="Google Shape;192;p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93" name="Google Shape;193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4025085">
            <a:off x="720415" y="6196649"/>
            <a:ext cx="140875" cy="198223"/>
            <a:chOff x="5248950" y="2607450"/>
            <a:chExt cx="27575" cy="38800"/>
          </a:xfrm>
        </p:grpSpPr>
        <p:sp>
          <p:nvSpPr>
            <p:cNvPr id="196" name="Google Shape;196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" name="Google Shape;198;p7"/>
          <p:cNvGrpSpPr/>
          <p:nvPr/>
        </p:nvGrpSpPr>
        <p:grpSpPr>
          <a:xfrm rot="-5243946">
            <a:off x="617107" y="677640"/>
            <a:ext cx="223379" cy="314309"/>
            <a:chOff x="5248950" y="2607450"/>
            <a:chExt cx="27575" cy="38800"/>
          </a:xfrm>
        </p:grpSpPr>
        <p:sp>
          <p:nvSpPr>
            <p:cNvPr id="199" name="Google Shape;199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7"/>
          <p:cNvGrpSpPr/>
          <p:nvPr/>
        </p:nvGrpSpPr>
        <p:grpSpPr>
          <a:xfrm rot="-2700000">
            <a:off x="2573519" y="383864"/>
            <a:ext cx="139484" cy="196264"/>
            <a:chOff x="5248950" y="2607450"/>
            <a:chExt cx="27575" cy="38800"/>
          </a:xfrm>
        </p:grpSpPr>
        <p:sp>
          <p:nvSpPr>
            <p:cNvPr id="202" name="Google Shape;202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7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05" name="Google Shape;205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7"/>
          <p:cNvSpPr/>
          <p:nvPr/>
        </p:nvSpPr>
        <p:spPr>
          <a:xfrm>
            <a:off x="374933" y="5058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>
            <a:off x="8364800" y="849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>
            <a:off x="7439533" y="6432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7"/>
          <p:cNvSpPr/>
          <p:nvPr/>
        </p:nvSpPr>
        <p:spPr>
          <a:xfrm>
            <a:off x="11277133" y="191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7"/>
          <p:cNvSpPr/>
          <p:nvPr/>
        </p:nvSpPr>
        <p:spPr>
          <a:xfrm>
            <a:off x="5571500" y="6091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7"/>
          <p:cNvSpPr/>
          <p:nvPr/>
        </p:nvSpPr>
        <p:spPr>
          <a:xfrm>
            <a:off x="2124900" y="2019400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2917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6088233" y="1534267"/>
            <a:ext cx="4751600" cy="2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6088233" y="3924433"/>
            <a:ext cx="4751600" cy="1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219" name="Google Shape;219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9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222" name="Google Shape;222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4" name="Google Shape;224;p9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25" name="Google Shape;225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9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3840333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>
            <a:off x="653000" y="1743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9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233" name="Google Shape;233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9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237" name="Google Shape;237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0" name="Google Shape;240;p9"/>
          <p:cNvSpPr/>
          <p:nvPr/>
        </p:nvSpPr>
        <p:spPr>
          <a:xfrm>
            <a:off x="4325134" y="-916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9"/>
          <p:cNvSpPr/>
          <p:nvPr/>
        </p:nvSpPr>
        <p:spPr>
          <a:xfrm>
            <a:off x="11650901" y="38659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21793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 txBox="1">
            <a:spLocks noGrp="1"/>
          </p:cNvSpPr>
          <p:nvPr>
            <p:ph type="title"/>
          </p:nvPr>
        </p:nvSpPr>
        <p:spPr>
          <a:xfrm>
            <a:off x="1850800" y="1572800"/>
            <a:ext cx="8490400" cy="27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5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44" name="Google Shape;244;p10"/>
          <p:cNvGrpSpPr/>
          <p:nvPr/>
        </p:nvGrpSpPr>
        <p:grpSpPr>
          <a:xfrm rot="-2241120">
            <a:off x="10779830" y="480927"/>
            <a:ext cx="223377" cy="314312"/>
            <a:chOff x="5248950" y="2607450"/>
            <a:chExt cx="27575" cy="38800"/>
          </a:xfrm>
        </p:grpSpPr>
        <p:sp>
          <p:nvSpPr>
            <p:cNvPr id="245" name="Google Shape;245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0"/>
          <p:cNvGrpSpPr/>
          <p:nvPr/>
        </p:nvGrpSpPr>
        <p:grpSpPr>
          <a:xfrm rot="-8254088">
            <a:off x="3920013" y="734861"/>
            <a:ext cx="139484" cy="196264"/>
            <a:chOff x="5248950" y="2607450"/>
            <a:chExt cx="27575" cy="38800"/>
          </a:xfrm>
        </p:grpSpPr>
        <p:sp>
          <p:nvSpPr>
            <p:cNvPr id="248" name="Google Shape;248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" name="Google Shape;250;p1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51" name="Google Shape;251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10"/>
          <p:cNvSpPr/>
          <p:nvPr/>
        </p:nvSpPr>
        <p:spPr>
          <a:xfrm>
            <a:off x="2518633" y="39142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0"/>
          <p:cNvSpPr/>
          <p:nvPr/>
        </p:nvSpPr>
        <p:spPr>
          <a:xfrm>
            <a:off x="7162917" y="5358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0"/>
          <p:cNvSpPr/>
          <p:nvPr/>
        </p:nvSpPr>
        <p:spPr>
          <a:xfrm>
            <a:off x="11538433" y="39142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0"/>
          <p:cNvSpPr/>
          <p:nvPr/>
        </p:nvSpPr>
        <p:spPr>
          <a:xfrm>
            <a:off x="630200" y="59403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8" name="Google Shape;258;p10"/>
          <p:cNvGrpSpPr/>
          <p:nvPr/>
        </p:nvGrpSpPr>
        <p:grpSpPr>
          <a:xfrm rot="3488692">
            <a:off x="1241883" y="294283"/>
            <a:ext cx="1201097" cy="1656627"/>
            <a:chOff x="330281" y="38723"/>
            <a:chExt cx="1614914" cy="2227176"/>
          </a:xfrm>
        </p:grpSpPr>
        <p:sp>
          <p:nvSpPr>
            <p:cNvPr id="259" name="Google Shape;259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" name="Google Shape;262;p10"/>
          <p:cNvGrpSpPr/>
          <p:nvPr/>
        </p:nvGrpSpPr>
        <p:grpSpPr>
          <a:xfrm rot="3488692">
            <a:off x="10641250" y="1070649"/>
            <a:ext cx="1201097" cy="1656627"/>
            <a:chOff x="330281" y="38723"/>
            <a:chExt cx="1614914" cy="2227176"/>
          </a:xfrm>
        </p:grpSpPr>
        <p:sp>
          <p:nvSpPr>
            <p:cNvPr id="263" name="Google Shape;263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10"/>
          <p:cNvGrpSpPr/>
          <p:nvPr/>
        </p:nvGrpSpPr>
        <p:grpSpPr>
          <a:xfrm>
            <a:off x="8023493" y="5688091"/>
            <a:ext cx="4367064" cy="1537619"/>
            <a:chOff x="5142175" y="4369850"/>
            <a:chExt cx="1625700" cy="572400"/>
          </a:xfrm>
        </p:grpSpPr>
        <p:sp>
          <p:nvSpPr>
            <p:cNvPr id="267" name="Google Shape;267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2" name="Google Shape;272;p10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273" name="Google Shape;273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8" name="Google Shape;278;p10"/>
          <p:cNvGrpSpPr/>
          <p:nvPr/>
        </p:nvGrpSpPr>
        <p:grpSpPr>
          <a:xfrm>
            <a:off x="8944581" y="3429001"/>
            <a:ext cx="2394689" cy="4934176"/>
            <a:chOff x="6239025" y="396475"/>
            <a:chExt cx="480900" cy="990825"/>
          </a:xfrm>
        </p:grpSpPr>
        <p:sp>
          <p:nvSpPr>
            <p:cNvPr id="279" name="Google Shape;27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" name="Google Shape;288;p10"/>
          <p:cNvGrpSpPr/>
          <p:nvPr/>
        </p:nvGrpSpPr>
        <p:grpSpPr>
          <a:xfrm>
            <a:off x="315748" y="3674801"/>
            <a:ext cx="2394689" cy="4934176"/>
            <a:chOff x="6239025" y="396475"/>
            <a:chExt cx="480900" cy="990825"/>
          </a:xfrm>
        </p:grpSpPr>
        <p:sp>
          <p:nvSpPr>
            <p:cNvPr id="289" name="Google Shape;28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10"/>
          <p:cNvSpPr/>
          <p:nvPr/>
        </p:nvSpPr>
        <p:spPr>
          <a:xfrm>
            <a:off x="4640134" y="-1127533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0"/>
          <p:cNvSpPr/>
          <p:nvPr/>
        </p:nvSpPr>
        <p:spPr>
          <a:xfrm>
            <a:off x="315733" y="34290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0" name="Google Shape;300;p10"/>
          <p:cNvGrpSpPr/>
          <p:nvPr/>
        </p:nvGrpSpPr>
        <p:grpSpPr>
          <a:xfrm rot="-1447079">
            <a:off x="4452805" y="5379823"/>
            <a:ext cx="139484" cy="196264"/>
            <a:chOff x="5248950" y="2607450"/>
            <a:chExt cx="27575" cy="38800"/>
          </a:xfrm>
        </p:grpSpPr>
        <p:sp>
          <p:nvSpPr>
            <p:cNvPr id="301" name="Google Shape;301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25009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22581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83" y="390939"/>
            <a:ext cx="1660509" cy="16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0273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169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2388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22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60" name="Google Shape;760;p2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2" name="Google Shape;762;p22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63" name="Google Shape;763;p2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5" name="Google Shape;765;p22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766" name="Google Shape;766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9" name="Google Shape;769;p22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770" name="Google Shape;770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3" name="Google Shape;773;p22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22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22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22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7" name="Google Shape;777;p22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778" name="Google Shape;778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1" name="Google Shape;781;p22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22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7910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758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7"/>
          <p:cNvSpPr txBox="1">
            <a:spLocks noGrp="1"/>
          </p:cNvSpPr>
          <p:nvPr>
            <p:ph type="title" hasCustomPrompt="1"/>
          </p:nvPr>
        </p:nvSpPr>
        <p:spPr>
          <a:xfrm>
            <a:off x="3292251" y="726133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37" name="Google Shape;937;p27"/>
          <p:cNvSpPr txBox="1">
            <a:spLocks noGrp="1"/>
          </p:cNvSpPr>
          <p:nvPr>
            <p:ph type="subTitle" idx="1"/>
          </p:nvPr>
        </p:nvSpPr>
        <p:spPr>
          <a:xfrm>
            <a:off x="3292267" y="1887867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27"/>
          <p:cNvSpPr txBox="1">
            <a:spLocks noGrp="1"/>
          </p:cNvSpPr>
          <p:nvPr>
            <p:ph type="title" idx="2" hasCustomPrompt="1"/>
          </p:nvPr>
        </p:nvSpPr>
        <p:spPr>
          <a:xfrm>
            <a:off x="3292251" y="2442967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39" name="Google Shape;939;p27"/>
          <p:cNvSpPr txBox="1">
            <a:spLocks noGrp="1"/>
          </p:cNvSpPr>
          <p:nvPr>
            <p:ph type="subTitle" idx="3"/>
          </p:nvPr>
        </p:nvSpPr>
        <p:spPr>
          <a:xfrm>
            <a:off x="3292267" y="3604700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27"/>
          <p:cNvSpPr txBox="1">
            <a:spLocks noGrp="1"/>
          </p:cNvSpPr>
          <p:nvPr>
            <p:ph type="title" idx="4" hasCustomPrompt="1"/>
          </p:nvPr>
        </p:nvSpPr>
        <p:spPr>
          <a:xfrm>
            <a:off x="3292251" y="4159800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41" name="Google Shape;941;p27"/>
          <p:cNvSpPr txBox="1">
            <a:spLocks noGrp="1"/>
          </p:cNvSpPr>
          <p:nvPr>
            <p:ph type="subTitle" idx="5"/>
          </p:nvPr>
        </p:nvSpPr>
        <p:spPr>
          <a:xfrm>
            <a:off x="3292267" y="5321533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2" name="Google Shape;942;p2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43" name="Google Shape;943;p2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5" name="Google Shape;945;p2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46" name="Google Shape;946;p2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2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8" name="Google Shape;948;p2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949" name="Google Shape;949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2" name="Google Shape;952;p2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27"/>
          <p:cNvSpPr/>
          <p:nvPr/>
        </p:nvSpPr>
        <p:spPr>
          <a:xfrm>
            <a:off x="2490000" y="33282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4" name="Google Shape;954;p2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955" name="Google Shape;955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8" name="Google Shape;958;p2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959" name="Google Shape;959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2" name="Google Shape;962;p27"/>
          <p:cNvGrpSpPr/>
          <p:nvPr/>
        </p:nvGrpSpPr>
        <p:grpSpPr>
          <a:xfrm>
            <a:off x="9184214" y="3599868"/>
            <a:ext cx="2394689" cy="4934176"/>
            <a:chOff x="6239025" y="396475"/>
            <a:chExt cx="480900" cy="990825"/>
          </a:xfrm>
        </p:grpSpPr>
        <p:sp>
          <p:nvSpPr>
            <p:cNvPr id="963" name="Google Shape;963;p2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2" name="Google Shape;972;p27"/>
          <p:cNvGrpSpPr/>
          <p:nvPr/>
        </p:nvGrpSpPr>
        <p:grpSpPr>
          <a:xfrm>
            <a:off x="287114" y="3744985"/>
            <a:ext cx="2394689" cy="4934176"/>
            <a:chOff x="6239025" y="396475"/>
            <a:chExt cx="480900" cy="990825"/>
          </a:xfrm>
        </p:grpSpPr>
        <p:sp>
          <p:nvSpPr>
            <p:cNvPr id="973" name="Google Shape;973;p2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664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321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5106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67533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0185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32246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2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849" name="Google Shape;849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1" name="Google Shape;851;p2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852" name="Google Shape;852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4" name="Google Shape;854;p2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855" name="Google Shape;855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8" name="Google Shape;858;p25"/>
          <p:cNvSpPr/>
          <p:nvPr/>
        </p:nvSpPr>
        <p:spPr>
          <a:xfrm>
            <a:off x="97819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9" name="Google Shape;859;p25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0" name="Google Shape;860;p25"/>
          <p:cNvSpPr/>
          <p:nvPr/>
        </p:nvSpPr>
        <p:spPr>
          <a:xfrm>
            <a:off x="630200" y="4880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61" name="Google Shape;861;p25"/>
          <p:cNvGrpSpPr/>
          <p:nvPr/>
        </p:nvGrpSpPr>
        <p:grpSpPr>
          <a:xfrm rot="3488692">
            <a:off x="-507917" y="1388149"/>
            <a:ext cx="1201097" cy="1656627"/>
            <a:chOff x="330281" y="38723"/>
            <a:chExt cx="1614914" cy="2227176"/>
          </a:xfrm>
        </p:grpSpPr>
        <p:sp>
          <p:nvSpPr>
            <p:cNvPr id="862" name="Google Shape;862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5" name="Google Shape;865;p25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866" name="Google Shape;866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9" name="Google Shape;869;p25"/>
          <p:cNvGrpSpPr/>
          <p:nvPr/>
        </p:nvGrpSpPr>
        <p:grpSpPr>
          <a:xfrm>
            <a:off x="10737048" y="3740385"/>
            <a:ext cx="2394689" cy="4934176"/>
            <a:chOff x="6239025" y="396475"/>
            <a:chExt cx="480900" cy="990825"/>
          </a:xfrm>
        </p:grpSpPr>
        <p:sp>
          <p:nvSpPr>
            <p:cNvPr id="870" name="Google Shape;87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9" name="Google Shape;879;p25"/>
          <p:cNvGrpSpPr/>
          <p:nvPr/>
        </p:nvGrpSpPr>
        <p:grpSpPr>
          <a:xfrm>
            <a:off x="-1360370" y="5329319"/>
            <a:ext cx="2394689" cy="4934176"/>
            <a:chOff x="6239025" y="396475"/>
            <a:chExt cx="480900" cy="990825"/>
          </a:xfrm>
        </p:grpSpPr>
        <p:sp>
          <p:nvSpPr>
            <p:cNvPr id="880" name="Google Shape;88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9" name="Google Shape;889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9417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4000" y="3644143"/>
            <a:ext cx="9704000" cy="1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33" b="1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69933" y="5513567"/>
            <a:ext cx="56520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2" name="Google Shape;12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5" name="Google Shape;15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8" name="Google Shape;18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1" name="Google Shape;21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24" name="Google Shape;24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28" name="Google Shape;28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2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37" name="Google Shape;37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" name="Google Shape;48;p2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49" name="Google Shape;49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02347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64896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66856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0925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2524567" y="1818760"/>
            <a:ext cx="7142800" cy="2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subTitle" idx="1"/>
          </p:nvPr>
        </p:nvSpPr>
        <p:spPr>
          <a:xfrm>
            <a:off x="3034233" y="4050440"/>
            <a:ext cx="6123600" cy="9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1" name="Google Shape;181;p7"/>
          <p:cNvGrpSpPr/>
          <p:nvPr/>
        </p:nvGrpSpPr>
        <p:grpSpPr>
          <a:xfrm rot="7179494">
            <a:off x="9871760" y="4381968"/>
            <a:ext cx="1201005" cy="1656601"/>
            <a:chOff x="330281" y="38723"/>
            <a:chExt cx="1614914" cy="2227176"/>
          </a:xfrm>
        </p:grpSpPr>
        <p:sp>
          <p:nvSpPr>
            <p:cNvPr id="182" name="Google Shape;182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" name="Google Shape;185;p7"/>
          <p:cNvGrpSpPr/>
          <p:nvPr/>
        </p:nvGrpSpPr>
        <p:grpSpPr>
          <a:xfrm>
            <a:off x="914807" y="547402"/>
            <a:ext cx="1232287" cy="1640092"/>
            <a:chOff x="330281" y="38723"/>
            <a:chExt cx="1614914" cy="2227176"/>
          </a:xfrm>
        </p:grpSpPr>
        <p:sp>
          <p:nvSpPr>
            <p:cNvPr id="186" name="Google Shape;186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" name="Google Shape;189;p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90" name="Google Shape;190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" name="Google Shape;192;p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93" name="Google Shape;193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4025085">
            <a:off x="720415" y="6196649"/>
            <a:ext cx="140875" cy="198223"/>
            <a:chOff x="5248950" y="2607450"/>
            <a:chExt cx="27575" cy="38800"/>
          </a:xfrm>
        </p:grpSpPr>
        <p:sp>
          <p:nvSpPr>
            <p:cNvPr id="196" name="Google Shape;196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" name="Google Shape;198;p7"/>
          <p:cNvGrpSpPr/>
          <p:nvPr/>
        </p:nvGrpSpPr>
        <p:grpSpPr>
          <a:xfrm rot="-5243946">
            <a:off x="617107" y="677640"/>
            <a:ext cx="223379" cy="314309"/>
            <a:chOff x="5248950" y="2607450"/>
            <a:chExt cx="27575" cy="38800"/>
          </a:xfrm>
        </p:grpSpPr>
        <p:sp>
          <p:nvSpPr>
            <p:cNvPr id="199" name="Google Shape;199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7"/>
          <p:cNvGrpSpPr/>
          <p:nvPr/>
        </p:nvGrpSpPr>
        <p:grpSpPr>
          <a:xfrm rot="-2700000">
            <a:off x="2573519" y="383864"/>
            <a:ext cx="139484" cy="196264"/>
            <a:chOff x="5248950" y="2607450"/>
            <a:chExt cx="27575" cy="38800"/>
          </a:xfrm>
        </p:grpSpPr>
        <p:sp>
          <p:nvSpPr>
            <p:cNvPr id="202" name="Google Shape;202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7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05" name="Google Shape;205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7"/>
          <p:cNvSpPr/>
          <p:nvPr/>
        </p:nvSpPr>
        <p:spPr>
          <a:xfrm>
            <a:off x="374933" y="5058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>
            <a:off x="8364800" y="849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>
            <a:off x="7439533" y="6432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7"/>
          <p:cNvSpPr/>
          <p:nvPr/>
        </p:nvSpPr>
        <p:spPr>
          <a:xfrm>
            <a:off x="11277133" y="191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7"/>
          <p:cNvSpPr/>
          <p:nvPr/>
        </p:nvSpPr>
        <p:spPr>
          <a:xfrm>
            <a:off x="5571500" y="6091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7"/>
          <p:cNvSpPr/>
          <p:nvPr/>
        </p:nvSpPr>
        <p:spPr>
          <a:xfrm>
            <a:off x="2124900" y="2019400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38292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347" y="-180460"/>
            <a:ext cx="2044518" cy="20445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6088233" y="1534267"/>
            <a:ext cx="4751600" cy="2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6088233" y="3924433"/>
            <a:ext cx="4751600" cy="1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219" name="Google Shape;219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9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222" name="Google Shape;222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4" name="Google Shape;224;p9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25" name="Google Shape;225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9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3840333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>
            <a:off x="653000" y="1743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9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233" name="Google Shape;233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9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237" name="Google Shape;237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0" name="Google Shape;240;p9"/>
          <p:cNvSpPr/>
          <p:nvPr/>
        </p:nvSpPr>
        <p:spPr>
          <a:xfrm>
            <a:off x="4325134" y="-916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9"/>
          <p:cNvSpPr/>
          <p:nvPr/>
        </p:nvSpPr>
        <p:spPr>
          <a:xfrm>
            <a:off x="11650901" y="38659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0464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 txBox="1">
            <a:spLocks noGrp="1"/>
          </p:cNvSpPr>
          <p:nvPr>
            <p:ph type="title"/>
          </p:nvPr>
        </p:nvSpPr>
        <p:spPr>
          <a:xfrm>
            <a:off x="1850800" y="1572800"/>
            <a:ext cx="8490400" cy="27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5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44" name="Google Shape;244;p10"/>
          <p:cNvGrpSpPr/>
          <p:nvPr/>
        </p:nvGrpSpPr>
        <p:grpSpPr>
          <a:xfrm rot="-2241120">
            <a:off x="10779830" y="480927"/>
            <a:ext cx="223377" cy="314312"/>
            <a:chOff x="5248950" y="2607450"/>
            <a:chExt cx="27575" cy="38800"/>
          </a:xfrm>
        </p:grpSpPr>
        <p:sp>
          <p:nvSpPr>
            <p:cNvPr id="245" name="Google Shape;245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0"/>
          <p:cNvGrpSpPr/>
          <p:nvPr/>
        </p:nvGrpSpPr>
        <p:grpSpPr>
          <a:xfrm rot="-8254088">
            <a:off x="3920013" y="734861"/>
            <a:ext cx="139484" cy="196264"/>
            <a:chOff x="5248950" y="2607450"/>
            <a:chExt cx="27575" cy="38800"/>
          </a:xfrm>
        </p:grpSpPr>
        <p:sp>
          <p:nvSpPr>
            <p:cNvPr id="248" name="Google Shape;248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" name="Google Shape;250;p1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51" name="Google Shape;251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10"/>
          <p:cNvSpPr/>
          <p:nvPr/>
        </p:nvSpPr>
        <p:spPr>
          <a:xfrm>
            <a:off x="2518633" y="39142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0"/>
          <p:cNvSpPr/>
          <p:nvPr/>
        </p:nvSpPr>
        <p:spPr>
          <a:xfrm>
            <a:off x="7162917" y="5358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0"/>
          <p:cNvSpPr/>
          <p:nvPr/>
        </p:nvSpPr>
        <p:spPr>
          <a:xfrm>
            <a:off x="11538433" y="39142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0"/>
          <p:cNvSpPr/>
          <p:nvPr/>
        </p:nvSpPr>
        <p:spPr>
          <a:xfrm>
            <a:off x="630200" y="59403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8" name="Google Shape;258;p10"/>
          <p:cNvGrpSpPr/>
          <p:nvPr/>
        </p:nvGrpSpPr>
        <p:grpSpPr>
          <a:xfrm rot="3488692">
            <a:off x="1241883" y="294283"/>
            <a:ext cx="1201097" cy="1656627"/>
            <a:chOff x="330281" y="38723"/>
            <a:chExt cx="1614914" cy="2227176"/>
          </a:xfrm>
        </p:grpSpPr>
        <p:sp>
          <p:nvSpPr>
            <p:cNvPr id="259" name="Google Shape;259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" name="Google Shape;262;p10"/>
          <p:cNvGrpSpPr/>
          <p:nvPr/>
        </p:nvGrpSpPr>
        <p:grpSpPr>
          <a:xfrm rot="3488692">
            <a:off x="10641250" y="1070649"/>
            <a:ext cx="1201097" cy="1656627"/>
            <a:chOff x="330281" y="38723"/>
            <a:chExt cx="1614914" cy="2227176"/>
          </a:xfrm>
        </p:grpSpPr>
        <p:sp>
          <p:nvSpPr>
            <p:cNvPr id="263" name="Google Shape;263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10"/>
          <p:cNvGrpSpPr/>
          <p:nvPr/>
        </p:nvGrpSpPr>
        <p:grpSpPr>
          <a:xfrm>
            <a:off x="8023493" y="5688091"/>
            <a:ext cx="4367064" cy="1537619"/>
            <a:chOff x="5142175" y="4369850"/>
            <a:chExt cx="1625700" cy="572400"/>
          </a:xfrm>
        </p:grpSpPr>
        <p:sp>
          <p:nvSpPr>
            <p:cNvPr id="267" name="Google Shape;267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2" name="Google Shape;272;p10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273" name="Google Shape;273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8" name="Google Shape;278;p10"/>
          <p:cNvGrpSpPr/>
          <p:nvPr/>
        </p:nvGrpSpPr>
        <p:grpSpPr>
          <a:xfrm>
            <a:off x="8944581" y="3429001"/>
            <a:ext cx="2394689" cy="4934176"/>
            <a:chOff x="6239025" y="396475"/>
            <a:chExt cx="480900" cy="990825"/>
          </a:xfrm>
        </p:grpSpPr>
        <p:sp>
          <p:nvSpPr>
            <p:cNvPr id="279" name="Google Shape;27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" name="Google Shape;288;p10"/>
          <p:cNvGrpSpPr/>
          <p:nvPr/>
        </p:nvGrpSpPr>
        <p:grpSpPr>
          <a:xfrm>
            <a:off x="315748" y="3674801"/>
            <a:ext cx="2394689" cy="4934176"/>
            <a:chOff x="6239025" y="396475"/>
            <a:chExt cx="480900" cy="990825"/>
          </a:xfrm>
        </p:grpSpPr>
        <p:sp>
          <p:nvSpPr>
            <p:cNvPr id="289" name="Google Shape;28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10"/>
          <p:cNvSpPr/>
          <p:nvPr/>
        </p:nvSpPr>
        <p:spPr>
          <a:xfrm>
            <a:off x="4640134" y="-1127533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0"/>
          <p:cNvSpPr/>
          <p:nvPr/>
        </p:nvSpPr>
        <p:spPr>
          <a:xfrm>
            <a:off x="315733" y="34290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0" name="Google Shape;300;p10"/>
          <p:cNvGrpSpPr/>
          <p:nvPr/>
        </p:nvGrpSpPr>
        <p:grpSpPr>
          <a:xfrm rot="-1447079">
            <a:off x="4452805" y="5379823"/>
            <a:ext cx="139484" cy="196264"/>
            <a:chOff x="5248950" y="2607450"/>
            <a:chExt cx="27575" cy="38800"/>
          </a:xfrm>
        </p:grpSpPr>
        <p:sp>
          <p:nvSpPr>
            <p:cNvPr id="301" name="Google Shape;301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70740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53236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83" y="390939"/>
            <a:ext cx="1660509" cy="16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205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42764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3"/>
            </a:lvl1pPr>
            <a:lvl2pPr marL="1219170" lvl="1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5658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83" y="390939"/>
            <a:ext cx="1660509" cy="16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25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0593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583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2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849" name="Google Shape;849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1" name="Google Shape;851;p2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852" name="Google Shape;852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2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855" name="Google Shape;855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8" name="Google Shape;858;p25"/>
          <p:cNvSpPr/>
          <p:nvPr/>
        </p:nvSpPr>
        <p:spPr>
          <a:xfrm>
            <a:off x="97819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25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25"/>
          <p:cNvSpPr/>
          <p:nvPr/>
        </p:nvSpPr>
        <p:spPr>
          <a:xfrm>
            <a:off x="630200" y="4880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1" name="Google Shape;861;p25"/>
          <p:cNvGrpSpPr/>
          <p:nvPr/>
        </p:nvGrpSpPr>
        <p:grpSpPr>
          <a:xfrm rot="3488692">
            <a:off x="-507917" y="1388149"/>
            <a:ext cx="1201097" cy="1656627"/>
            <a:chOff x="330281" y="38723"/>
            <a:chExt cx="1614914" cy="2227176"/>
          </a:xfrm>
        </p:grpSpPr>
        <p:sp>
          <p:nvSpPr>
            <p:cNvPr id="862" name="Google Shape;862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5" name="Google Shape;865;p25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866" name="Google Shape;866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9" name="Google Shape;869;p25"/>
          <p:cNvGrpSpPr/>
          <p:nvPr/>
        </p:nvGrpSpPr>
        <p:grpSpPr>
          <a:xfrm>
            <a:off x="10737048" y="3740385"/>
            <a:ext cx="2394689" cy="4934176"/>
            <a:chOff x="6239025" y="396475"/>
            <a:chExt cx="480900" cy="990825"/>
          </a:xfrm>
        </p:grpSpPr>
        <p:sp>
          <p:nvSpPr>
            <p:cNvPr id="870" name="Google Shape;87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9" name="Google Shape;879;p25"/>
          <p:cNvGrpSpPr/>
          <p:nvPr/>
        </p:nvGrpSpPr>
        <p:grpSpPr>
          <a:xfrm>
            <a:off x="-1360370" y="5329319"/>
            <a:ext cx="2394689" cy="4934176"/>
            <a:chOff x="6239025" y="396475"/>
            <a:chExt cx="480900" cy="990825"/>
          </a:xfrm>
        </p:grpSpPr>
        <p:sp>
          <p:nvSpPr>
            <p:cNvPr id="880" name="Google Shape;88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9" name="Google Shape;889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99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26"/>
          <p:cNvSpPr txBox="1">
            <a:spLocks noGrp="1"/>
          </p:cNvSpPr>
          <p:nvPr>
            <p:ph type="title"/>
          </p:nvPr>
        </p:nvSpPr>
        <p:spPr>
          <a:xfrm>
            <a:off x="3911067" y="3340799"/>
            <a:ext cx="4370000" cy="1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92" name="Google Shape;892;p26"/>
          <p:cNvSpPr txBox="1">
            <a:spLocks noGrp="1"/>
          </p:cNvSpPr>
          <p:nvPr>
            <p:ph type="subTitle" idx="1"/>
          </p:nvPr>
        </p:nvSpPr>
        <p:spPr>
          <a:xfrm>
            <a:off x="3089000" y="1689483"/>
            <a:ext cx="6014000" cy="1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3" name="Google Shape;893;p26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894" name="Google Shape;89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6" name="Google Shape;896;p26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897" name="Google Shape;89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0" name="Google Shape;900;p26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901" name="Google Shape;901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4" name="Google Shape;904;p26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26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26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907" name="Google Shape;90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0" name="Google Shape;910;p26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911" name="Google Shape;911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3" name="Google Shape;913;p2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914" name="Google Shape;91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6" name="Google Shape;916;p26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917" name="Google Shape;917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9" name="Google Shape;919;p26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920" name="Google Shape;920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2" name="Google Shape;922;p26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923" name="Google Shape;923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5" name="Google Shape;925;p26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926" name="Google Shape;926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8" name="Google Shape;928;p26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2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26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2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26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26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26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44116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3592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277708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9539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38604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36013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347" y="-180460"/>
            <a:ext cx="2044518" cy="204451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359B7-C32A-4AE7-A941-F6A54E9993C0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3809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9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8" r:id="rId10"/>
    <p:sldLayoutId id="2147483679" r:id="rId11"/>
    <p:sldLayoutId id="2147483680" r:id="rId12"/>
    <p:sldLayoutId id="2147483681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9225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12" Type="http://schemas.openxmlformats.org/officeDocument/2006/relationships/image" Target="../media/image35.png"/><Relationship Id="rId17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5" Type="http://schemas.openxmlformats.org/officeDocument/2006/relationships/image" Target="../media/image38.jpe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jpeg"/><Relationship Id="rId3" Type="http://schemas.openxmlformats.org/officeDocument/2006/relationships/image" Target="../media/image27.png"/><Relationship Id="rId7" Type="http://schemas.openxmlformats.org/officeDocument/2006/relationships/image" Target="../media/image37.GI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GIF"/><Relationship Id="rId11" Type="http://schemas.openxmlformats.org/officeDocument/2006/relationships/image" Target="../media/image35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GIF"/><Relationship Id="rId11" Type="http://schemas.openxmlformats.org/officeDocument/2006/relationships/image" Target="../media/image33.png"/><Relationship Id="rId5" Type="http://schemas.openxmlformats.org/officeDocument/2006/relationships/image" Target="../media/image26.png"/><Relationship Id="rId15" Type="http://schemas.openxmlformats.org/officeDocument/2006/relationships/image" Target="../media/image44.jpeg"/><Relationship Id="rId10" Type="http://schemas.openxmlformats.org/officeDocument/2006/relationships/image" Target="../media/image41.png"/><Relationship Id="rId4" Type="http://schemas.openxmlformats.org/officeDocument/2006/relationships/image" Target="../media/image28.png"/><Relationship Id="rId9" Type="http://schemas.openxmlformats.org/officeDocument/2006/relationships/image" Target="../media/image37.GIF"/><Relationship Id="rId1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GIF"/><Relationship Id="rId11" Type="http://schemas.openxmlformats.org/officeDocument/2006/relationships/image" Target="../media/image33.png"/><Relationship Id="rId5" Type="http://schemas.openxmlformats.org/officeDocument/2006/relationships/image" Target="../media/image43.GIF"/><Relationship Id="rId15" Type="http://schemas.openxmlformats.org/officeDocument/2006/relationships/image" Target="../media/image45.jpe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41.png"/><Relationship Id="rId1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GIF"/><Relationship Id="rId11" Type="http://schemas.openxmlformats.org/officeDocument/2006/relationships/image" Target="../media/image33.png"/><Relationship Id="rId5" Type="http://schemas.openxmlformats.org/officeDocument/2006/relationships/image" Target="../media/image43.GIF"/><Relationship Id="rId15" Type="http://schemas.openxmlformats.org/officeDocument/2006/relationships/image" Target="../media/image46.jpeg"/><Relationship Id="rId10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41.png"/><Relationship Id="rId1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782BA732-9255-A1CC-1CD0-C0125F17A3B0}"/>
              </a:ext>
            </a:extLst>
          </p:cNvPr>
          <p:cNvSpPr/>
          <p:nvPr/>
        </p:nvSpPr>
        <p:spPr>
          <a:xfrm>
            <a:off x="2626080" y="687330"/>
            <a:ext cx="6398652" cy="11904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u="sng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Toán</a:t>
            </a:r>
            <a:endParaRPr lang="en-US" sz="7200" b="1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2BE48A-BDB3-160C-C99E-169C96631DB8}"/>
              </a:ext>
            </a:extLst>
          </p:cNvPr>
          <p:cNvSpPr txBox="1"/>
          <p:nvPr/>
        </p:nvSpPr>
        <p:spPr>
          <a:xfrm>
            <a:off x="137619" y="2268355"/>
            <a:ext cx="113755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" pitchFamily="2" charset="0"/>
              </a:rPr>
              <a:t>ÔN TẬP VỀ SỐ TỰ NHIÊN</a:t>
            </a:r>
          </a:p>
          <a:p>
            <a:pPr algn="ctr"/>
            <a:endParaRPr lang="en-US" sz="4400" dirty="0">
              <a:solidFill>
                <a:schemeClr val="accent1">
                  <a:lumMod val="50000"/>
                </a:schemeClr>
              </a:solidFill>
              <a:latin typeface="Nunito Sans" pitchFamily="2" charset="0"/>
            </a:endParaRPr>
          </a:p>
          <a:p>
            <a:pPr algn="ctr"/>
            <a:endParaRPr lang="en-US" sz="3600" dirty="0">
              <a:solidFill>
                <a:srgbClr val="0070C0"/>
              </a:solidFill>
              <a:latin typeface="Nunito Sans" pitchFamily="2" charset="0"/>
            </a:endParaRPr>
          </a:p>
          <a:p>
            <a:endParaRPr lang="en-US" sz="4400" dirty="0">
              <a:latin typeface="Nunito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A35B22-C39A-E48E-A185-2700CB212A68}"/>
              </a:ext>
            </a:extLst>
          </p:cNvPr>
          <p:cNvSpPr txBox="1"/>
          <p:nvPr/>
        </p:nvSpPr>
        <p:spPr>
          <a:xfrm>
            <a:off x="2445392" y="3822627"/>
            <a:ext cx="676002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rgbClr val="002060"/>
              </a:solidFill>
              <a:latin typeface="Nunito Sans" pitchFamily="2" charset="0"/>
            </a:endParaRPr>
          </a:p>
          <a:p>
            <a:pPr algn="ctr"/>
            <a:r>
              <a:rPr lang="en-US" sz="36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36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Thảo</a:t>
            </a:r>
          </a:p>
          <a:p>
            <a:endParaRPr lang="en-US" sz="4400" dirty="0">
              <a:latin typeface="Nunito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08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756EB562-AB68-30D8-5D79-025CDF4E1329}"/>
              </a:ext>
            </a:extLst>
          </p:cNvPr>
          <p:cNvSpPr/>
          <p:nvPr/>
        </p:nvSpPr>
        <p:spPr>
          <a:xfrm>
            <a:off x="402771" y="272143"/>
            <a:ext cx="11364686" cy="64661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779B4E-EE20-98F4-42A7-846A1D7E88F7}"/>
              </a:ext>
            </a:extLst>
          </p:cNvPr>
          <p:cNvSpPr txBox="1"/>
          <p:nvPr/>
        </p:nvSpPr>
        <p:spPr>
          <a:xfrm>
            <a:off x="304800" y="557999"/>
            <a:ext cx="11462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Bài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 2: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Viết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thích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hợp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điền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vào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chỗ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chấm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để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có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UTM Cooper Black" panose="02040603050506020204" pitchFamily="18" charset="0"/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91DFA6-9775-2B2D-D877-0C03C711EF38}"/>
              </a:ext>
            </a:extLst>
          </p:cNvPr>
          <p:cNvSpPr txBox="1"/>
          <p:nvPr/>
        </p:nvSpPr>
        <p:spPr>
          <a:xfrm>
            <a:off x="642257" y="1551741"/>
            <a:ext cx="1134291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Ba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số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tự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nhiên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liên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tiếp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:</a:t>
            </a:r>
          </a:p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998 ; 999 ;…		…; 8000 ; 8001		66 665 ;…; 66 667</a:t>
            </a:r>
          </a:p>
          <a:p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UTM Cooper Black" panose="02040603050506020204" pitchFamily="18" charset="0"/>
            </a:endParaRPr>
          </a:p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b) 	Ba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số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chẵn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liên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tiếp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:</a:t>
            </a:r>
          </a:p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98 ;…; 102		996 ;… ;…			…; 3 000 ; 3 002</a:t>
            </a:r>
          </a:p>
          <a:p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UTM Cooper Black" panose="02040603050506020204" pitchFamily="18" charset="0"/>
            </a:endParaRPr>
          </a:p>
          <a:p>
            <a:pPr marL="742950" indent="-742950">
              <a:buAutoNum type="alphaLcParenR" startAt="3"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Ba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số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lẻ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liên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tiếp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:</a:t>
            </a:r>
          </a:p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77 ; 79 ;…			299 ;…; 303		…; 2 001 ; 2 003</a:t>
            </a:r>
          </a:p>
          <a:p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UTM Cooper Black" panose="02040603050506020204" pitchFamily="18" charset="0"/>
            </a:endParaRPr>
          </a:p>
          <a:p>
            <a:pPr marL="742950" indent="-742950">
              <a:buAutoNum type="alphaLcParenR"/>
            </a:pP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550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22300"/>
          <a:stretch/>
        </p:blipFill>
        <p:spPr>
          <a:xfrm>
            <a:off x="-85344" y="-119583"/>
            <a:ext cx="12277344" cy="7034784"/>
          </a:xfrm>
          <a:prstGeom prst="rect">
            <a:avLst/>
          </a:prstGeom>
        </p:spPr>
      </p:pic>
      <p:sp>
        <p:nvSpPr>
          <p:cNvPr id="14" name="Round Diagonal Corner Rectangle 13"/>
          <p:cNvSpPr/>
          <p:nvPr/>
        </p:nvSpPr>
        <p:spPr>
          <a:xfrm>
            <a:off x="2819399" y="48596"/>
            <a:ext cx="8376425" cy="800508"/>
          </a:xfrm>
          <a:prstGeom prst="round2Diag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Ba </a:t>
            </a:r>
            <a:r>
              <a:rPr lang="en-US" sz="44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nhiên</a:t>
            </a: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liên</a:t>
            </a: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533686" y="1229647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369953" y="1217556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999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185052" y="1206048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461060" y="2983054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279315" y="2978070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8 000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115571" y="2978070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8 001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3461060" y="4664629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66 665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5279315" y="4664629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7094414" y="4688160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66 667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07" b="50062"/>
          <a:stretch/>
        </p:blipFill>
        <p:spPr>
          <a:xfrm>
            <a:off x="7206220" y="685808"/>
            <a:ext cx="1697596" cy="187787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4" r="29137" b="49208"/>
          <a:stretch/>
        </p:blipFill>
        <p:spPr>
          <a:xfrm flipH="1">
            <a:off x="3533686" y="2904043"/>
            <a:ext cx="1521428" cy="139633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1" t="-616" r="6541" b="50678"/>
          <a:stretch/>
        </p:blipFill>
        <p:spPr>
          <a:xfrm flipH="1">
            <a:off x="5348785" y="4554622"/>
            <a:ext cx="1786191" cy="1396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62026" y="1393672"/>
            <a:ext cx="144179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1 000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64996" y="3227718"/>
            <a:ext cx="149316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7 999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20335" y="4837907"/>
            <a:ext cx="20439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66 666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ECFE75-010C-A1D2-0298-82C236204F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500" y="4922584"/>
            <a:ext cx="1276176" cy="13286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97AB9AD-8E30-6F42-521F-459F8626021A}"/>
              </a:ext>
            </a:extLst>
          </p:cNvPr>
          <p:cNvSpPr/>
          <p:nvPr/>
        </p:nvSpPr>
        <p:spPr>
          <a:xfrm>
            <a:off x="2184478" y="17334"/>
            <a:ext cx="1027415" cy="863031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  <a:sym typeface="Arial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83 0.13959 L -2.08333E-6 -3.33333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-699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52" grpId="0" animBg="1"/>
      <p:bldP spid="53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3" grpId="0"/>
      <p:bldP spid="27" grpId="0"/>
      <p:bldP spid="28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22300"/>
          <a:stretch/>
        </p:blipFill>
        <p:spPr>
          <a:xfrm>
            <a:off x="-85344" y="-97535"/>
            <a:ext cx="12277344" cy="7282106"/>
          </a:xfrm>
          <a:prstGeom prst="rect">
            <a:avLst/>
          </a:prstGeom>
        </p:spPr>
      </p:pic>
      <p:sp>
        <p:nvSpPr>
          <p:cNvPr id="17" name="Round Diagonal Corner Rectangle 16"/>
          <p:cNvSpPr/>
          <p:nvPr/>
        </p:nvSpPr>
        <p:spPr>
          <a:xfrm>
            <a:off x="3520583" y="122748"/>
            <a:ext cx="6723320" cy="794535"/>
          </a:xfrm>
          <a:prstGeom prst="round2Diag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Ba </a:t>
            </a:r>
            <a:r>
              <a:rPr lang="en-US" sz="44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chẵn</a:t>
            </a: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liên</a:t>
            </a: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sp>
        <p:nvSpPr>
          <p:cNvPr id="18" name="Oval 17"/>
          <p:cNvSpPr/>
          <p:nvPr/>
        </p:nvSpPr>
        <p:spPr>
          <a:xfrm>
            <a:off x="2827473" y="62620"/>
            <a:ext cx="1027415" cy="863031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  <a:sym typeface="Arial"/>
              </a:rPr>
              <a:t>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546260" y="1369890"/>
            <a:ext cx="1815099" cy="1137007"/>
          </a:xfrm>
          <a:prstGeom prst="roundRect">
            <a:avLst/>
          </a:prstGeom>
          <a:solidFill>
            <a:schemeClr val="accent3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61359" y="1369889"/>
            <a:ext cx="1815099" cy="1137007"/>
          </a:xfrm>
          <a:prstGeom prst="roundRect">
            <a:avLst/>
          </a:prstGeom>
          <a:solidFill>
            <a:schemeClr val="accent3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176457" y="1369887"/>
            <a:ext cx="1815099" cy="1137007"/>
          </a:xfrm>
          <a:prstGeom prst="roundRect">
            <a:avLst/>
          </a:prstGeom>
          <a:solidFill>
            <a:schemeClr val="accent3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561995" y="3040022"/>
            <a:ext cx="1815099" cy="1137007"/>
          </a:xfrm>
          <a:prstGeom prst="roundRect">
            <a:avLst/>
          </a:prstGeom>
          <a:solidFill>
            <a:srgbClr val="99FF66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377094" y="3039398"/>
            <a:ext cx="1815099" cy="1137007"/>
          </a:xfrm>
          <a:prstGeom prst="roundRect">
            <a:avLst/>
          </a:prstGeom>
          <a:solidFill>
            <a:srgbClr val="99FF66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216645" y="3048193"/>
            <a:ext cx="1815099" cy="1137007"/>
          </a:xfrm>
          <a:prstGeom prst="roundRect">
            <a:avLst/>
          </a:prstGeom>
          <a:solidFill>
            <a:srgbClr val="99FF66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520583" y="4710156"/>
            <a:ext cx="1815099" cy="11370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338510" y="4701788"/>
            <a:ext cx="1815099" cy="11370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76456" y="4724878"/>
            <a:ext cx="1815099" cy="11370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3002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48140" r="74944" b="10312"/>
          <a:stretch/>
        </p:blipFill>
        <p:spPr>
          <a:xfrm rot="552962">
            <a:off x="5694624" y="1256410"/>
            <a:ext cx="1194425" cy="127405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4" t="48512" r="26276" b="9940"/>
          <a:stretch/>
        </p:blipFill>
        <p:spPr>
          <a:xfrm rot="161617">
            <a:off x="5683610" y="2941946"/>
            <a:ext cx="1124895" cy="119988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82" t="48475" r="4108" b="9977"/>
          <a:stretch/>
        </p:blipFill>
        <p:spPr>
          <a:xfrm rot="2252495">
            <a:off x="7497404" y="2757596"/>
            <a:ext cx="1275429" cy="1360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89" b="51660"/>
          <a:stretch/>
        </p:blipFill>
        <p:spPr>
          <a:xfrm>
            <a:off x="3907662" y="4560104"/>
            <a:ext cx="1028500" cy="1331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272" y="5080368"/>
            <a:ext cx="1456978" cy="15168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00691" y="1548537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678821" y="3227352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998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492034" y="3241392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1000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54888" y="4898271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2998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83 0.13958 L -2.70833E-6 1.11111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8" y="-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2" grpId="0"/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22300"/>
          <a:stretch/>
        </p:blipFill>
        <p:spPr>
          <a:xfrm>
            <a:off x="-85344" y="-85344"/>
            <a:ext cx="12277344" cy="7034784"/>
          </a:xfrm>
          <a:prstGeom prst="rect">
            <a:avLst/>
          </a:prstGeom>
        </p:spPr>
      </p:pic>
      <p:sp>
        <p:nvSpPr>
          <p:cNvPr id="14" name="Round Diagonal Corner Rectangle 13"/>
          <p:cNvSpPr/>
          <p:nvPr/>
        </p:nvSpPr>
        <p:spPr>
          <a:xfrm>
            <a:off x="3170568" y="120956"/>
            <a:ext cx="7028521" cy="794535"/>
          </a:xfrm>
          <a:prstGeom prst="round2Diag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Ba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lẻ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liên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sp>
        <p:nvSpPr>
          <p:cNvPr id="15" name="Oval 14"/>
          <p:cNvSpPr/>
          <p:nvPr/>
        </p:nvSpPr>
        <p:spPr>
          <a:xfrm>
            <a:off x="2690429" y="35521"/>
            <a:ext cx="1027415" cy="863031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867" kern="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  <a:sym typeface="Arial"/>
              </a:rPr>
              <a:t>2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UTM Cookies" panose="02040603050506020204" pitchFamily="18" charset="0"/>
              <a:sym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61407" y="1369890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77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376506" y="1369889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79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7191604" y="1369887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376505" y="3069383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530051" y="3069382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299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205608" y="3069754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303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381340" y="4776193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2 001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3561407" y="4760061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7205608" y="4753351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2 003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07" b="50062"/>
          <a:stretch/>
        </p:blipFill>
        <p:spPr>
          <a:xfrm>
            <a:off x="7239832" y="898552"/>
            <a:ext cx="1697596" cy="187787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4" r="29137" b="49208"/>
          <a:stretch/>
        </p:blipFill>
        <p:spPr>
          <a:xfrm flipH="1">
            <a:off x="5409368" y="2987806"/>
            <a:ext cx="1521428" cy="139633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1" t="-616" r="6541" b="50678"/>
          <a:stretch/>
        </p:blipFill>
        <p:spPr>
          <a:xfrm flipH="1">
            <a:off x="3534551" y="4668505"/>
            <a:ext cx="1786191" cy="13963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513" y="4954071"/>
            <a:ext cx="1610227" cy="167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38391" y="1563896"/>
            <a:ext cx="144179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81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49122" y="3194039"/>
            <a:ext cx="149316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b="1" kern="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301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05133" y="4954071"/>
            <a:ext cx="20439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1 999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89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294 0.20902 L -3.125E-6 4.07407E-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54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52" grpId="0" animBg="1"/>
      <p:bldP spid="53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3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155633" y="527107"/>
            <a:ext cx="10700657" cy="5301343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algn="just" defTabSz="1219170">
              <a:buClr>
                <a:srgbClr val="000000"/>
              </a:buClr>
            </a:pPr>
            <a:endParaRPr lang="en-US" sz="40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40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 số tự nhiên liên tiếp hơn (kém) nhau 1 đơn vị.</a:t>
            </a:r>
            <a:endParaRPr lang="en-US" sz="44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vi-VN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 số chẵn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lẻ</a:t>
            </a:r>
            <a:r>
              <a:rPr lang="vi-VN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liên tiếp hơn (kém) nhau 2 đơn vị.</a:t>
            </a:r>
            <a:endParaRPr lang="en-US" sz="44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  <a:tabLst>
                <a:tab pos="457200" algn="l"/>
              </a:tabLst>
            </a:pPr>
            <a:endParaRPr lang="en-US" sz="44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163285" y="3668484"/>
            <a:ext cx="1667261" cy="257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756EB562-AB68-30D8-5D79-025CDF4E1329}"/>
              </a:ext>
            </a:extLst>
          </p:cNvPr>
          <p:cNvSpPr/>
          <p:nvPr/>
        </p:nvSpPr>
        <p:spPr>
          <a:xfrm>
            <a:off x="1231341" y="956777"/>
            <a:ext cx="9729317" cy="47570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779B4E-EE20-98F4-42A7-846A1D7E88F7}"/>
              </a:ext>
            </a:extLst>
          </p:cNvPr>
          <p:cNvSpPr txBox="1"/>
          <p:nvPr/>
        </p:nvSpPr>
        <p:spPr>
          <a:xfrm>
            <a:off x="1110342" y="1144166"/>
            <a:ext cx="9971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2"/>
                </a:solidFill>
                <a:latin typeface="UTM Cooper Black" panose="02040603050506020204" pitchFamily="18" charset="0"/>
              </a:rPr>
              <a:t>HOẠT ĐỘNG </a:t>
            </a:r>
          </a:p>
          <a:p>
            <a:pPr algn="ctr"/>
            <a:r>
              <a:rPr lang="en-US" sz="7200" b="1" dirty="0">
                <a:solidFill>
                  <a:schemeClr val="accent2"/>
                </a:solidFill>
                <a:latin typeface="UTM Cooper Black" panose="02040603050506020204" pitchFamily="18" charset="0"/>
              </a:rPr>
              <a:t>CÁ NHÂN – BẢNG CON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91DFA6-9775-2B2D-D877-0C03C711EF38}"/>
              </a:ext>
            </a:extLst>
          </p:cNvPr>
          <p:cNvSpPr txBox="1"/>
          <p:nvPr/>
        </p:nvSpPr>
        <p:spPr>
          <a:xfrm>
            <a:off x="1110342" y="3452490"/>
            <a:ext cx="9971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BÀI TẬP 3</a:t>
            </a:r>
          </a:p>
        </p:txBody>
      </p:sp>
    </p:spTree>
    <p:extLst>
      <p:ext uri="{BB962C8B-B14F-4D97-AF65-F5344CB8AC3E}">
        <p14:creationId xmlns:p14="http://schemas.microsoft.com/office/powerpoint/2010/main" val="1647281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1" y="-35039"/>
            <a:ext cx="12606497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75353" y="511630"/>
            <a:ext cx="11050590" cy="618712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0" b="54489"/>
          <a:stretch>
            <a:fillRect/>
          </a:stretch>
        </p:blipFill>
        <p:spPr>
          <a:xfrm>
            <a:off x="8384603" y="8949"/>
            <a:ext cx="4381859" cy="1558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55847" r="36880" b="-1358"/>
          <a:stretch>
            <a:fillRect/>
          </a:stretch>
        </p:blipFill>
        <p:spPr>
          <a:xfrm>
            <a:off x="-1656705" y="-379379"/>
            <a:ext cx="3689769" cy="2049732"/>
          </a:xfrm>
          <a:prstGeom prst="rect">
            <a:avLst/>
          </a:prstGeom>
        </p:spPr>
      </p:pic>
      <p:pic>
        <p:nvPicPr>
          <p:cNvPr id="7172" name="Picture 4" descr="Flower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74" y="4095965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244" y="5027645"/>
            <a:ext cx="3140694" cy="1766640"/>
          </a:xfrm>
          <a:prstGeom prst="rect">
            <a:avLst/>
          </a:prstGeom>
        </p:spPr>
      </p:pic>
      <p:sp>
        <p:nvSpPr>
          <p:cNvPr id="31" name="TextBox 69">
            <a:extLst>
              <a:ext uri="{FF2B5EF4-FFF2-40B4-BE49-F238E27FC236}">
                <a16:creationId xmlns:a16="http://schemas.microsoft.com/office/drawing/2014/main" id="{3E6F62ED-90DB-42B2-AA35-2BB334FB0763}"/>
              </a:ext>
            </a:extLst>
          </p:cNvPr>
          <p:cNvSpPr txBox="1"/>
          <p:nvPr/>
        </p:nvSpPr>
        <p:spPr>
          <a:xfrm>
            <a:off x="1012228" y="2136617"/>
            <a:ext cx="5230493" cy="2751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.VnTime" panose="020B7200000000000000" pitchFamily="34" charset="0"/>
              </a:rPr>
              <a:t>      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… 997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6 987 … 10 087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7 500 : 10 … 750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83">
            <a:extLst>
              <a:ext uri="{FF2B5EF4-FFF2-40B4-BE49-F238E27FC236}">
                <a16:creationId xmlns:a16="http://schemas.microsoft.com/office/drawing/2014/main" id="{B48387D6-09A7-491F-BAE6-FEDD16A85D72}"/>
              </a:ext>
            </a:extLst>
          </p:cNvPr>
          <p:cNvSpPr txBox="1"/>
          <p:nvPr/>
        </p:nvSpPr>
        <p:spPr>
          <a:xfrm>
            <a:off x="6255394" y="2150039"/>
            <a:ext cx="5361253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53 796 … 53 800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217 690 … 217 689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68 400 … 684 x 100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5BD68C-7C41-4C93-922B-11670407A211}"/>
              </a:ext>
            </a:extLst>
          </p:cNvPr>
          <p:cNvSpPr txBox="1"/>
          <p:nvPr/>
        </p:nvSpPr>
        <p:spPr>
          <a:xfrm>
            <a:off x="3187675" y="2258965"/>
            <a:ext cx="451638" cy="793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&gt;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257AE5-A188-4389-A0DE-04A20FB5F862}"/>
              </a:ext>
            </a:extLst>
          </p:cNvPr>
          <p:cNvSpPr txBox="1"/>
          <p:nvPr/>
        </p:nvSpPr>
        <p:spPr>
          <a:xfrm>
            <a:off x="3220599" y="3148234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&lt;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457483-26DE-4911-B890-E3973F522A34}"/>
              </a:ext>
            </a:extLst>
          </p:cNvPr>
          <p:cNvSpPr txBox="1"/>
          <p:nvPr/>
        </p:nvSpPr>
        <p:spPr>
          <a:xfrm>
            <a:off x="3264737" y="4079623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90581D-353B-4846-8723-E0FCB9F0ADFD}"/>
              </a:ext>
            </a:extLst>
          </p:cNvPr>
          <p:cNvSpPr txBox="1"/>
          <p:nvPr/>
        </p:nvSpPr>
        <p:spPr>
          <a:xfrm>
            <a:off x="8032914" y="2270883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&lt;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7E101B-569D-4841-B41D-414D27F1ADC2}"/>
              </a:ext>
            </a:extLst>
          </p:cNvPr>
          <p:cNvSpPr txBox="1"/>
          <p:nvPr/>
        </p:nvSpPr>
        <p:spPr>
          <a:xfrm>
            <a:off x="8112591" y="3177634"/>
            <a:ext cx="544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&gt;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15DCDF-3B7D-4C7D-B950-2531D39EFADF}"/>
              </a:ext>
            </a:extLst>
          </p:cNvPr>
          <p:cNvSpPr txBox="1"/>
          <p:nvPr/>
        </p:nvSpPr>
        <p:spPr>
          <a:xfrm>
            <a:off x="8148360" y="4109023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=</a:t>
            </a:r>
          </a:p>
        </p:txBody>
      </p:sp>
      <p:sp>
        <p:nvSpPr>
          <p:cNvPr id="5" name="Round Diagonal Corner Rectangle 4"/>
          <p:cNvSpPr/>
          <p:nvPr/>
        </p:nvSpPr>
        <p:spPr>
          <a:xfrm>
            <a:off x="68496" y="871064"/>
            <a:ext cx="1027415" cy="168772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5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68">
            <a:extLst>
              <a:ext uri="{FF2B5EF4-FFF2-40B4-BE49-F238E27FC236}">
                <a16:creationId xmlns:a16="http://schemas.microsoft.com/office/drawing/2014/main" id="{6ED7A2C5-7B29-4A0E-96D7-A7B858E2A862}"/>
              </a:ext>
            </a:extLst>
          </p:cNvPr>
          <p:cNvSpPr txBox="1"/>
          <p:nvPr/>
        </p:nvSpPr>
        <p:spPr>
          <a:xfrm>
            <a:off x="296814" y="740430"/>
            <a:ext cx="465777" cy="1938992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&gt;</a:t>
            </a:r>
          </a:p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&lt; </a:t>
            </a:r>
          </a:p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=</a:t>
            </a:r>
          </a:p>
        </p:txBody>
      </p:sp>
      <p:sp>
        <p:nvSpPr>
          <p:cNvPr id="32" name="TextBox 77">
            <a:extLst>
              <a:ext uri="{FF2B5EF4-FFF2-40B4-BE49-F238E27FC236}">
                <a16:creationId xmlns:a16="http://schemas.microsoft.com/office/drawing/2014/main" id="{40FABA01-B9F2-4A93-97F4-A10365D3EF5F}"/>
              </a:ext>
            </a:extLst>
          </p:cNvPr>
          <p:cNvSpPr txBox="1"/>
          <p:nvPr/>
        </p:nvSpPr>
        <p:spPr>
          <a:xfrm>
            <a:off x="762591" y="1332738"/>
            <a:ext cx="472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50EAA48-8F13-4AFF-8751-16C7FFF72C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67"/>
          <a:stretch>
            <a:fillRect/>
          </a:stretch>
        </p:blipFill>
        <p:spPr>
          <a:xfrm rot="10800000">
            <a:off x="417069" y="4669550"/>
            <a:ext cx="3587872" cy="475971"/>
          </a:xfrm>
          <a:prstGeom prst="rect">
            <a:avLst/>
          </a:prstGeom>
        </p:spPr>
      </p:pic>
      <p:sp>
        <p:nvSpPr>
          <p:cNvPr id="44" name="Rounded Rectangle 20">
            <a:extLst>
              <a:ext uri="{FF2B5EF4-FFF2-40B4-BE49-F238E27FC236}">
                <a16:creationId xmlns:a16="http://schemas.microsoft.com/office/drawing/2014/main" id="{AD471901-41BD-4CB4-9409-95E79B3F1104}"/>
              </a:ext>
            </a:extLst>
          </p:cNvPr>
          <p:cNvSpPr/>
          <p:nvPr/>
        </p:nvSpPr>
        <p:spPr>
          <a:xfrm>
            <a:off x="1270780" y="5235686"/>
            <a:ext cx="1633232" cy="44002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45DF799-3161-462B-98DB-8BB82FCB6D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67"/>
          <a:stretch>
            <a:fillRect/>
          </a:stretch>
        </p:blipFill>
        <p:spPr>
          <a:xfrm rot="10800000">
            <a:off x="8028765" y="4647205"/>
            <a:ext cx="3587882" cy="475972"/>
          </a:xfrm>
          <a:prstGeom prst="rect">
            <a:avLst/>
          </a:prstGeom>
        </p:spPr>
      </p:pic>
      <p:sp>
        <p:nvSpPr>
          <p:cNvPr id="46" name="Rounded Rectangle 20">
            <a:extLst>
              <a:ext uri="{FF2B5EF4-FFF2-40B4-BE49-F238E27FC236}">
                <a16:creationId xmlns:a16="http://schemas.microsoft.com/office/drawing/2014/main" id="{32B90C4A-4234-4087-B29D-6BE64DB35E98}"/>
              </a:ext>
            </a:extLst>
          </p:cNvPr>
          <p:cNvSpPr/>
          <p:nvPr/>
        </p:nvSpPr>
        <p:spPr>
          <a:xfrm>
            <a:off x="8713800" y="5207429"/>
            <a:ext cx="2100660" cy="52500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68 400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B5A1FF2-BEEA-48DD-8925-1AEE0222B553}"/>
              </a:ext>
            </a:extLst>
          </p:cNvPr>
          <p:cNvSpPr/>
          <p:nvPr/>
        </p:nvSpPr>
        <p:spPr>
          <a:xfrm>
            <a:off x="61645" y="66780"/>
            <a:ext cx="1027415" cy="863031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rgbClr val="EE532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867" kern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3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51 -0.04599 L 4.44444E-6 2.34568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237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53 -0.31921 L 2.08333E-6 -4.81481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1597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5" grpId="0" animBg="1"/>
      <p:bldP spid="44" grpId="0" animBg="1"/>
      <p:bldP spid="46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35280E-0F10-44C7-9547-B79803C2B9E7}"/>
              </a:ext>
            </a:extLst>
          </p:cNvPr>
          <p:cNvSpPr/>
          <p:nvPr/>
        </p:nvSpPr>
        <p:spPr>
          <a:xfrm>
            <a:off x="1948543" y="314325"/>
            <a:ext cx="8933747" cy="6282418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lgDash"/>
          </a:ln>
          <a:effectLst/>
        </p:spPr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Quy </a:t>
            </a:r>
            <a:r>
              <a:rPr lang="en-US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tắc</a:t>
            </a:r>
            <a:r>
              <a:rPr lang="en-US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so </a:t>
            </a:r>
            <a:r>
              <a:rPr lang="en-US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sánh</a:t>
            </a:r>
            <a:r>
              <a:rPr lang="vi-VN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 số tự nhiên</a:t>
            </a:r>
            <a:r>
              <a:rPr lang="en-US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endParaRPr lang="vi-VN" sz="4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defTabSz="1219170">
              <a:buClr>
                <a:srgbClr val="000000"/>
              </a:buClr>
              <a:defRPr/>
            </a:pPr>
            <a:r>
              <a:rPr lang="vi-VN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Số nào có nhiều chữ số hơn thì lớn hơn. Số nào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 ít chữ số hơn thì bé hơn.</a:t>
            </a:r>
            <a:endParaRPr lang="en-US" sz="44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defTabSz="121917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Nếu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bằng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nhau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so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sánh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từng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sang </a:t>
            </a:r>
            <a:r>
              <a:rPr lang="en-US" sz="44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phải</a:t>
            </a:r>
            <a:r>
              <a:rPr lang="en-US" sz="44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1028" name="Picture 4" descr="Home | Peter New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1234" y="4691742"/>
            <a:ext cx="3945466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48973" r="55693" b="6480"/>
          <a:stretch>
            <a:fillRect/>
          </a:stretch>
        </p:blipFill>
        <p:spPr>
          <a:xfrm flipH="1">
            <a:off x="-339571" y="3276599"/>
            <a:ext cx="2701817" cy="3942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756EB562-AB68-30D8-5D79-025CDF4E1329}"/>
              </a:ext>
            </a:extLst>
          </p:cNvPr>
          <p:cNvSpPr/>
          <p:nvPr/>
        </p:nvSpPr>
        <p:spPr>
          <a:xfrm>
            <a:off x="1231341" y="956777"/>
            <a:ext cx="9729317" cy="47570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779B4E-EE20-98F4-42A7-846A1D7E88F7}"/>
              </a:ext>
            </a:extLst>
          </p:cNvPr>
          <p:cNvSpPr txBox="1"/>
          <p:nvPr/>
        </p:nvSpPr>
        <p:spPr>
          <a:xfrm>
            <a:off x="1110342" y="1853399"/>
            <a:ext cx="9971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2"/>
                </a:solidFill>
                <a:latin typeface="UTM Cooper Black" panose="02040603050506020204" pitchFamily="18" charset="0"/>
              </a:rPr>
              <a:t>HOẠT ĐỘNG NHÓM ĐÔI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91DFA6-9775-2B2D-D877-0C03C711EF38}"/>
              </a:ext>
            </a:extLst>
          </p:cNvPr>
          <p:cNvSpPr txBox="1"/>
          <p:nvPr/>
        </p:nvSpPr>
        <p:spPr>
          <a:xfrm>
            <a:off x="806797" y="3335305"/>
            <a:ext cx="9971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BÀI TẬP 4</a:t>
            </a:r>
          </a:p>
        </p:txBody>
      </p:sp>
    </p:spTree>
    <p:extLst>
      <p:ext uri="{BB962C8B-B14F-4D97-AF65-F5344CB8AC3E}">
        <p14:creationId xmlns:p14="http://schemas.microsoft.com/office/powerpoint/2010/main" val="3292674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295400" y="154271"/>
            <a:ext cx="10646229" cy="6057900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32945" y="3532117"/>
            <a:ext cx="2054654" cy="3171612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3289179A-AD08-4425-BEF4-96D6D7E5B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107" y="820066"/>
            <a:ext cx="9980122" cy="50783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" pitchFamily="2" charset="0"/>
              </a:rPr>
              <a:t>V</a:t>
            </a:r>
            <a:r>
              <a:rPr lang="en-US" sz="54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" pitchFamily="2" charset="0"/>
                <a:cs typeface="Times New Roman" panose="02020603050405020304" pitchFamily="18" charset="0"/>
              </a:rPr>
              <a:t>iết</a:t>
            </a:r>
            <a:r>
              <a:rPr lang="en-US" sz="5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" pitchFamily="2" charset="0"/>
                <a:cs typeface="Times New Roman" panose="02020603050405020304" pitchFamily="18" charset="0"/>
              </a:rPr>
              <a:t>theo</a:t>
            </a:r>
            <a:r>
              <a:rPr lang="en-US" sz="5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" pitchFamily="2" charset="0"/>
                <a:cs typeface="Times New Roman" panose="02020603050405020304" pitchFamily="18" charset="0"/>
              </a:rPr>
              <a:t>thứ</a:t>
            </a:r>
            <a:r>
              <a:rPr lang="en-US" sz="5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" pitchFamily="2" charset="0"/>
                <a:cs typeface="Times New Roman" panose="02020603050405020304" pitchFamily="18" charset="0"/>
              </a:rPr>
              <a:t>tự</a:t>
            </a:r>
            <a:r>
              <a:rPr lang="en-US" sz="5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" pitchFamily="2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spcBef>
                <a:spcPct val="50000"/>
              </a:spcBef>
              <a:buAutoNum type="alphaLcParenR"/>
            </a:pPr>
            <a:r>
              <a:rPr lang="en-US" sz="5400" b="1" dirty="0" err="1">
                <a:solidFill>
                  <a:schemeClr val="accent1">
                    <a:lumMod val="7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7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bé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7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đến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7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lớn</a:t>
            </a:r>
            <a:r>
              <a:rPr lang="en-US" sz="5400" b="1" dirty="0">
                <a:latin typeface="Nunito Sans" pitchFamily="2" charset="0"/>
                <a:cs typeface="Times New Roman" panose="02020603050405020304" pitchFamily="18" charset="0"/>
              </a:rPr>
              <a:t>: </a:t>
            </a:r>
            <a:r>
              <a:rPr lang="en-US" sz="5400" dirty="0">
                <a:latin typeface="Nunito Sans" pitchFamily="2" charset="0"/>
                <a:cs typeface="Times New Roman" panose="02020603050405020304" pitchFamily="18" charset="0"/>
              </a:rPr>
              <a:t>4 856;  3 999;  5 486;  5 468.</a:t>
            </a:r>
          </a:p>
          <a:p>
            <a:pPr marL="457200" indent="-457200">
              <a:spcBef>
                <a:spcPct val="50000"/>
              </a:spcBef>
              <a:buAutoNum type="alphaLcParenR"/>
            </a:pPr>
            <a:r>
              <a:rPr lang="en-US" sz="5400" b="1" dirty="0" err="1">
                <a:solidFill>
                  <a:schemeClr val="accent1">
                    <a:lumMod val="7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7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lớn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7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đến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7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bé</a:t>
            </a:r>
            <a:r>
              <a:rPr lang="en-US" sz="5400" dirty="0">
                <a:latin typeface="Nunito Sans" pitchFamily="2" charset="0"/>
                <a:cs typeface="Times New Roman" panose="02020603050405020304" pitchFamily="18" charset="0"/>
              </a:rPr>
              <a:t>: 2 763;  2 736;  3 726;  3 762.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7B8D0D-9FDE-4F11-AA8A-CB62E7164D1A}"/>
              </a:ext>
            </a:extLst>
          </p:cNvPr>
          <p:cNvSpPr/>
          <p:nvPr/>
        </p:nvSpPr>
        <p:spPr>
          <a:xfrm>
            <a:off x="901434" y="100162"/>
            <a:ext cx="1027415" cy="863031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rgbClr val="EE532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867" b="1" kern="0" noProof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  <a:sym typeface="Arial"/>
              </a:rPr>
              <a:t>4</a:t>
            </a:r>
            <a:endParaRPr kumimoji="0" lang="en-US" sz="5867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77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782BA732-9255-A1CC-1CD0-C0125F17A3B0}"/>
              </a:ext>
            </a:extLst>
          </p:cNvPr>
          <p:cNvSpPr/>
          <p:nvPr/>
        </p:nvSpPr>
        <p:spPr>
          <a:xfrm>
            <a:off x="2547257" y="76201"/>
            <a:ext cx="6542313" cy="84908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u="sng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Khởi</a:t>
            </a:r>
            <a:r>
              <a:rPr lang="en-US" sz="72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 </a:t>
            </a:r>
            <a:r>
              <a:rPr lang="en-US" sz="7200" b="1" u="sng" dirty="0" err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</a:rPr>
              <a:t>động</a:t>
            </a:r>
            <a:endParaRPr lang="en-US" sz="7200" b="1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</a:endParaRPr>
          </a:p>
        </p:txBody>
      </p:sp>
      <p:pic>
        <p:nvPicPr>
          <p:cNvPr id="6" name="khởi động">
            <a:hlinkClick r:id="" action="ppaction://media"/>
            <a:extLst>
              <a:ext uri="{FF2B5EF4-FFF2-40B4-BE49-F238E27FC236}">
                <a16:creationId xmlns:a16="http://schemas.microsoft.com/office/drawing/2014/main" id="{D35D398E-9CA9-DE82-A540-639071768E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771" y="-446313"/>
            <a:ext cx="12975771" cy="745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442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2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77682" y="231133"/>
            <a:ext cx="11277600" cy="639573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0" b="54489"/>
          <a:stretch>
            <a:fillRect/>
          </a:stretch>
        </p:blipFill>
        <p:spPr>
          <a:xfrm>
            <a:off x="9930673" y="99531"/>
            <a:ext cx="4381859" cy="8053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55847" r="36880" b="-1358"/>
          <a:stretch>
            <a:fillRect/>
          </a:stretch>
        </p:blipFill>
        <p:spPr>
          <a:xfrm>
            <a:off x="-1476053" y="-462030"/>
            <a:ext cx="2952105" cy="1639947"/>
          </a:xfrm>
          <a:prstGeom prst="rect">
            <a:avLst/>
          </a:prstGeom>
        </p:spPr>
      </p:pic>
      <p:pic>
        <p:nvPicPr>
          <p:cNvPr id="7172" name="Picture 4" descr="Flower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826" y="4966382"/>
            <a:ext cx="2744047" cy="200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709" y="4574338"/>
            <a:ext cx="3771612" cy="2121532"/>
          </a:xfrm>
          <a:prstGeom prst="rect">
            <a:avLst/>
          </a:prstGeom>
        </p:spPr>
      </p:pic>
      <p:sp>
        <p:nvSpPr>
          <p:cNvPr id="34" name="Text Box 8">
            <a:extLst>
              <a:ext uri="{FF2B5EF4-FFF2-40B4-BE49-F238E27FC236}">
                <a16:creationId xmlns:a16="http://schemas.microsoft.com/office/drawing/2014/main" id="{F7C588C4-62E1-49DC-85FF-666134E41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056" y="1450428"/>
            <a:ext cx="10942495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spcBef>
                <a:spcPct val="50000"/>
              </a:spcBef>
              <a:buAutoNum type="alphaLcParenR"/>
            </a:pPr>
            <a:r>
              <a:rPr lang="en-US" sz="4000" b="1" i="1" dirty="0" err="1">
                <a:latin typeface="Nunito Sans" pitchFamily="2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Nunito Sans" pitchFamily="2" charset="0"/>
                <a:cs typeface="Times New Roman" panose="02020603050405020304" pitchFamily="18" charset="0"/>
              </a:rPr>
              <a:t>bé</a:t>
            </a:r>
            <a:r>
              <a:rPr lang="en-US" sz="40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Nunito Sans" pitchFamily="2" charset="0"/>
                <a:cs typeface="Times New Roman" panose="02020603050405020304" pitchFamily="18" charset="0"/>
              </a:rPr>
              <a:t>đến</a:t>
            </a:r>
            <a:r>
              <a:rPr lang="en-US" sz="40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Nunito Sans" pitchFamily="2" charset="0"/>
                <a:cs typeface="Times New Roman" panose="02020603050405020304" pitchFamily="18" charset="0"/>
              </a:rPr>
              <a:t>lớn</a:t>
            </a:r>
            <a:r>
              <a:rPr lang="en-US" sz="4000" b="1" i="1" dirty="0">
                <a:latin typeface="Nunito Sans" pitchFamily="2" charset="0"/>
                <a:cs typeface="Times New Roman" panose="02020603050405020304" pitchFamily="18" charset="0"/>
              </a:rPr>
              <a:t>: 3 999 ;  4 856 ; 5 468  ; </a:t>
            </a:r>
          </a:p>
          <a:p>
            <a:pPr>
              <a:spcBef>
                <a:spcPct val="50000"/>
              </a:spcBef>
            </a:pPr>
            <a:r>
              <a:rPr lang="en-US" sz="4000" b="1" i="1" dirty="0">
                <a:latin typeface="Nunito Sans" pitchFamily="2" charset="0"/>
                <a:cs typeface="Times New Roman" panose="02020603050405020304" pitchFamily="18" charset="0"/>
              </a:rPr>
              <a:t>5 486.</a:t>
            </a:r>
          </a:p>
        </p:txBody>
      </p:sp>
      <p:sp>
        <p:nvSpPr>
          <p:cNvPr id="41" name="Text Box 8">
            <a:extLst>
              <a:ext uri="{FF2B5EF4-FFF2-40B4-BE49-F238E27FC236}">
                <a16:creationId xmlns:a16="http://schemas.microsoft.com/office/drawing/2014/main" id="{A93D0EBF-93DB-465E-AF30-D417F818D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818" y="3474048"/>
            <a:ext cx="10376241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3 762 &gt; 3 726 &gt; 2 763 &gt; 2 736 </a:t>
            </a:r>
          </a:p>
        </p:txBody>
      </p:sp>
      <p:sp>
        <p:nvSpPr>
          <p:cNvPr id="47" name="Text Box 8">
            <a:extLst>
              <a:ext uri="{FF2B5EF4-FFF2-40B4-BE49-F238E27FC236}">
                <a16:creationId xmlns:a16="http://schemas.microsoft.com/office/drawing/2014/main" id="{746F009A-BF0B-4381-81DB-0D4EA04E4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879" y="750348"/>
            <a:ext cx="10376241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3 999 &lt;  4 856 &lt; 5 468  &lt; 5 486</a:t>
            </a:r>
          </a:p>
        </p:txBody>
      </p:sp>
      <p:sp>
        <p:nvSpPr>
          <p:cNvPr id="48" name="Text Box 8">
            <a:extLst>
              <a:ext uri="{FF2B5EF4-FFF2-40B4-BE49-F238E27FC236}">
                <a16:creationId xmlns:a16="http://schemas.microsoft.com/office/drawing/2014/main" id="{CA9BDC01-958A-4CEC-AD95-6BFBB4200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632" y="4412208"/>
            <a:ext cx="10376241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b</a:t>
            </a:r>
            <a:r>
              <a:rPr lang="en-US" sz="4000" b="1" i="1" dirty="0">
                <a:latin typeface="Nunito Sans" pitchFamily="2" charset="0"/>
                <a:cs typeface="Times New Roman" panose="02020603050405020304" pitchFamily="18" charset="0"/>
              </a:rPr>
              <a:t>) </a:t>
            </a:r>
            <a:r>
              <a:rPr lang="en-US" sz="4000" b="1" i="1" dirty="0" err="1">
                <a:latin typeface="Nunito Sans" pitchFamily="2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Nunito Sans" pitchFamily="2" charset="0"/>
                <a:cs typeface="Times New Roman" panose="02020603050405020304" pitchFamily="18" charset="0"/>
              </a:rPr>
              <a:t>lớn</a:t>
            </a:r>
            <a:r>
              <a:rPr lang="en-US" sz="40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Nunito Sans" pitchFamily="2" charset="0"/>
                <a:cs typeface="Times New Roman" panose="02020603050405020304" pitchFamily="18" charset="0"/>
              </a:rPr>
              <a:t>đến</a:t>
            </a:r>
            <a:r>
              <a:rPr lang="en-US" sz="40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Nunito Sans" pitchFamily="2" charset="0"/>
                <a:cs typeface="Times New Roman" panose="02020603050405020304" pitchFamily="18" charset="0"/>
              </a:rPr>
              <a:t>bé</a:t>
            </a:r>
            <a:r>
              <a:rPr lang="en-US" sz="4000" b="1" i="1" dirty="0">
                <a:latin typeface="Nunito Sans" pitchFamily="2" charset="0"/>
                <a:cs typeface="Times New Roman" panose="02020603050405020304" pitchFamily="18" charset="0"/>
              </a:rPr>
              <a:t>: 3 762; 3 726; 2 763; </a:t>
            </a:r>
          </a:p>
          <a:p>
            <a:pPr>
              <a:spcBef>
                <a:spcPct val="50000"/>
              </a:spcBef>
            </a:pPr>
            <a:r>
              <a:rPr lang="en-US" sz="4000" b="1" i="1" dirty="0">
                <a:latin typeface="Nunito Sans" pitchFamily="2" charset="0"/>
                <a:cs typeface="Times New Roman" panose="02020603050405020304" pitchFamily="18" charset="0"/>
              </a:rPr>
              <a:t>2 736</a:t>
            </a:r>
            <a:endParaRPr lang="en-US" sz="3600" b="1" i="1" dirty="0">
              <a:latin typeface="Nunito Sans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54 -0.31921 L -8.33333E-7 1.85185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  <p:bldP spid="41" grpId="0"/>
      <p:bldP spid="47" grpId="0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6" t="32160" r="-562" b="-1997"/>
          <a:stretch>
            <a:fillRect/>
          </a:stretch>
        </p:blipFill>
        <p:spPr>
          <a:xfrm>
            <a:off x="6419935" y="1787858"/>
            <a:ext cx="3963927" cy="5679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anose="02040603050506020204" pitchFamily="18" charset="0"/>
              </a:rPr>
              <a:t>TÌM CÀ RỐT</a:t>
            </a:r>
          </a:p>
        </p:txBody>
      </p:sp>
      <p:sp>
        <p:nvSpPr>
          <p:cNvPr id="31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b="1" dirty="0" err="1">
                <a:latin typeface="UTM Cookies" panose="02040603050506020204" pitchFamily="18" charset="0"/>
              </a:rPr>
              <a:t>Nhiệm</a:t>
            </a:r>
            <a:r>
              <a:rPr lang="en-US" sz="5335" b="1" dirty="0">
                <a:latin typeface="UTM Cookies" panose="02040603050506020204" pitchFamily="18" charset="0"/>
              </a:rPr>
              <a:t> </a:t>
            </a:r>
            <a:r>
              <a:rPr lang="en-US" sz="5335" b="1" dirty="0" err="1">
                <a:latin typeface="UTM Cookies" panose="02040603050506020204" pitchFamily="18" charset="0"/>
              </a:rPr>
              <a:t>vụ</a:t>
            </a:r>
            <a:r>
              <a:rPr lang="en-US" sz="5335" b="1" dirty="0">
                <a:latin typeface="UTM Cookies" panose="02040603050506020204" pitchFamily="18" charset="0"/>
              </a:rPr>
              <a:t> </a:t>
            </a:r>
            <a:endParaRPr sz="5335" b="1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20803" y="-694870"/>
            <a:ext cx="12177821" cy="7578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26" b="58452"/>
          <a:stretch>
            <a:fillRect/>
          </a:stretch>
        </p:blipFill>
        <p:spPr>
          <a:xfrm>
            <a:off x="737284" y="2275916"/>
            <a:ext cx="1423542" cy="160922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 t="4440" r="63508" b="54012"/>
          <a:stretch>
            <a:fillRect/>
          </a:stretch>
        </p:blipFill>
        <p:spPr>
          <a:xfrm>
            <a:off x="3668444" y="900800"/>
            <a:ext cx="1371450" cy="1547664"/>
          </a:xfrm>
          <a:prstGeom prst="rect">
            <a:avLst/>
          </a:prstGeom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r Tree Sticker by Kew Gardens for iOS &amp;amp; Android | GIPHY | Good morning  beautiful gif, Flowers gif, Flower picture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233" y="1629693"/>
            <a:ext cx="890453" cy="104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4" y="327674"/>
            <a:ext cx="1663325" cy="9356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F494436-C0E5-4B10-B0C4-3F5C31D2996D}"/>
              </a:ext>
            </a:extLst>
          </p:cNvPr>
          <p:cNvGrpSpPr/>
          <p:nvPr/>
        </p:nvGrpSpPr>
        <p:grpSpPr>
          <a:xfrm>
            <a:off x="20507" y="3888309"/>
            <a:ext cx="3730229" cy="785358"/>
            <a:chOff x="90995" y="3759382"/>
            <a:chExt cx="3730229" cy="785358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1CE854DB-FD21-4E3A-B754-62BAAE9B55A2}"/>
                </a:ext>
              </a:extLst>
            </p:cNvPr>
            <p:cNvSpPr/>
            <p:nvPr/>
          </p:nvSpPr>
          <p:spPr>
            <a:xfrm>
              <a:off x="90995" y="3759382"/>
              <a:ext cx="3730229" cy="7853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</a:rPr>
                <a:t>        43 chia </a:t>
              </a:r>
              <a:r>
                <a:rPr lang="en-US" sz="2800" b="1" dirty="0" err="1">
                  <a:solidFill>
                    <a:schemeClr val="tx1"/>
                  </a:solidFill>
                </a:rPr>
                <a:t>hết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cho</a:t>
              </a:r>
              <a:r>
                <a:rPr lang="en-US" sz="2800" b="1" dirty="0">
                  <a:solidFill>
                    <a:schemeClr val="tx1"/>
                  </a:solidFill>
                </a:rPr>
                <a:t> 3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58000" y="379123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21399914">
            <a:off x="6000069" y="-652986"/>
            <a:ext cx="3560799" cy="4016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r="53604" b="54522"/>
          <a:stretch>
            <a:fillRect/>
          </a:stretch>
        </p:blipFill>
        <p:spPr>
          <a:xfrm>
            <a:off x="1185309" y="925842"/>
            <a:ext cx="2704868" cy="223968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93692" y="-36326"/>
            <a:ext cx="9045678" cy="88453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cà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rốt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mỗi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thỏ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45B7DA6-45C4-4ED8-A09A-B8166EC97A9F}"/>
              </a:ext>
            </a:extLst>
          </p:cNvPr>
          <p:cNvGrpSpPr/>
          <p:nvPr/>
        </p:nvGrpSpPr>
        <p:grpSpPr>
          <a:xfrm>
            <a:off x="2637601" y="2325185"/>
            <a:ext cx="3549099" cy="706595"/>
            <a:chOff x="90995" y="3759382"/>
            <a:chExt cx="3414853" cy="706595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A9151315-7207-40EA-A5F4-BB6B6D1AE023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</a:rPr>
                <a:t>2         7 chia </a:t>
              </a:r>
              <a:r>
                <a:rPr lang="en-US" sz="2800" b="1" dirty="0" err="1">
                  <a:solidFill>
                    <a:schemeClr val="tx1"/>
                  </a:solidFill>
                </a:rPr>
                <a:t>hết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cho</a:t>
              </a:r>
              <a:r>
                <a:rPr lang="en-US" sz="2800" b="1" dirty="0">
                  <a:solidFill>
                    <a:schemeClr val="tx1"/>
                  </a:solidFill>
                </a:rPr>
                <a:t> 9</a:t>
              </a:r>
            </a:p>
          </p:txBody>
        </p:sp>
        <p:sp>
          <p:nvSpPr>
            <p:cNvPr id="39" name="Rounded Rectangle 13">
              <a:extLst>
                <a:ext uri="{FF2B5EF4-FFF2-40B4-BE49-F238E27FC236}">
                  <a16:creationId xmlns:a16="http://schemas.microsoft.com/office/drawing/2014/main" id="{A16B9149-604C-49B2-891B-79042897431E}"/>
                </a:ext>
              </a:extLst>
            </p:cNvPr>
            <p:cNvSpPr/>
            <p:nvPr/>
          </p:nvSpPr>
          <p:spPr>
            <a:xfrm>
              <a:off x="427768" y="3765721"/>
              <a:ext cx="636809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BD88D1-BB2B-4460-A3F6-9C33561CF905}"/>
              </a:ext>
            </a:extLst>
          </p:cNvPr>
          <p:cNvGrpSpPr/>
          <p:nvPr/>
        </p:nvGrpSpPr>
        <p:grpSpPr>
          <a:xfrm>
            <a:off x="4276448" y="3903279"/>
            <a:ext cx="4693283" cy="700257"/>
            <a:chOff x="90995" y="3759382"/>
            <a:chExt cx="3414853" cy="700257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9FAE49CE-1616-4A58-8509-2A56770211E2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</a:rPr>
                <a:t>81           chia </a:t>
              </a:r>
              <a:r>
                <a:rPr lang="en-US" sz="2800" b="1" dirty="0" err="1">
                  <a:solidFill>
                    <a:schemeClr val="tx1"/>
                  </a:solidFill>
                </a:rPr>
                <a:t>hết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cho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cả</a:t>
              </a:r>
              <a:r>
                <a:rPr lang="en-US" sz="2800" b="1" dirty="0">
                  <a:solidFill>
                    <a:schemeClr val="tx1"/>
                  </a:solidFill>
                </a:rPr>
                <a:t> 2 </a:t>
              </a:r>
              <a:r>
                <a:rPr lang="en-US" sz="2800" b="1" dirty="0" err="1">
                  <a:solidFill>
                    <a:schemeClr val="tx1"/>
                  </a:solidFill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</a:rPr>
                <a:t> 5</a:t>
              </a:r>
            </a:p>
          </p:txBody>
        </p:sp>
        <p:sp>
          <p:nvSpPr>
            <p:cNvPr id="42" name="Rounded Rectangle 13">
              <a:extLst>
                <a:ext uri="{FF2B5EF4-FFF2-40B4-BE49-F238E27FC236}">
                  <a16:creationId xmlns:a16="http://schemas.microsoft.com/office/drawing/2014/main" id="{84DBD77E-3A09-4BA1-9D20-A7C400959143}"/>
                </a:ext>
              </a:extLst>
            </p:cNvPr>
            <p:cNvSpPr/>
            <p:nvPr/>
          </p:nvSpPr>
          <p:spPr>
            <a:xfrm>
              <a:off x="483840" y="3794592"/>
              <a:ext cx="479825" cy="62713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 t="4304" r="43141" b="52070"/>
          <a:stretch>
            <a:fillRect/>
          </a:stretch>
        </p:blipFill>
        <p:spPr>
          <a:xfrm>
            <a:off x="6036470" y="2457130"/>
            <a:ext cx="1338642" cy="1609221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5CC9BCE-E165-436B-8BB9-E2C25C62590C}"/>
              </a:ext>
            </a:extLst>
          </p:cNvPr>
          <p:cNvGrpSpPr/>
          <p:nvPr/>
        </p:nvGrpSpPr>
        <p:grpSpPr>
          <a:xfrm>
            <a:off x="7500553" y="2869108"/>
            <a:ext cx="4656466" cy="700257"/>
            <a:chOff x="90995" y="3759382"/>
            <a:chExt cx="3414853" cy="700257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F608EC2A-7EF3-4B03-832F-7CD8D2AD568F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</a:rPr>
                <a:t>46          chia </a:t>
              </a:r>
              <a:r>
                <a:rPr lang="en-US" sz="2800" b="1" dirty="0" err="1">
                  <a:solidFill>
                    <a:schemeClr val="tx1"/>
                  </a:solidFill>
                </a:rPr>
                <a:t>hết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cho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cả</a:t>
              </a:r>
              <a:r>
                <a:rPr lang="en-US" sz="2800" b="1" dirty="0">
                  <a:solidFill>
                    <a:schemeClr val="tx1"/>
                  </a:solidFill>
                </a:rPr>
                <a:t> 3 </a:t>
              </a:r>
              <a:r>
                <a:rPr lang="en-US" sz="2800" b="1" dirty="0" err="1">
                  <a:solidFill>
                    <a:schemeClr val="tx1"/>
                  </a:solidFill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</a:rPr>
                <a:t> 5</a:t>
              </a:r>
            </a:p>
          </p:txBody>
        </p:sp>
        <p:sp>
          <p:nvSpPr>
            <p:cNvPr id="46" name="Rounded Rectangle 13">
              <a:extLst>
                <a:ext uri="{FF2B5EF4-FFF2-40B4-BE49-F238E27FC236}">
                  <a16:creationId xmlns:a16="http://schemas.microsoft.com/office/drawing/2014/main" id="{D89ADB74-0D82-4E91-8835-AF53ACF4A7D2}"/>
                </a:ext>
              </a:extLst>
            </p:cNvPr>
            <p:cNvSpPr/>
            <p:nvPr/>
          </p:nvSpPr>
          <p:spPr>
            <a:xfrm>
              <a:off x="483840" y="3794592"/>
              <a:ext cx="489450" cy="6650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0" t="4595" r="27681" b="53857"/>
          <a:stretch>
            <a:fillRect/>
          </a:stretch>
        </p:blipFill>
        <p:spPr>
          <a:xfrm>
            <a:off x="9351909" y="1048078"/>
            <a:ext cx="1340267" cy="19652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en-US" sz="2665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D13DBD-1B82-44F2-8BC5-BF8FC461EE44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A50FACA-B51D-4933-806A-38454F1DE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49" name="Rounded Rectangle 13">
              <a:extLst>
                <a:ext uri="{FF2B5EF4-FFF2-40B4-BE49-F238E27FC236}">
                  <a16:creationId xmlns:a16="http://schemas.microsoft.com/office/drawing/2014/main" id="{FF2B123A-8A77-44C1-9A6B-7835E18644CF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665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80BF7C-88F3-4011-902F-051E27716053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50" name="Rounded Rectangle 13">
              <a:extLst>
                <a:ext uri="{FF2B5EF4-FFF2-40B4-BE49-F238E27FC236}">
                  <a16:creationId xmlns:a16="http://schemas.microsoft.com/office/drawing/2014/main" id="{CC2D7B00-E012-464E-929B-70264DCFB103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E344D8-ED55-4DBB-AC74-5EA64AF87F2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53" name="Rounded Rectangle 13">
              <a:extLst>
                <a:ext uri="{FF2B5EF4-FFF2-40B4-BE49-F238E27FC236}">
                  <a16:creationId xmlns:a16="http://schemas.microsoft.com/office/drawing/2014/main" id="{1C39B747-6053-43C5-9E3C-7500AE9FA66D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CBD988-46E8-4768-A0F6-633D9D62C461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64A1A3F-0455-4D17-9BCE-EFB462F48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62" name="Rounded Rectangle 13">
              <a:extLst>
                <a:ext uri="{FF2B5EF4-FFF2-40B4-BE49-F238E27FC236}">
                  <a16:creationId xmlns:a16="http://schemas.microsoft.com/office/drawing/2014/main" id="{68E5109D-CA91-4A5E-A491-E8BC058E796A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9899985-C2CB-4C65-83CE-75D4974BC9BB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A4DA321-FFDB-488F-A570-D5A4B6F69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65" name="Rounded Rectangle 13">
              <a:extLst>
                <a:ext uri="{FF2B5EF4-FFF2-40B4-BE49-F238E27FC236}">
                  <a16:creationId xmlns:a16="http://schemas.microsoft.com/office/drawing/2014/main" id="{34F120B4-72B4-4F04-A9C6-9082EC6985A9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E77CA7-1EE3-45B4-A8F7-799FEEBF7518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DDDB8F2-E54E-45CC-9F4B-E0DDA3ACB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68" name="Rounded Rectangle 13">
              <a:extLst>
                <a:ext uri="{FF2B5EF4-FFF2-40B4-BE49-F238E27FC236}">
                  <a16:creationId xmlns:a16="http://schemas.microsoft.com/office/drawing/2014/main" id="{4077E19D-A971-4ABB-9CFF-FCEBE15B2834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r>
                <a:rPr lang="en-US" sz="2665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3A226E-52AE-491F-A8E1-4CEC6EE3D2CE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402A7D3-2FC7-443B-8BE4-F93737663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71" name="Rounded Rectangle 13">
              <a:extLst>
                <a:ext uri="{FF2B5EF4-FFF2-40B4-BE49-F238E27FC236}">
                  <a16:creationId xmlns:a16="http://schemas.microsoft.com/office/drawing/2014/main" id="{759D8094-9EDD-4389-A41D-8976CA1CA59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F2863B-4CAC-4E70-9D00-06CBF4CCE025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DE16249-13C9-458A-B077-4D0AE739B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74" name="Rounded Rectangle 13">
              <a:extLst>
                <a:ext uri="{FF2B5EF4-FFF2-40B4-BE49-F238E27FC236}">
                  <a16:creationId xmlns:a16="http://schemas.microsoft.com/office/drawing/2014/main" id="{9E582D96-6B32-4BF9-872F-5AC389D1CE6B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2302" y="-241484"/>
            <a:ext cx="1345022" cy="134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866024-CB71-BCDC-9918-5169EF9A1B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78" y="2887221"/>
            <a:ext cx="735185" cy="688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B29832-3D5D-6F75-4DF0-61B79769D2C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74" y="3927347"/>
            <a:ext cx="680237" cy="688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D9EE57-D508-3ABE-2774-B587A7E44AE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" y="3895669"/>
            <a:ext cx="680237" cy="688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7F5B57-E6F3-F9D2-E8A8-2C4FDFE5498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776" y="2325185"/>
            <a:ext cx="685505" cy="721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33608" y="-780843"/>
            <a:ext cx="12177821" cy="7578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26" b="58452"/>
          <a:stretch>
            <a:fillRect/>
          </a:stretch>
        </p:blipFill>
        <p:spPr>
          <a:xfrm>
            <a:off x="737284" y="2275916"/>
            <a:ext cx="1423542" cy="1609221"/>
          </a:xfrm>
          <a:prstGeom prst="rect">
            <a:avLst/>
          </a:prstGeom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432" y="-543884"/>
            <a:ext cx="1782376" cy="17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0" y="76001"/>
            <a:ext cx="2223740" cy="12508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F494436-C0E5-4B10-B0C4-3F5C31D2996D}"/>
              </a:ext>
            </a:extLst>
          </p:cNvPr>
          <p:cNvGrpSpPr/>
          <p:nvPr/>
        </p:nvGrpSpPr>
        <p:grpSpPr>
          <a:xfrm>
            <a:off x="479731" y="3844584"/>
            <a:ext cx="4946079" cy="955340"/>
            <a:chOff x="396049" y="3783306"/>
            <a:chExt cx="4320571" cy="70025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1CE854DB-FD21-4E3A-B754-62BAAE9B55A2}"/>
                </a:ext>
              </a:extLst>
            </p:cNvPr>
            <p:cNvSpPr/>
            <p:nvPr/>
          </p:nvSpPr>
          <p:spPr>
            <a:xfrm>
              <a:off x="444072" y="3783306"/>
              <a:ext cx="4272548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43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96049" y="3807413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817600">
            <a:off x="6998232" y="-425414"/>
            <a:ext cx="3560799" cy="4016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r="53604" b="54522"/>
          <a:stretch>
            <a:fillRect/>
          </a:stretch>
        </p:blipFill>
        <p:spPr>
          <a:xfrm rot="21380225">
            <a:off x="4326927" y="-273891"/>
            <a:ext cx="4143731" cy="34310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6413" y="11631"/>
            <a:ext cx="8723470" cy="824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rốt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D13DBD-1B82-44F2-8BC5-BF8FC461EE44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A50FACA-B51D-4933-806A-38454F1DE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49" name="Rounded Rectangle 13">
              <a:extLst>
                <a:ext uri="{FF2B5EF4-FFF2-40B4-BE49-F238E27FC236}">
                  <a16:creationId xmlns:a16="http://schemas.microsoft.com/office/drawing/2014/main" id="{FF2B123A-8A77-44C1-9A6B-7835E18644CF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80BF7C-88F3-4011-902F-051E27716053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50" name="Rounded Rectangle 13">
              <a:extLst>
                <a:ext uri="{FF2B5EF4-FFF2-40B4-BE49-F238E27FC236}">
                  <a16:creationId xmlns:a16="http://schemas.microsoft.com/office/drawing/2014/main" id="{CC2D7B00-E012-464E-929B-70264DCFB103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E344D8-ED55-4DBB-AC74-5EA64AF87F2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53" name="Rounded Rectangle 13">
              <a:extLst>
                <a:ext uri="{FF2B5EF4-FFF2-40B4-BE49-F238E27FC236}">
                  <a16:creationId xmlns:a16="http://schemas.microsoft.com/office/drawing/2014/main" id="{1C39B747-6053-43C5-9E3C-7500AE9FA66D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CBD988-46E8-4768-A0F6-633D9D62C461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64A1A3F-0455-4D17-9BCE-EFB462F48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62" name="Rounded Rectangle 13">
              <a:extLst>
                <a:ext uri="{FF2B5EF4-FFF2-40B4-BE49-F238E27FC236}">
                  <a16:creationId xmlns:a16="http://schemas.microsoft.com/office/drawing/2014/main" id="{68E5109D-CA91-4A5E-A491-E8BC058E796A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9899985-C2CB-4C65-83CE-75D4974BC9BB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A4DA321-FFDB-488F-A570-D5A4B6F69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65" name="Rounded Rectangle 13">
              <a:extLst>
                <a:ext uri="{FF2B5EF4-FFF2-40B4-BE49-F238E27FC236}">
                  <a16:creationId xmlns:a16="http://schemas.microsoft.com/office/drawing/2014/main" id="{34F120B4-72B4-4F04-A9C6-9082EC6985A9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E77CA7-1EE3-45B4-A8F7-799FEEBF7518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DDDB8F2-E54E-45CC-9F4B-E0DDA3ACB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68" name="Rounded Rectangle 13">
              <a:extLst>
                <a:ext uri="{FF2B5EF4-FFF2-40B4-BE49-F238E27FC236}">
                  <a16:creationId xmlns:a16="http://schemas.microsoft.com/office/drawing/2014/main" id="{4077E19D-A971-4ABB-9CFF-FCEBE15B2834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3A226E-52AE-491F-A8E1-4CEC6EE3D2CE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402A7D3-2FC7-443B-8BE4-F93737663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71" name="Rounded Rectangle 13">
              <a:extLst>
                <a:ext uri="{FF2B5EF4-FFF2-40B4-BE49-F238E27FC236}">
                  <a16:creationId xmlns:a16="http://schemas.microsoft.com/office/drawing/2014/main" id="{759D8094-9EDD-4389-A41D-8976CA1CA59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F2863B-4CAC-4E70-9D00-06CBF4CCE025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DE16249-13C9-458A-B077-4D0AE739B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74" name="Rounded Rectangle 13">
              <a:extLst>
                <a:ext uri="{FF2B5EF4-FFF2-40B4-BE49-F238E27FC236}">
                  <a16:creationId xmlns:a16="http://schemas.microsoft.com/office/drawing/2014/main" id="{9E582D96-6B32-4BF9-872F-5AC389D1CE6B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B37287-0D8C-63C3-FBA4-FFCC1F3A99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47" y="3879737"/>
            <a:ext cx="844626" cy="91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1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926 L -0.2013 -0.436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30886 -0.458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-2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45638 -0.421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26" y="-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20803" y="-694870"/>
            <a:ext cx="12177821" cy="757843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 t="4440" r="63508" b="54012"/>
          <a:stretch>
            <a:fillRect/>
          </a:stretch>
        </p:blipFill>
        <p:spPr>
          <a:xfrm>
            <a:off x="3668444" y="900800"/>
            <a:ext cx="1371450" cy="1547664"/>
          </a:xfrm>
          <a:prstGeom prst="rect">
            <a:avLst/>
          </a:prstGeom>
        </p:spPr>
      </p:pic>
      <p:pic>
        <p:nvPicPr>
          <p:cNvPr id="6146" name="Picture 2" descr="Leave Lunaisyah Sticker for iOS &amp;amp; Android | GIPHY | Flowers gif, Cartoon  clip art, Cute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50" y="2163078"/>
            <a:ext cx="836320" cy="10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r Tree Sticker by Kew Gardens for iOS &amp;amp; Android | GIPHY | Good morning  beautiful gif, Flowers gif, Flower pictures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459" y="2051866"/>
            <a:ext cx="890453" cy="104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432" y="-543884"/>
            <a:ext cx="1782376" cy="17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0" y="76001"/>
            <a:ext cx="2223740" cy="12508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817600">
            <a:off x="6998232" y="-425414"/>
            <a:ext cx="3560799" cy="401686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6413" y="-68636"/>
            <a:ext cx="9172253" cy="824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rốt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45B7DA6-45C4-4ED8-A09A-B8166EC97A9F}"/>
              </a:ext>
            </a:extLst>
          </p:cNvPr>
          <p:cNvGrpSpPr/>
          <p:nvPr/>
        </p:nvGrpSpPr>
        <p:grpSpPr>
          <a:xfrm>
            <a:off x="2637600" y="2308236"/>
            <a:ext cx="4612284" cy="1050081"/>
            <a:chOff x="90994" y="3747894"/>
            <a:chExt cx="3712787" cy="711745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A9151315-7207-40EA-A5F4-BB6B6D1AE023}"/>
                </a:ext>
              </a:extLst>
            </p:cNvPr>
            <p:cNvSpPr/>
            <p:nvPr/>
          </p:nvSpPr>
          <p:spPr>
            <a:xfrm>
              <a:off x="90994" y="3759382"/>
              <a:ext cx="3712787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         7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9</a:t>
              </a:r>
            </a:p>
          </p:txBody>
        </p:sp>
        <p:sp>
          <p:nvSpPr>
            <p:cNvPr id="39" name="Rounded Rectangle 13">
              <a:extLst>
                <a:ext uri="{FF2B5EF4-FFF2-40B4-BE49-F238E27FC236}">
                  <a16:creationId xmlns:a16="http://schemas.microsoft.com/office/drawing/2014/main" id="{A16B9149-604C-49B2-891B-79042897431E}"/>
                </a:ext>
              </a:extLst>
            </p:cNvPr>
            <p:cNvSpPr/>
            <p:nvPr/>
          </p:nvSpPr>
          <p:spPr>
            <a:xfrm>
              <a:off x="484108" y="3747894"/>
              <a:ext cx="636809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D13DBD-1B82-44F2-8BC5-BF8FC461EE44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A50FACA-B51D-4933-806A-38454F1DE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49" name="Rounded Rectangle 13">
              <a:extLst>
                <a:ext uri="{FF2B5EF4-FFF2-40B4-BE49-F238E27FC236}">
                  <a16:creationId xmlns:a16="http://schemas.microsoft.com/office/drawing/2014/main" id="{FF2B123A-8A77-44C1-9A6B-7835E18644CF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80BF7C-88F3-4011-902F-051E27716053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50" name="Rounded Rectangle 13">
              <a:extLst>
                <a:ext uri="{FF2B5EF4-FFF2-40B4-BE49-F238E27FC236}">
                  <a16:creationId xmlns:a16="http://schemas.microsoft.com/office/drawing/2014/main" id="{CC2D7B00-E012-464E-929B-70264DCFB103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E344D8-ED55-4DBB-AC74-5EA64AF87F2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53" name="Rounded Rectangle 13">
              <a:extLst>
                <a:ext uri="{FF2B5EF4-FFF2-40B4-BE49-F238E27FC236}">
                  <a16:creationId xmlns:a16="http://schemas.microsoft.com/office/drawing/2014/main" id="{1C39B747-6053-43C5-9E3C-7500AE9FA66D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CBD988-46E8-4768-A0F6-633D9D62C461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64A1A3F-0455-4D17-9BCE-EFB462F48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62" name="Rounded Rectangle 13">
              <a:extLst>
                <a:ext uri="{FF2B5EF4-FFF2-40B4-BE49-F238E27FC236}">
                  <a16:creationId xmlns:a16="http://schemas.microsoft.com/office/drawing/2014/main" id="{68E5109D-CA91-4A5E-A491-E8BC058E796A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9899985-C2CB-4C65-83CE-75D4974BC9BB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A4DA321-FFDB-488F-A570-D5A4B6F69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65" name="Rounded Rectangle 13">
              <a:extLst>
                <a:ext uri="{FF2B5EF4-FFF2-40B4-BE49-F238E27FC236}">
                  <a16:creationId xmlns:a16="http://schemas.microsoft.com/office/drawing/2014/main" id="{34F120B4-72B4-4F04-A9C6-9082EC6985A9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E77CA7-1EE3-45B4-A8F7-799FEEBF7518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DDDB8F2-E54E-45CC-9F4B-E0DDA3ACB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68" name="Rounded Rectangle 13">
              <a:extLst>
                <a:ext uri="{FF2B5EF4-FFF2-40B4-BE49-F238E27FC236}">
                  <a16:creationId xmlns:a16="http://schemas.microsoft.com/office/drawing/2014/main" id="{4077E19D-A971-4ABB-9CFF-FCEBE15B2834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3A226E-52AE-491F-A8E1-4CEC6EE3D2CE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402A7D3-2FC7-443B-8BE4-F93737663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71" name="Rounded Rectangle 13">
              <a:extLst>
                <a:ext uri="{FF2B5EF4-FFF2-40B4-BE49-F238E27FC236}">
                  <a16:creationId xmlns:a16="http://schemas.microsoft.com/office/drawing/2014/main" id="{759D8094-9EDD-4389-A41D-8976CA1CA59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F2863B-4CAC-4E70-9D00-06CBF4CCE025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DE16249-13C9-458A-B077-4D0AE739B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74" name="Rounded Rectangle 13">
              <a:extLst>
                <a:ext uri="{FF2B5EF4-FFF2-40B4-BE49-F238E27FC236}">
                  <a16:creationId xmlns:a16="http://schemas.microsoft.com/office/drawing/2014/main" id="{9E582D96-6B32-4BF9-872F-5AC389D1CE6B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39B52FD-4258-0870-6530-C00EDD115B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521" y="2308236"/>
            <a:ext cx="854055" cy="106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5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22057 -0.651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-0.46589 -0.6423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94" y="-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20803" y="-694870"/>
            <a:ext cx="12177821" cy="7578438"/>
          </a:xfrm>
          <a:prstGeom prst="rect">
            <a:avLst/>
          </a:prstGeom>
        </p:spPr>
      </p:pic>
      <p:pic>
        <p:nvPicPr>
          <p:cNvPr id="6146" name="Picture 2" descr="Leave Lunaisyah Sticker for iOS &amp;amp; Android | GIPHY | Flowers gif, Cartoon  clip art, Cute 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631" y="1153800"/>
            <a:ext cx="836320" cy="10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r Tree Sticker by Kew Gardens for iOS &amp;amp; Android | GIPHY | Good morning  beautiful gif, Flowers gif, Flower picture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86" y="1238492"/>
            <a:ext cx="890453" cy="104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432" y="-543884"/>
            <a:ext cx="1782376" cy="17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0" y="76001"/>
            <a:ext cx="2223740" cy="12508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817600">
            <a:off x="6998232" y="-425414"/>
            <a:ext cx="3560799" cy="401686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6413" y="-68636"/>
            <a:ext cx="9373242" cy="824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rốt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BD88D1-BB2B-4460-A3F6-9C33561CF905}"/>
              </a:ext>
            </a:extLst>
          </p:cNvPr>
          <p:cNvGrpSpPr/>
          <p:nvPr/>
        </p:nvGrpSpPr>
        <p:grpSpPr>
          <a:xfrm>
            <a:off x="4161834" y="3881637"/>
            <a:ext cx="6587495" cy="1075944"/>
            <a:chOff x="90995" y="3759382"/>
            <a:chExt cx="3414853" cy="700257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9FAE49CE-1616-4A58-8509-2A56770211E2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81           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5</a:t>
              </a:r>
            </a:p>
          </p:txBody>
        </p:sp>
        <p:sp>
          <p:nvSpPr>
            <p:cNvPr id="42" name="Rounded Rectangle 13">
              <a:extLst>
                <a:ext uri="{FF2B5EF4-FFF2-40B4-BE49-F238E27FC236}">
                  <a16:creationId xmlns:a16="http://schemas.microsoft.com/office/drawing/2014/main" id="{84DBD77E-3A09-4BA1-9D20-A7C400959143}"/>
                </a:ext>
              </a:extLst>
            </p:cNvPr>
            <p:cNvSpPr/>
            <p:nvPr/>
          </p:nvSpPr>
          <p:spPr>
            <a:xfrm>
              <a:off x="483840" y="3794592"/>
              <a:ext cx="479825" cy="62713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 t="4304" r="43141" b="52070"/>
          <a:stretch>
            <a:fillRect/>
          </a:stretch>
        </p:blipFill>
        <p:spPr>
          <a:xfrm>
            <a:off x="6011923" y="2448463"/>
            <a:ext cx="1338642" cy="16092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D13DBD-1B82-44F2-8BC5-BF8FC461EE44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A50FACA-B51D-4933-806A-38454F1DE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49" name="Rounded Rectangle 13">
              <a:extLst>
                <a:ext uri="{FF2B5EF4-FFF2-40B4-BE49-F238E27FC236}">
                  <a16:creationId xmlns:a16="http://schemas.microsoft.com/office/drawing/2014/main" id="{FF2B123A-8A77-44C1-9A6B-7835E18644CF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80BF7C-88F3-4011-902F-051E27716053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50" name="Rounded Rectangle 13">
              <a:extLst>
                <a:ext uri="{FF2B5EF4-FFF2-40B4-BE49-F238E27FC236}">
                  <a16:creationId xmlns:a16="http://schemas.microsoft.com/office/drawing/2014/main" id="{CC2D7B00-E012-464E-929B-70264DCFB103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E344D8-ED55-4DBB-AC74-5EA64AF87F2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53" name="Rounded Rectangle 13">
              <a:extLst>
                <a:ext uri="{FF2B5EF4-FFF2-40B4-BE49-F238E27FC236}">
                  <a16:creationId xmlns:a16="http://schemas.microsoft.com/office/drawing/2014/main" id="{1C39B747-6053-43C5-9E3C-7500AE9FA66D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CBD988-46E8-4768-A0F6-633D9D62C461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64A1A3F-0455-4D17-9BCE-EFB462F48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62" name="Rounded Rectangle 13">
              <a:extLst>
                <a:ext uri="{FF2B5EF4-FFF2-40B4-BE49-F238E27FC236}">
                  <a16:creationId xmlns:a16="http://schemas.microsoft.com/office/drawing/2014/main" id="{68E5109D-CA91-4A5E-A491-E8BC058E796A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9899985-C2CB-4C65-83CE-75D4974BC9BB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A4DA321-FFDB-488F-A570-D5A4B6F69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65" name="Rounded Rectangle 13">
              <a:extLst>
                <a:ext uri="{FF2B5EF4-FFF2-40B4-BE49-F238E27FC236}">
                  <a16:creationId xmlns:a16="http://schemas.microsoft.com/office/drawing/2014/main" id="{34F120B4-72B4-4F04-A9C6-9082EC6985A9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E77CA7-1EE3-45B4-A8F7-799FEEBF7518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DDDB8F2-E54E-45CC-9F4B-E0DDA3ACB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68" name="Rounded Rectangle 13">
              <a:extLst>
                <a:ext uri="{FF2B5EF4-FFF2-40B4-BE49-F238E27FC236}">
                  <a16:creationId xmlns:a16="http://schemas.microsoft.com/office/drawing/2014/main" id="{4077E19D-A971-4ABB-9CFF-FCEBE15B2834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3A226E-52AE-491F-A8E1-4CEC6EE3D2CE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402A7D3-2FC7-443B-8BE4-F93737663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71" name="Rounded Rectangle 13">
              <a:extLst>
                <a:ext uri="{FF2B5EF4-FFF2-40B4-BE49-F238E27FC236}">
                  <a16:creationId xmlns:a16="http://schemas.microsoft.com/office/drawing/2014/main" id="{759D8094-9EDD-4389-A41D-8976CA1CA59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F2863B-4CAC-4E70-9D00-06CBF4CCE025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DE16249-13C9-458A-B077-4D0AE739B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74" name="Rounded Rectangle 13">
              <a:extLst>
                <a:ext uri="{FF2B5EF4-FFF2-40B4-BE49-F238E27FC236}">
                  <a16:creationId xmlns:a16="http://schemas.microsoft.com/office/drawing/2014/main" id="{9E582D96-6B32-4BF9-872F-5AC389D1CE6B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0712EA4-3C25-137E-12A2-F4E8FF6ED8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78" y="3916800"/>
            <a:ext cx="987304" cy="98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1412 L 0.36523 -0.448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3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20803" y="-694870"/>
            <a:ext cx="12177821" cy="7578438"/>
          </a:xfrm>
          <a:prstGeom prst="rect">
            <a:avLst/>
          </a:prstGeom>
        </p:spPr>
      </p:pic>
      <p:pic>
        <p:nvPicPr>
          <p:cNvPr id="6146" name="Picture 2" descr="Leave Lunaisyah Sticker for iOS &amp;amp; Android | GIPHY | Flowers gif, Cartoon  clip art, Cute 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877" y="1272879"/>
            <a:ext cx="836320" cy="10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r Tree Sticker by Kew Gardens for iOS &amp;amp; Android | GIPHY | Good morning  beautiful gif, Flowers gif, Flower picture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64" y="1160195"/>
            <a:ext cx="890453" cy="104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432" y="-543884"/>
            <a:ext cx="1782376" cy="17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0" y="76001"/>
            <a:ext cx="2223740" cy="12508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817600">
            <a:off x="6998232" y="-425414"/>
            <a:ext cx="3560799" cy="401686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6413" y="-68636"/>
            <a:ext cx="8194485" cy="824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rốt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5CC9BCE-E165-436B-8BB9-E2C25C62590C}"/>
              </a:ext>
            </a:extLst>
          </p:cNvPr>
          <p:cNvGrpSpPr/>
          <p:nvPr/>
        </p:nvGrpSpPr>
        <p:grpSpPr>
          <a:xfrm>
            <a:off x="5606144" y="2869108"/>
            <a:ext cx="6550876" cy="1359266"/>
            <a:chOff x="90995" y="3759382"/>
            <a:chExt cx="3414853" cy="700257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F608EC2A-7EF3-4B03-832F-7CD8D2AD568F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46         chia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3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5</a:t>
              </a:r>
            </a:p>
          </p:txBody>
        </p:sp>
        <p:sp>
          <p:nvSpPr>
            <p:cNvPr id="46" name="Rounded Rectangle 13">
              <a:extLst>
                <a:ext uri="{FF2B5EF4-FFF2-40B4-BE49-F238E27FC236}">
                  <a16:creationId xmlns:a16="http://schemas.microsoft.com/office/drawing/2014/main" id="{D89ADB74-0D82-4E91-8835-AF53ACF4A7D2}"/>
                </a:ext>
              </a:extLst>
            </p:cNvPr>
            <p:cNvSpPr/>
            <p:nvPr/>
          </p:nvSpPr>
          <p:spPr>
            <a:xfrm>
              <a:off x="483840" y="3794592"/>
              <a:ext cx="489450" cy="6650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0" t="4595" r="27681" b="53857"/>
          <a:stretch>
            <a:fillRect/>
          </a:stretch>
        </p:blipFill>
        <p:spPr>
          <a:xfrm>
            <a:off x="9351909" y="1048078"/>
            <a:ext cx="1340267" cy="19652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7AB9F62-D76A-4854-A7F6-0DDC42E4A569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6D08FC7-6BB5-4546-8142-ED8398565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75" name="Rounded Rectangle 13">
              <a:extLst>
                <a:ext uri="{FF2B5EF4-FFF2-40B4-BE49-F238E27FC236}">
                  <a16:creationId xmlns:a16="http://schemas.microsoft.com/office/drawing/2014/main" id="{5F49A6DD-D7EF-43DD-8BE3-A388664BAAEB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BE84EE2-E952-4B95-A2E2-F02131EE80B8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D3161E5A-F12E-444D-8447-101B6CC4E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78" name="Rounded Rectangle 13">
              <a:extLst>
                <a:ext uri="{FF2B5EF4-FFF2-40B4-BE49-F238E27FC236}">
                  <a16:creationId xmlns:a16="http://schemas.microsoft.com/office/drawing/2014/main" id="{0B169877-D290-427F-ACF4-A88FF21AB07A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5E16810-56FB-4254-BD82-AEAB9CE24B7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CAB1F7F0-08D9-415A-B5C0-11A1EAE4C7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81" name="Rounded Rectangle 13">
              <a:extLst>
                <a:ext uri="{FF2B5EF4-FFF2-40B4-BE49-F238E27FC236}">
                  <a16:creationId xmlns:a16="http://schemas.microsoft.com/office/drawing/2014/main" id="{2244A427-0DFB-46FF-A8F7-9894149C3D2C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00A8C31-4BE4-4EEC-8817-96E134619B0A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3CD8DA65-A08C-415E-952A-9C04D3B7E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84" name="Rounded Rectangle 13">
              <a:extLst>
                <a:ext uri="{FF2B5EF4-FFF2-40B4-BE49-F238E27FC236}">
                  <a16:creationId xmlns:a16="http://schemas.microsoft.com/office/drawing/2014/main" id="{8E240929-8AAC-4CA2-92A5-10BD2C7BA3E8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60232AC-7435-420B-9BF8-0B36BD4423C8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CE0CB291-C566-4A2A-8A06-CD0E7209E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87" name="Rounded Rectangle 13">
              <a:extLst>
                <a:ext uri="{FF2B5EF4-FFF2-40B4-BE49-F238E27FC236}">
                  <a16:creationId xmlns:a16="http://schemas.microsoft.com/office/drawing/2014/main" id="{164CCB88-51A6-4573-B53F-6F03B58152B6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E93F3E1-8E4F-4147-B973-822B6980003B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2139A48-FBF9-4EF2-8FCE-7112271C2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90" name="Rounded Rectangle 13">
              <a:extLst>
                <a:ext uri="{FF2B5EF4-FFF2-40B4-BE49-F238E27FC236}">
                  <a16:creationId xmlns:a16="http://schemas.microsoft.com/office/drawing/2014/main" id="{6C31C8B7-136D-4705-A45C-D4BA2E981920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7F148CA-2022-4E88-97FF-46E60BCDB328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AEC7081-EA3A-4585-B319-938B596388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93" name="Rounded Rectangle 13">
              <a:extLst>
                <a:ext uri="{FF2B5EF4-FFF2-40B4-BE49-F238E27FC236}">
                  <a16:creationId xmlns:a16="http://schemas.microsoft.com/office/drawing/2014/main" id="{9D7629F7-28DE-4167-8A91-5653073A1548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601F1CAA-FF85-4817-AC9F-4CE7DDFED9B0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B70F4FE2-3CC7-40D5-8172-793CDB09E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96" name="Rounded Rectangle 13">
              <a:extLst>
                <a:ext uri="{FF2B5EF4-FFF2-40B4-BE49-F238E27FC236}">
                  <a16:creationId xmlns:a16="http://schemas.microsoft.com/office/drawing/2014/main" id="{12121A62-11FD-40A2-B393-D8878116BB67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E4DC585-9380-0D3C-D3D7-E1855D1BC57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57" y="2949417"/>
            <a:ext cx="938935" cy="131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5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5052 -0.575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" y="-2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6" t="32160" r="-562" b="-1997"/>
          <a:stretch>
            <a:fillRect/>
          </a:stretch>
        </p:blipFill>
        <p:spPr>
          <a:xfrm>
            <a:off x="6419935" y="1787858"/>
            <a:ext cx="3963927" cy="5679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TÌM CÀ RỐT</a:t>
            </a:r>
          </a:p>
        </p:txBody>
      </p:sp>
      <p:sp>
        <p:nvSpPr>
          <p:cNvPr id="31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Nhiệm</a:t>
            </a: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33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vụ</a:t>
            </a: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endParaRPr kumimoji="0" sz="533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EE0BF01-5C34-41E8-BB8E-DBC1194BE3A5}"/>
              </a:ext>
            </a:extLst>
          </p:cNvPr>
          <p:cNvGrpSpPr/>
          <p:nvPr/>
        </p:nvGrpSpPr>
        <p:grpSpPr>
          <a:xfrm>
            <a:off x="36642" y="4129420"/>
            <a:ext cx="4575155" cy="1923037"/>
            <a:chOff x="-1024834" y="556407"/>
            <a:chExt cx="2756949" cy="1474159"/>
          </a:xfrm>
        </p:grpSpPr>
        <p:sp>
          <p:nvSpPr>
            <p:cNvPr id="7" name="Rounded Rectangle 27">
              <a:extLst>
                <a:ext uri="{FF2B5EF4-FFF2-40B4-BE49-F238E27FC236}">
                  <a16:creationId xmlns:a16="http://schemas.microsoft.com/office/drawing/2014/main" id="{D337CFE4-A1A3-4400-A18E-76BF208D3824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Hoàn</a:t>
              </a:r>
              <a:r>
                <a:rPr lang="en-US" sz="3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thành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7AF9E8-9A4B-453F-9F3B-EE57CA554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49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48973" r="55693" b="6480"/>
          <a:stretch>
            <a:fillRect/>
          </a:stretch>
        </p:blipFill>
        <p:spPr>
          <a:xfrm flipH="1">
            <a:off x="-103274" y="3690257"/>
            <a:ext cx="2289277" cy="334031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35280E-0F10-44C7-9547-B79803C2B9E7}"/>
              </a:ext>
            </a:extLst>
          </p:cNvPr>
          <p:cNvSpPr/>
          <p:nvPr/>
        </p:nvSpPr>
        <p:spPr>
          <a:xfrm>
            <a:off x="1208314" y="172810"/>
            <a:ext cx="10568045" cy="599939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8" name="Picture 4" descr="Home | Peter New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47082" y="5276404"/>
            <a:ext cx="3553232" cy="199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93">
            <a:extLst>
              <a:ext uri="{FF2B5EF4-FFF2-40B4-BE49-F238E27FC236}">
                <a16:creationId xmlns:a16="http://schemas.microsoft.com/office/drawing/2014/main" id="{94342E4B-BAC7-4B2D-8DBD-2980472007CF}"/>
              </a:ext>
            </a:extLst>
          </p:cNvPr>
          <p:cNvSpPr txBox="1"/>
          <p:nvPr/>
        </p:nvSpPr>
        <p:spPr>
          <a:xfrm>
            <a:off x="1472326" y="2100565"/>
            <a:ext cx="10040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12" name="TextBox 96">
            <a:extLst>
              <a:ext uri="{FF2B5EF4-FFF2-40B4-BE49-F238E27FC236}">
                <a16:creationId xmlns:a16="http://schemas.microsoft.com/office/drawing/2014/main" id="{0DA040FC-26BB-4965-A787-5F308E095B32}"/>
              </a:ext>
            </a:extLst>
          </p:cNvPr>
          <p:cNvSpPr txBox="1"/>
          <p:nvPr/>
        </p:nvSpPr>
        <p:spPr>
          <a:xfrm>
            <a:off x="1624912" y="4609614"/>
            <a:ext cx="99723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9.</a:t>
            </a:r>
          </a:p>
        </p:txBody>
      </p:sp>
      <p:sp>
        <p:nvSpPr>
          <p:cNvPr id="13" name="TextBox 97">
            <a:extLst>
              <a:ext uri="{FF2B5EF4-FFF2-40B4-BE49-F238E27FC236}">
                <a16:creationId xmlns:a16="http://schemas.microsoft.com/office/drawing/2014/main" id="{87E66BF4-077B-467F-8A6B-0E3FA940F182}"/>
              </a:ext>
            </a:extLst>
          </p:cNvPr>
          <p:cNvSpPr txBox="1"/>
          <p:nvPr/>
        </p:nvSpPr>
        <p:spPr>
          <a:xfrm>
            <a:off x="1404257" y="837123"/>
            <a:ext cx="10413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*</a:t>
            </a:r>
            <a:r>
              <a:rPr lang="en-US" sz="40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tận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: 0; 2; 4; 6; 8.</a:t>
            </a:r>
          </a:p>
        </p:txBody>
      </p:sp>
      <p:sp>
        <p:nvSpPr>
          <p:cNvPr id="14" name="TextBox 98">
            <a:extLst>
              <a:ext uri="{FF2B5EF4-FFF2-40B4-BE49-F238E27FC236}">
                <a16:creationId xmlns:a16="http://schemas.microsoft.com/office/drawing/2014/main" id="{7A1AC613-68AD-47A8-A361-96F3703D15DB}"/>
              </a:ext>
            </a:extLst>
          </p:cNvPr>
          <p:cNvSpPr txBox="1"/>
          <p:nvPr/>
        </p:nvSpPr>
        <p:spPr>
          <a:xfrm>
            <a:off x="1506363" y="3267165"/>
            <a:ext cx="10109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5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tận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: 0; 5.</a:t>
            </a:r>
          </a:p>
        </p:txBody>
      </p:sp>
      <p:sp>
        <p:nvSpPr>
          <p:cNvPr id="15" name="TextBox 97">
            <a:extLst>
              <a:ext uri="{FF2B5EF4-FFF2-40B4-BE49-F238E27FC236}">
                <a16:creationId xmlns:a16="http://schemas.microsoft.com/office/drawing/2014/main" id="{58C14FAE-4640-4869-A64E-17D3D7B8A19C}"/>
              </a:ext>
            </a:extLst>
          </p:cNvPr>
          <p:cNvSpPr txBox="1"/>
          <p:nvPr/>
        </p:nvSpPr>
        <p:spPr>
          <a:xfrm>
            <a:off x="2501333" y="310607"/>
            <a:ext cx="7465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Sans" pitchFamily="2" charset="0"/>
                <a:cs typeface="Calibri" panose="020F0502020204030204" pitchFamily="34" charset="0"/>
                <a:sym typeface="Arial"/>
              </a:rPr>
              <a:t>DẤU HIỆU CHIA HẾT</a:t>
            </a:r>
          </a:p>
        </p:txBody>
      </p:sp>
    </p:spTree>
    <p:extLst>
      <p:ext uri="{BB962C8B-B14F-4D97-AF65-F5344CB8AC3E}">
        <p14:creationId xmlns:p14="http://schemas.microsoft.com/office/powerpoint/2010/main" val="8013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756EB562-AB68-30D8-5D79-025CDF4E1329}"/>
              </a:ext>
            </a:extLst>
          </p:cNvPr>
          <p:cNvSpPr/>
          <p:nvPr/>
        </p:nvSpPr>
        <p:spPr>
          <a:xfrm>
            <a:off x="234670" y="468086"/>
            <a:ext cx="11722659" cy="63899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ounded Rectangle 1"/>
          <p:cNvSpPr/>
          <p:nvPr/>
        </p:nvSpPr>
        <p:spPr>
          <a:xfrm>
            <a:off x="3542960" y="61131"/>
            <a:ext cx="4528032" cy="99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TỔNG KẾT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17172" y="1634256"/>
            <a:ext cx="8979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-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nhiên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B0F9D8-6B49-4121-BA40-17714E8DB1CF}"/>
              </a:ext>
            </a:extLst>
          </p:cNvPr>
          <p:cNvSpPr txBox="1"/>
          <p:nvPr/>
        </p:nvSpPr>
        <p:spPr>
          <a:xfrm>
            <a:off x="1317172" y="2918420"/>
            <a:ext cx="7843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 charset="0"/>
              </a:rPr>
              <a:t>- So </a:t>
            </a:r>
            <a:r>
              <a:rPr lang="en-US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 charset="0"/>
              </a:rPr>
              <a:t>sánh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 charset="0"/>
              </a:rPr>
              <a:t>số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 charset="0"/>
              </a:rPr>
              <a:t>tự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 charset="0"/>
              </a:rPr>
              <a:t>nhiên</a:t>
            </a:r>
            <a:endParaRPr 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B14E46-FB3A-45CC-940B-449E37B6A229}"/>
              </a:ext>
            </a:extLst>
          </p:cNvPr>
          <p:cNvSpPr txBox="1"/>
          <p:nvPr/>
        </p:nvSpPr>
        <p:spPr>
          <a:xfrm>
            <a:off x="1211824" y="4426545"/>
            <a:ext cx="9935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 charset="0"/>
              </a:rPr>
              <a:t>- </a:t>
            </a:r>
            <a:r>
              <a:rPr lang="en-US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 charset="0"/>
              </a:rPr>
              <a:t>Dấu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 charset="0"/>
              </a:rPr>
              <a:t>hiệu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 charset="0"/>
              </a:rPr>
              <a:t> chia </a:t>
            </a:r>
            <a:r>
              <a:rPr lang="en-US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 charset="0"/>
              </a:rPr>
              <a:t>hết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 charset="0"/>
              </a:rPr>
              <a:t>cho</a:t>
            </a:r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Cookies" panose="02040603050506020204" pitchFamily="18" charset="0"/>
              </a:rPr>
              <a:t> 2, 3, 5, 9</a:t>
            </a:r>
          </a:p>
        </p:txBody>
      </p:sp>
    </p:spTree>
    <p:extLst>
      <p:ext uri="{BB962C8B-B14F-4D97-AF65-F5344CB8AC3E}">
        <p14:creationId xmlns:p14="http://schemas.microsoft.com/office/powerpoint/2010/main" val="1667291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6029" y="0"/>
            <a:ext cx="1641565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4033" y="1804427"/>
            <a:ext cx="7843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UTM Cookies" panose="02040603050506020204" pitchFamily="18" charset="0"/>
              </a:rPr>
              <a:t>Đọc</a:t>
            </a:r>
            <a:r>
              <a:rPr lang="en-US" sz="4800" b="1" dirty="0">
                <a:solidFill>
                  <a:prstClr val="black"/>
                </a:solidFill>
                <a:latin typeface="UTM Cookies" panose="0204060305050602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UTM Cookies" panose="02040603050506020204" pitchFamily="18" charset="0"/>
              </a:rPr>
              <a:t>viết</a:t>
            </a:r>
            <a:r>
              <a:rPr lang="en-US" sz="4800" b="1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Cookies" panose="0204060305050602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Cookies" panose="02040603050506020204" pitchFamily="18" charset="0"/>
              </a:rPr>
              <a:t>tự</a:t>
            </a:r>
            <a:r>
              <a:rPr lang="en-US" sz="4800" b="1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Cookies" panose="02040603050506020204" pitchFamily="18" charset="0"/>
              </a:rPr>
              <a:t>nhiên</a:t>
            </a:r>
            <a:endParaRPr lang="en-US" sz="4800" b="1" dirty="0">
              <a:solidFill>
                <a:prstClr val="black"/>
              </a:solidFill>
              <a:latin typeface="UTM Cookies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35000" y="0"/>
            <a:ext cx="4060999" cy="99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MỤC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TIÊU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0F9D8-6B49-4121-BA40-17714E8DB1CF}"/>
              </a:ext>
            </a:extLst>
          </p:cNvPr>
          <p:cNvSpPr txBox="1"/>
          <p:nvPr/>
        </p:nvSpPr>
        <p:spPr>
          <a:xfrm>
            <a:off x="3093701" y="2561511"/>
            <a:ext cx="7843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>
                <a:solidFill>
                  <a:prstClr val="black"/>
                </a:solidFill>
                <a:latin typeface="UTM Cookies" panose="02040603050506020204" pitchFamily="18" charset="0"/>
              </a:rPr>
              <a:t>So </a:t>
            </a:r>
            <a:r>
              <a:rPr lang="en-US" sz="4800" b="1" dirty="0" err="1">
                <a:solidFill>
                  <a:prstClr val="black"/>
                </a:solidFill>
                <a:latin typeface="UTM Cookies" panose="02040603050506020204" pitchFamily="18" charset="0"/>
              </a:rPr>
              <a:t>sánh</a:t>
            </a:r>
            <a:r>
              <a:rPr lang="en-US" sz="4800" b="1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Cookies" panose="02040603050506020204" pitchFamily="18" charset="0"/>
              </a:rPr>
              <a:t>các</a:t>
            </a:r>
            <a:r>
              <a:rPr lang="en-US" sz="4800" b="1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Cookies" panose="02040603050506020204" pitchFamily="18" charset="0"/>
              </a:rPr>
              <a:t>số</a:t>
            </a:r>
            <a:r>
              <a:rPr lang="en-US" sz="4800" b="1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Cookies" panose="02040603050506020204" pitchFamily="18" charset="0"/>
              </a:rPr>
              <a:t>tự</a:t>
            </a:r>
            <a:r>
              <a:rPr lang="en-US" sz="4800" b="1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Cookies" panose="02040603050506020204" pitchFamily="18" charset="0"/>
              </a:rPr>
              <a:t>nhiên</a:t>
            </a:r>
            <a:endParaRPr lang="en-US" sz="4800" b="1" dirty="0">
              <a:solidFill>
                <a:prstClr val="black"/>
              </a:solidFill>
              <a:latin typeface="UTM Cookies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14E46-FB3A-45CC-940B-449E37B6A229}"/>
              </a:ext>
            </a:extLst>
          </p:cNvPr>
          <p:cNvSpPr txBox="1"/>
          <p:nvPr/>
        </p:nvSpPr>
        <p:spPr>
          <a:xfrm>
            <a:off x="3074032" y="3318595"/>
            <a:ext cx="67557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dirty="0" err="1">
                <a:solidFill>
                  <a:prstClr val="black"/>
                </a:solidFill>
                <a:latin typeface="UTM Cookies" panose="02040603050506020204" pitchFamily="18" charset="0"/>
              </a:rPr>
              <a:t>Dấu</a:t>
            </a:r>
            <a:r>
              <a:rPr lang="en-US" sz="4800" b="1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Cookies" panose="02040603050506020204" pitchFamily="18" charset="0"/>
              </a:rPr>
              <a:t>hiệu</a:t>
            </a:r>
            <a:r>
              <a:rPr lang="en-US" sz="4800" b="1" dirty="0">
                <a:solidFill>
                  <a:prstClr val="black"/>
                </a:solidFill>
                <a:latin typeface="UTM Cookies" panose="02040603050506020204" pitchFamily="18" charset="0"/>
              </a:rPr>
              <a:t> chia </a:t>
            </a:r>
            <a:r>
              <a:rPr lang="en-US" sz="4800" b="1" dirty="0" err="1">
                <a:solidFill>
                  <a:prstClr val="black"/>
                </a:solidFill>
                <a:latin typeface="UTM Cookies" panose="02040603050506020204" pitchFamily="18" charset="0"/>
              </a:rPr>
              <a:t>hết</a:t>
            </a:r>
            <a:r>
              <a:rPr lang="en-US" sz="4800" b="1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UTM Cookies" panose="02040603050506020204" pitchFamily="18" charset="0"/>
              </a:rPr>
              <a:t>cho</a:t>
            </a:r>
            <a:r>
              <a:rPr lang="en-US" sz="4800" b="1" dirty="0">
                <a:solidFill>
                  <a:prstClr val="black"/>
                </a:solidFill>
                <a:latin typeface="UTM Cookies" panose="02040603050506020204" pitchFamily="18" charset="0"/>
              </a:rPr>
              <a:t> 2, 3, 5, 9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4D6403-05FD-45A8-8021-B0FBEBE99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38518" y="1714014"/>
            <a:ext cx="935515" cy="797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42AFE0-6679-4F2E-93F7-06328CE20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58186" y="2471818"/>
            <a:ext cx="935515" cy="797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923826-218C-44FC-841E-2E84E0C01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58186" y="3229622"/>
            <a:ext cx="935515" cy="79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0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756EB562-AB68-30D8-5D79-025CDF4E1329}"/>
              </a:ext>
            </a:extLst>
          </p:cNvPr>
          <p:cNvSpPr/>
          <p:nvPr/>
        </p:nvSpPr>
        <p:spPr>
          <a:xfrm>
            <a:off x="1231341" y="956777"/>
            <a:ext cx="9729317" cy="47570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779B4E-EE20-98F4-42A7-846A1D7E88F7}"/>
              </a:ext>
            </a:extLst>
          </p:cNvPr>
          <p:cNvSpPr txBox="1"/>
          <p:nvPr/>
        </p:nvSpPr>
        <p:spPr>
          <a:xfrm>
            <a:off x="1110342" y="1853399"/>
            <a:ext cx="9971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2"/>
                </a:solidFill>
                <a:latin typeface="UTM Cooper Black" panose="02040603050506020204" pitchFamily="18" charset="0"/>
              </a:rPr>
              <a:t>HOẠT ĐỘNG CÁ NHÂN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91DFA6-9775-2B2D-D877-0C03C711EF38}"/>
              </a:ext>
            </a:extLst>
          </p:cNvPr>
          <p:cNvSpPr txBox="1"/>
          <p:nvPr/>
        </p:nvSpPr>
        <p:spPr>
          <a:xfrm>
            <a:off x="806797" y="3335305"/>
            <a:ext cx="9971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BÀI TẬP 1A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ounded Rectangle 75"/>
          <p:cNvSpPr/>
          <p:nvPr/>
        </p:nvSpPr>
        <p:spPr>
          <a:xfrm>
            <a:off x="391885" y="1325672"/>
            <a:ext cx="11423877" cy="551419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2276824" y="123909"/>
            <a:ext cx="8075489" cy="98632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1a) </a:t>
            </a:r>
            <a:r>
              <a:rPr lang="en-US" sz="48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48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8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8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8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0" t="49937" b="19501"/>
          <a:stretch/>
        </p:blipFill>
        <p:spPr>
          <a:xfrm>
            <a:off x="1371600" y="-116285"/>
            <a:ext cx="1552245" cy="1334235"/>
          </a:xfrm>
          <a:prstGeom prst="rect">
            <a:avLst/>
          </a:prstGeom>
        </p:spPr>
      </p:pic>
      <p:graphicFrame>
        <p:nvGraphicFramePr>
          <p:cNvPr id="79" name="Table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550319"/>
              </p:ext>
            </p:extLst>
          </p:nvPr>
        </p:nvGraphicFramePr>
        <p:xfrm>
          <a:off x="947056" y="1443826"/>
          <a:ext cx="10416098" cy="529155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719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96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8897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4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48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800" b="1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4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916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70 815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722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975 806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83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5 723 600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73404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472 036 953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2" r="59768" b="51628"/>
          <a:stretch/>
        </p:blipFill>
        <p:spPr>
          <a:xfrm>
            <a:off x="11027262" y="4343478"/>
            <a:ext cx="1634155" cy="26371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35736" y="2422890"/>
            <a:ext cx="74174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tám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mười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lăm</a:t>
            </a:r>
            <a:endParaRPr lang="en-US" sz="34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93A9C4-85F5-4535-AD1E-88A8A887DE22}"/>
              </a:ext>
            </a:extLst>
          </p:cNvPr>
          <p:cNvSpPr txBox="1"/>
          <p:nvPr/>
        </p:nvSpPr>
        <p:spPr>
          <a:xfrm>
            <a:off x="3616354" y="3253886"/>
            <a:ext cx="79601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lăm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tám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linh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sáu</a:t>
            </a:r>
            <a:endParaRPr lang="en-US" sz="34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981788-2712-49DD-B1CD-713FF378D41C}"/>
              </a:ext>
            </a:extLst>
          </p:cNvPr>
          <p:cNvSpPr txBox="1"/>
          <p:nvPr/>
        </p:nvSpPr>
        <p:spPr>
          <a:xfrm>
            <a:off x="3635736" y="4208895"/>
            <a:ext cx="79601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triệu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sáu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endParaRPr lang="en-US" sz="34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69DADA-C906-4C98-8A9D-A6E108F33F99}"/>
              </a:ext>
            </a:extLst>
          </p:cNvPr>
          <p:cNvSpPr txBox="1"/>
          <p:nvPr/>
        </p:nvSpPr>
        <p:spPr>
          <a:xfrm>
            <a:off x="3635736" y="5196007"/>
            <a:ext cx="77468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Bốn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triệu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không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sáu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4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</a:t>
            </a:r>
            <a:endParaRPr lang="en-US" sz="34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2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0" name="Google Shape;1510;p42"/>
          <p:cNvGrpSpPr/>
          <p:nvPr/>
        </p:nvGrpSpPr>
        <p:grpSpPr>
          <a:xfrm rot="-263184">
            <a:off x="-21411" y="3912603"/>
            <a:ext cx="1441987" cy="2971005"/>
            <a:chOff x="6239025" y="396475"/>
            <a:chExt cx="480900" cy="990825"/>
          </a:xfrm>
        </p:grpSpPr>
        <p:sp>
          <p:nvSpPr>
            <p:cNvPr id="1511" name="Google Shape;1511;p4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0" name="Google Shape;1520;p42"/>
          <p:cNvGrpSpPr/>
          <p:nvPr/>
        </p:nvGrpSpPr>
        <p:grpSpPr>
          <a:xfrm flipH="1">
            <a:off x="9708730" y="1690646"/>
            <a:ext cx="2119588" cy="5190447"/>
            <a:chOff x="6239025" y="396475"/>
            <a:chExt cx="480900" cy="990825"/>
          </a:xfrm>
        </p:grpSpPr>
        <p:sp>
          <p:nvSpPr>
            <p:cNvPr id="1521" name="Google Shape;1521;p4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902848" y="288236"/>
            <a:ext cx="7976038" cy="6043291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bg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Quy </a:t>
            </a:r>
            <a:r>
              <a:rPr lang="en-US" sz="4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tắc</a:t>
            </a:r>
            <a:r>
              <a:rPr lang="en-US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lang="en-US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nhiên</a:t>
            </a:r>
            <a:r>
              <a:rPr lang="en-US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</a:t>
            </a:r>
            <a:r>
              <a:rPr lang="vi-VN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ách số đó thành từng lớp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Sau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đó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sang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phải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hợp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tên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lớp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(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trừ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lớp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đơn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48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  <a:endParaRPr lang="vi-VN" sz="48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4" y="35036"/>
            <a:ext cx="1590191" cy="1590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76742" b="50662"/>
          <a:stretch/>
        </p:blipFill>
        <p:spPr>
          <a:xfrm>
            <a:off x="8742723" y="2983369"/>
            <a:ext cx="2815725" cy="4091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756EB562-AB68-30D8-5D79-025CDF4E1329}"/>
              </a:ext>
            </a:extLst>
          </p:cNvPr>
          <p:cNvSpPr/>
          <p:nvPr/>
        </p:nvSpPr>
        <p:spPr>
          <a:xfrm>
            <a:off x="1231341" y="956777"/>
            <a:ext cx="9729317" cy="47570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779B4E-EE20-98F4-42A7-846A1D7E88F7}"/>
              </a:ext>
            </a:extLst>
          </p:cNvPr>
          <p:cNvSpPr txBox="1"/>
          <p:nvPr/>
        </p:nvSpPr>
        <p:spPr>
          <a:xfrm>
            <a:off x="1110342" y="1853399"/>
            <a:ext cx="9971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2"/>
                </a:solidFill>
                <a:latin typeface="UTM Cooper Black" panose="02040603050506020204" pitchFamily="18" charset="0"/>
              </a:rPr>
              <a:t>HOẠT ĐỘNG NHÓM ĐÔI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91DFA6-9775-2B2D-D877-0C03C711EF38}"/>
              </a:ext>
            </a:extLst>
          </p:cNvPr>
          <p:cNvSpPr txBox="1"/>
          <p:nvPr/>
        </p:nvSpPr>
        <p:spPr>
          <a:xfrm>
            <a:off x="806797" y="3335305"/>
            <a:ext cx="9971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BÀI TẬP 1B </a:t>
            </a:r>
          </a:p>
        </p:txBody>
      </p:sp>
    </p:spTree>
    <p:extLst>
      <p:ext uri="{BB962C8B-B14F-4D97-AF65-F5344CB8AC3E}">
        <p14:creationId xmlns:p14="http://schemas.microsoft.com/office/powerpoint/2010/main" val="501187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164404" y="1214066"/>
            <a:ext cx="10411147" cy="5643935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47057" y="229278"/>
            <a:ext cx="10548257" cy="98632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1b) </a:t>
            </a:r>
            <a:r>
              <a:rPr lang="en-US" sz="40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40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</a:t>
            </a:r>
            <a:r>
              <a:rPr lang="en-US" sz="40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trị</a:t>
            </a:r>
            <a:r>
              <a:rPr lang="en-US" sz="40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40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5 </a:t>
            </a:r>
            <a:r>
              <a:rPr lang="en-US" sz="40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40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mỗi</a:t>
            </a:r>
            <a:r>
              <a:rPr lang="en-US" sz="40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0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lang="en-US" sz="40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878804"/>
              </p:ext>
            </p:extLst>
          </p:nvPr>
        </p:nvGraphicFramePr>
        <p:xfrm>
          <a:off x="1874461" y="1918082"/>
          <a:ext cx="8823506" cy="44114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134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88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3752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</a:rPr>
                        <a:t>Giá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</a:rPr>
                        <a:t>trị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</a:rPr>
                        <a:t>chữ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</a:rPr>
                        <a:t>số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5</a:t>
                      </a:r>
                      <a:endParaRPr lang="en-US" sz="4000" dirty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807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70 815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807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975 806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4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80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5 723 600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807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472 036 953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906072" y="3252373"/>
            <a:ext cx="3562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9437A3-0734-4C61-89A9-620623F796B4}"/>
              </a:ext>
            </a:extLst>
          </p:cNvPr>
          <p:cNvSpPr txBox="1"/>
          <p:nvPr/>
        </p:nvSpPr>
        <p:spPr>
          <a:xfrm>
            <a:off x="6014929" y="4054176"/>
            <a:ext cx="3562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5 000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9B052-12FB-4DBB-8067-9A5EECCC4218}"/>
              </a:ext>
            </a:extLst>
          </p:cNvPr>
          <p:cNvSpPr txBox="1"/>
          <p:nvPr/>
        </p:nvSpPr>
        <p:spPr>
          <a:xfrm>
            <a:off x="5906072" y="4855979"/>
            <a:ext cx="3562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5 000 000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7A7F83-0DEC-461C-93D0-53C5B5EFA42F}"/>
              </a:ext>
            </a:extLst>
          </p:cNvPr>
          <p:cNvSpPr txBox="1"/>
          <p:nvPr/>
        </p:nvSpPr>
        <p:spPr>
          <a:xfrm>
            <a:off x="6014929" y="5668635"/>
            <a:ext cx="3562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50</a:t>
            </a:r>
            <a:endParaRPr lang="en-US" sz="36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2" r="59768" b="51628"/>
          <a:stretch/>
        </p:blipFill>
        <p:spPr>
          <a:xfrm>
            <a:off x="10711612" y="3624943"/>
            <a:ext cx="2162571" cy="3489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2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756EB562-AB68-30D8-5D79-025CDF4E1329}"/>
              </a:ext>
            </a:extLst>
          </p:cNvPr>
          <p:cNvSpPr/>
          <p:nvPr/>
        </p:nvSpPr>
        <p:spPr>
          <a:xfrm>
            <a:off x="1231341" y="956777"/>
            <a:ext cx="9729317" cy="475705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779B4E-EE20-98F4-42A7-846A1D7E88F7}"/>
              </a:ext>
            </a:extLst>
          </p:cNvPr>
          <p:cNvSpPr txBox="1"/>
          <p:nvPr/>
        </p:nvSpPr>
        <p:spPr>
          <a:xfrm>
            <a:off x="1110342" y="1853399"/>
            <a:ext cx="9971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2"/>
                </a:solidFill>
                <a:latin typeface="UTM Cooper Black" panose="02040603050506020204" pitchFamily="18" charset="0"/>
              </a:rPr>
              <a:t>HOẠT ĐỘNG NHÓM BỐN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91DFA6-9775-2B2D-D877-0C03C711EF38}"/>
              </a:ext>
            </a:extLst>
          </p:cNvPr>
          <p:cNvSpPr txBox="1"/>
          <p:nvPr/>
        </p:nvSpPr>
        <p:spPr>
          <a:xfrm>
            <a:off x="806797" y="3335305"/>
            <a:ext cx="9971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UTM Cooper Black" panose="02040603050506020204" pitchFamily="18" charset="0"/>
              </a:rPr>
              <a:t>BÀI TẬP 2</a:t>
            </a:r>
          </a:p>
        </p:txBody>
      </p:sp>
    </p:spTree>
    <p:extLst>
      <p:ext uri="{BB962C8B-B14F-4D97-AF65-F5344CB8AC3E}">
        <p14:creationId xmlns:p14="http://schemas.microsoft.com/office/powerpoint/2010/main" val="1749567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</TotalTime>
  <Words>1025</Words>
  <Application>Microsoft Office PowerPoint</Application>
  <PresentationFormat>Widescreen</PresentationFormat>
  <Paragraphs>215</Paragraphs>
  <Slides>29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Times New Roman</vt:lpstr>
      <vt:lpstr>Calibri</vt:lpstr>
      <vt:lpstr>Nunito</vt:lpstr>
      <vt:lpstr>UTM Cooper Black</vt:lpstr>
      <vt:lpstr>Gochi Hand</vt:lpstr>
      <vt:lpstr>#9Slide03 AllRoundGothic</vt:lpstr>
      <vt:lpstr>Calibri Light</vt:lpstr>
      <vt:lpstr>Nunito SemiBold</vt:lpstr>
      <vt:lpstr>UTM Cookies</vt:lpstr>
      <vt:lpstr>Nunito Sans</vt:lpstr>
      <vt:lpstr>.VnTime</vt:lpstr>
      <vt:lpstr>Arial</vt:lpstr>
      <vt:lpstr>Office Theme</vt:lpstr>
      <vt:lpstr>Farm Animals Day by Slidesgo</vt:lpstr>
      <vt:lpstr>1_Farm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Thảo</cp:lastModifiedBy>
  <cp:revision>37</cp:revision>
  <dcterms:created xsi:type="dcterms:W3CDTF">2022-01-08T12:00:00Z</dcterms:created>
  <dcterms:modified xsi:type="dcterms:W3CDTF">2024-03-28T18:37:00Z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73793C65A1BD48AFA7BC951078F0EA93</vt:lpwstr>
  </property>
  <property fmtid="{D5CDD505-2E9C-101B-9397-08002B2CF9AE}" pid="3" name="KSOProductBuildVer">
    <vt:lpwstr>1033-11.2.0.10463</vt:lpwstr>
  </property>
</Properties>
</file>