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Action1.xml" ContentType="application/vnd.ms-office.inkAction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6" r:id="rId2"/>
    <p:sldMasterId id="2147483706" r:id="rId3"/>
  </p:sldMasterIdLst>
  <p:notesMasterIdLst>
    <p:notesMasterId r:id="rId22"/>
  </p:notesMasterIdLst>
  <p:sldIdLst>
    <p:sldId id="425" r:id="rId4"/>
    <p:sldId id="583" r:id="rId5"/>
    <p:sldId id="584" r:id="rId6"/>
    <p:sldId id="285" r:id="rId7"/>
    <p:sldId id="286" r:id="rId8"/>
    <p:sldId id="586" r:id="rId9"/>
    <p:sldId id="287" r:id="rId10"/>
    <p:sldId id="11088430" r:id="rId11"/>
    <p:sldId id="11088425" r:id="rId12"/>
    <p:sldId id="11088428" r:id="rId13"/>
    <p:sldId id="11088429" r:id="rId14"/>
    <p:sldId id="265" r:id="rId15"/>
    <p:sldId id="296" r:id="rId16"/>
    <p:sldId id="283" r:id="rId17"/>
    <p:sldId id="11088421" r:id="rId18"/>
    <p:sldId id="11088422" r:id="rId19"/>
    <p:sldId id="11088431" r:id="rId20"/>
    <p:sldId id="28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7707"/>
    <a:srgbClr val="4472C4"/>
    <a:srgbClr val="FF6600"/>
    <a:srgbClr val="FF9933"/>
    <a:srgbClr val="CC33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3" d="100"/>
          <a:sy n="43" d="100"/>
        </p:scale>
        <p:origin x="2150" y="8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4-03-13T14:31:59.01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1596">
    <iact:property name="dataType"/>
    <iact:actionData xml:id="d0">
      <inkml:trace xmlns:inkml="http://www.w3.org/2003/InkML" xml:id="stk0" contextRef="#ctx0" brushRef="#br0">13169 11685 0,'0'0'0,"-23"-24"0,-1 1 0,24-1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11239305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08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02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8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19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19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80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41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30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6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77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01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91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13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38023" y="-77638"/>
            <a:ext cx="12439291" cy="70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 userDrawn="1"/>
        </p:nvSpPr>
        <p:spPr>
          <a:xfrm>
            <a:off x="10864804" y="154272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40823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4D043-AF17-49B0-B76D-5C68EF9EE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5C708F-F93D-46BC-AD85-26A8F1DBC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FF14B-93DD-4CFD-B7B2-C9953FBCB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DF91-261D-4D1A-921D-EE10CC48A43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3BF90-29D4-435E-B74A-2DA406E34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C3EF0-A108-44C2-BBD5-ECC5D1CE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6490-222C-4F62-9B6B-E075F338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58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E43C-D3CF-4794-BC3C-FB2D0D68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15796-55C1-429B-B049-82D295C63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7CAC5-3406-4A14-B7DE-7A0C654B3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DF91-261D-4D1A-921D-EE10CC48A43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2DB5F-4238-47CB-9159-7D60EFCF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FD7D7-8EAE-41C0-8A78-9F2E8C49D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6490-222C-4F62-9B6B-E075F338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41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1C2-449B-4EDF-8AA3-3503AD6A4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0EDB7-2BB1-4AE6-936B-F160DCE24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3B4ED-0FDE-41DA-B35A-F0E42BB9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DF91-261D-4D1A-921D-EE10CC48A43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3A917-6B99-41B4-AC4D-369C7F4F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9884-4711-4859-8C00-ECC471AF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6490-222C-4F62-9B6B-E075F338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99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CAF1-4041-434C-A06F-D4C38442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D4BA6-C58D-465C-B4F0-8BF36424A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32E44-2E1C-4F75-8362-131980482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575AE-5F2E-4276-84FB-45B0DC90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DF91-261D-4D1A-921D-EE10CC48A43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2B2DE-F8B1-4C2C-BFE2-56624EF4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4BB13-809D-41F2-86F3-FBE11ECC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6490-222C-4F62-9B6B-E075F338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23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BA31-8264-44D6-B4D7-CCC96104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2E617-0223-4478-8E17-A8161623C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77DB1-0BB9-4BEB-B9C6-84000C585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74034-2155-4D88-82AC-A5E5D27F4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A7840-779C-4E68-A040-49491F854E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358E58-FD2E-4D57-AADB-EA57AB26C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DF91-261D-4D1A-921D-EE10CC48A43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B837D9-9840-459C-99B8-216500395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38E3B0-23FF-4A84-86FF-657CFC87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6490-222C-4F62-9B6B-E075F338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51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1580A-2F7F-464B-9E66-DD1393864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A6D8E9-4AAF-49F6-9D7B-5202FF47C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DF91-261D-4D1A-921D-EE10CC48A43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8946D-B611-491F-8648-20376C8D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0FC07-7BA8-492E-8774-4C1CD1AF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6490-222C-4F62-9B6B-E075F338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68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7A5BC9-3F31-4641-97CB-1C47839C0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DF91-261D-4D1A-921D-EE10CC48A43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AC5336-4AE3-4936-8D9C-CE8C865DA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A5C20-7DDD-400E-876A-4560ED91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6490-222C-4F62-9B6B-E075F338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46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AA9AA-E944-4BEE-8412-A04EA7E2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70750-56FD-4505-BDA4-6A0B84C0C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26702-4D85-43D0-9EBB-68BE95943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4EAFC-219B-49BD-8CDB-9771D1178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DF91-261D-4D1A-921D-EE10CC48A43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09AC7-ECC8-49B0-A740-1A039388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4A464-138A-406A-96F2-03BF1817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6490-222C-4F62-9B6B-E075F338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3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DF9FF-03FB-44E2-A0D4-C27F018EA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4ED5F-DFF8-49AA-9213-B2704F23C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953AC-A987-472F-BEBA-84A730534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F543E-EA10-46AE-B134-EDA2A6A0C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DF91-261D-4D1A-921D-EE10CC48A43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1C382-1381-4C64-BC09-F9A5D2214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1F6C5-BF29-41E7-9266-00AF14D7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6490-222C-4F62-9B6B-E075F338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3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AE2E4-E886-45DE-9052-251A4F6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D49C8-058F-4E38-8855-3B8A1AE97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DEEFA-9968-4695-B668-67DA6504A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DF91-261D-4D1A-921D-EE10CC48A43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2A116-5038-4A54-99F6-F6F55E3F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D2F39-8EC8-4385-B25A-16602E1A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6490-222C-4F62-9B6B-E075F338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02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C4C225-E7D9-4769-9790-A4662EEBFE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EF719E-D798-48C3-8B64-0ED046F36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12B11-BF5E-452A-B2C5-F72DB99F9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FDF91-261D-4D1A-921D-EE10CC48A43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0F461-C6C6-4601-8E0F-0FC79A5B3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FE3D5-471C-4D17-8872-9BBE6290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06490-222C-4F62-9B6B-E075F338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76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17F4-569B-4027-84BF-50830764B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683E-1A64-4342-9F48-05B7EB0E7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10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17F4-569B-4027-84BF-50830764B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683E-1A64-4342-9F48-05B7EB0E7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42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17F4-569B-4027-84BF-50830764B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683E-1A64-4342-9F48-05B7EB0E7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17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17F4-569B-4027-84BF-50830764B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683E-1A64-4342-9F48-05B7EB0E7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423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17F4-569B-4027-84BF-50830764B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683E-1A64-4342-9F48-05B7EB0E7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13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17F4-569B-4027-84BF-50830764B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683E-1A64-4342-9F48-05B7EB0E7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72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17F4-569B-4027-84BF-50830764B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683E-1A64-4342-9F48-05B7EB0E7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4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385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17F4-569B-4027-84BF-50830764B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683E-1A64-4342-9F48-05B7EB0E7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14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17F4-569B-4027-84BF-50830764B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683E-1A64-4342-9F48-05B7EB0E7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58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17F4-569B-4027-84BF-50830764B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683E-1A64-4342-9F48-05B7EB0E7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18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17F4-569B-4027-84BF-50830764B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2683E-1A64-4342-9F48-05B7EB0E7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8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2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5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705" r:id="rId5"/>
    <p:sldLayoutId id="2147483704" r:id="rId6"/>
    <p:sldLayoutId id="2147483703" r:id="rId7"/>
    <p:sldLayoutId id="2147483702" r:id="rId8"/>
    <p:sldLayoutId id="2147483701" r:id="rId9"/>
    <p:sldLayoutId id="2147483700" r:id="rId10"/>
    <p:sldLayoutId id="2147483699" r:id="rId11"/>
    <p:sldLayoutId id="2147483698" r:id="rId12"/>
    <p:sldLayoutId id="2147483697" r:id="rId13"/>
    <p:sldLayoutId id="2147483696" r:id="rId14"/>
    <p:sldLayoutId id="2147483695" r:id="rId15"/>
    <p:sldLayoutId id="2147483694" r:id="rId16"/>
    <p:sldLayoutId id="2147483693" r:id="rId17"/>
    <p:sldLayoutId id="2147483692" r:id="rId18"/>
    <p:sldLayoutId id="2147483691" r:id="rId19"/>
    <p:sldLayoutId id="2147483690" r:id="rId20"/>
    <p:sldLayoutId id="2147483689" r:id="rId21"/>
    <p:sldLayoutId id="2147483688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6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678C8D-A4B4-4F73-9A22-B7E91D90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862A5-7AB9-4244-930A-5BB3C261F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0B99B-6EE2-40D8-B9DB-4555E7096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FDF91-261D-4D1A-921D-EE10CC48A439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70F3-8B01-491D-8824-E298E2ACC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D52AB-F9CD-4150-AD9B-0C61A1296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6490-222C-4F62-9B6B-E075F338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3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17F4-569B-4027-84BF-50830764B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2683E-1A64-4342-9F48-05B7EB0E7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3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7" Type="http://schemas.openxmlformats.org/officeDocument/2006/relationships/image" Target="../media/image6.png"/><Relationship Id="rId2" Type="http://schemas.microsoft.com/office/2007/relationships/media" Target="../media/media9.mp4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1.mp4"/><Relationship Id="rId7" Type="http://schemas.openxmlformats.org/officeDocument/2006/relationships/image" Target="../media/image23.png"/><Relationship Id="rId2" Type="http://schemas.microsoft.com/office/2007/relationships/media" Target="../media/media11.mp4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2.mp4"/><Relationship Id="rId7" Type="http://schemas.openxmlformats.org/officeDocument/2006/relationships/image" Target="../media/image6.png"/><Relationship Id="rId2" Type="http://schemas.microsoft.com/office/2007/relationships/media" Target="../media/media12.mp4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4.mp4"/><Relationship Id="rId2" Type="http://schemas.microsoft.com/office/2007/relationships/media" Target="../media/media14.mp4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5.mp4"/><Relationship Id="rId7" Type="http://schemas.openxmlformats.org/officeDocument/2006/relationships/image" Target="../media/image6.png"/><Relationship Id="rId2" Type="http://schemas.microsoft.com/office/2007/relationships/media" Target="../media/media15.mp4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6.mp4"/><Relationship Id="rId2" Type="http://schemas.microsoft.com/office/2007/relationships/media" Target="../media/media16.mp4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microsoft.com/office/2011/relationships/inkAction" Target="../ink/inkAction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7.mp4"/><Relationship Id="rId7" Type="http://schemas.openxmlformats.org/officeDocument/2006/relationships/image" Target="../media/image16.png"/><Relationship Id="rId2" Type="http://schemas.microsoft.com/office/2007/relationships/media" Target="../media/media7.mp4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7" Type="http://schemas.openxmlformats.org/officeDocument/2006/relationships/image" Target="../media/image6.png"/><Relationship Id="rId2" Type="http://schemas.microsoft.com/office/2007/relationships/media" Target="../media/media8.mp4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0828" y="3242608"/>
            <a:ext cx="5899372" cy="193899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4831" y="757487"/>
            <a:ext cx="102595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NGUYỄN HỮU CẢNH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32014" y="1542026"/>
            <a:ext cx="6476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Đào Thị Mai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2/4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vi-VN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4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90EB092F-78AC-45DC-94C9-710A933F8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7475" y="3762375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"/>
    </mc:Choice>
    <mc:Fallback xmlns="">
      <p:transition spd="slow" advTm="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34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919756" y="1189535"/>
            <a:ext cx="487000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      5      =   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11914" y="2952561"/>
            <a:ext cx="227062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235652" y="2112865"/>
            <a:ext cx="0" cy="48162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>
          <a:xfrm>
            <a:off x="5481127" y="2150363"/>
            <a:ext cx="0" cy="44413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/>
          <p:cNvCxnSpPr/>
          <p:nvPr/>
        </p:nvCxnSpPr>
        <p:spPr>
          <a:xfrm>
            <a:off x="7642118" y="2108987"/>
            <a:ext cx="0" cy="485506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3244810" y="4315659"/>
            <a:ext cx="578453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 30 :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81338" y="2942747"/>
            <a:ext cx="198888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4614" y="2952561"/>
            <a:ext cx="171937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1331" y="1189535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F1E36B1-F899-42C1-8312-8E622EB3FFD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98188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905">
        <p14:warp dir="in"/>
      </p:transition>
    </mc:Choice>
    <mc:Fallback xmlns="">
      <p:transition spd="slow" advTm="30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3" grpId="0"/>
      <p:bldP spid="34" grpId="0" bldLvl="0" animBg="1"/>
      <p:bldP spid="39" grpId="0" bldLvl="0" animBg="1"/>
      <p:bldP spid="40" grpId="0" bldLvl="0" animBg="1"/>
      <p:bldP spid="11" grpId="0" bldLvl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/>
          <p:cNvSpPr txBox="1"/>
          <p:nvPr/>
        </p:nvSpPr>
        <p:spPr>
          <a:xfrm>
            <a:off x="4876138" y="2764957"/>
            <a:ext cx="6234053" cy="15684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/>
          <p:cNvPicPr>
            <a:picLocks noChangeAspect="1"/>
          </p:cNvPicPr>
          <p:nvPr/>
        </p:nvPicPr>
        <p:blipFill rotWithShape="1">
          <a:blip r:embed="rId7"/>
          <a:srcRect r="38224" b="26546"/>
          <a:stretch>
            <a:fillRect/>
          </a:stretch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765607A-DBBD-4D4A-A5FC-13590AA04E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9811" y="5355459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355">
        <p15:prstTrans prst="drape"/>
      </p:transition>
    </mc:Choice>
    <mc:Fallback xmlns="">
      <p:transition spd="slow" advTm="7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-1472"/>
          <a:stretch>
            <a:fillRect/>
          </a:stretch>
        </p:blipFill>
        <p:spPr>
          <a:xfrm>
            <a:off x="6195127" y="1755680"/>
            <a:ext cx="5796162" cy="18045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3246"/>
          <a:stretch>
            <a:fillRect/>
          </a:stretch>
        </p:blipFill>
        <p:spPr>
          <a:xfrm>
            <a:off x="200713" y="1765686"/>
            <a:ext cx="5796162" cy="177835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93168" y="393927"/>
            <a:ext cx="10872609" cy="890335"/>
            <a:chOff x="1145582" y="356727"/>
            <a:chExt cx="10774932" cy="804658"/>
          </a:xfrm>
        </p:grpSpPr>
        <p:sp>
          <p:nvSpPr>
            <p:cNvPr id="4" name="Flowchart: Alternate Process 3"/>
            <p:cNvSpPr/>
            <p:nvPr/>
          </p:nvSpPr>
          <p:spPr>
            <a:xfrm>
              <a:off x="1757878" y="458115"/>
              <a:ext cx="1016263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chia,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chia,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2" name="Rounded Rectangle 29"/>
          <p:cNvSpPr/>
          <p:nvPr/>
        </p:nvSpPr>
        <p:spPr>
          <a:xfrm flipH="1">
            <a:off x="486382" y="3883467"/>
            <a:ext cx="1748917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43" name="Rounded Rectangle 30"/>
          <p:cNvSpPr/>
          <p:nvPr/>
        </p:nvSpPr>
        <p:spPr>
          <a:xfrm flipH="1">
            <a:off x="2382410" y="3883467"/>
            <a:ext cx="1421494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44" name="Rounded Rectangle 31"/>
          <p:cNvSpPr/>
          <p:nvPr/>
        </p:nvSpPr>
        <p:spPr>
          <a:xfrm flipH="1">
            <a:off x="4091600" y="3883467"/>
            <a:ext cx="1531643" cy="8289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</a:p>
        </p:txBody>
      </p:sp>
      <p:sp>
        <p:nvSpPr>
          <p:cNvPr id="45" name="Right Arrow 32"/>
          <p:cNvSpPr/>
          <p:nvPr/>
        </p:nvSpPr>
        <p:spPr>
          <a:xfrm rot="18038359">
            <a:off x="1328975" y="3290864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6" name="Right Arrow 33"/>
          <p:cNvSpPr/>
          <p:nvPr/>
        </p:nvSpPr>
        <p:spPr>
          <a:xfrm rot="16200000">
            <a:off x="2704768" y="3307031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7" name="Right Arrow 34"/>
          <p:cNvSpPr/>
          <p:nvPr/>
        </p:nvSpPr>
        <p:spPr>
          <a:xfrm rot="14477870">
            <a:off x="4042748" y="3293813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8" name="Rounded Rectangle 29"/>
          <p:cNvSpPr/>
          <p:nvPr/>
        </p:nvSpPr>
        <p:spPr>
          <a:xfrm flipH="1">
            <a:off x="6426027" y="3927899"/>
            <a:ext cx="1740681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49" name="Rounded Rectangle 30"/>
          <p:cNvSpPr/>
          <p:nvPr/>
        </p:nvSpPr>
        <p:spPr>
          <a:xfrm flipH="1">
            <a:off x="8401853" y="3927899"/>
            <a:ext cx="1531642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0" name="Rounded Rectangle 31"/>
          <p:cNvSpPr/>
          <p:nvPr/>
        </p:nvSpPr>
        <p:spPr>
          <a:xfrm flipH="1">
            <a:off x="10191848" y="3895190"/>
            <a:ext cx="1628600" cy="8616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" name="Right Arrow 32"/>
          <p:cNvSpPr/>
          <p:nvPr/>
        </p:nvSpPr>
        <p:spPr>
          <a:xfrm rot="17810180">
            <a:off x="7228264" y="3258153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2" name="Right Arrow 33"/>
          <p:cNvSpPr/>
          <p:nvPr/>
        </p:nvSpPr>
        <p:spPr>
          <a:xfrm rot="16200000">
            <a:off x="8740955" y="3257091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3" name="Right Arrow 34"/>
          <p:cNvSpPr/>
          <p:nvPr/>
        </p:nvSpPr>
        <p:spPr>
          <a:xfrm rot="14477870">
            <a:off x="9931408" y="3239779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5D7AEDA-CEA9-4B21-AC42-13A34768FA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78753" y="5530850"/>
            <a:ext cx="2285999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573">
        <p15:prstTrans prst="pageCurlDouble"/>
      </p:transition>
    </mc:Choice>
    <mc:Fallback xmlns="">
      <p:transition spd="slow" advTm="58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00859" y="181515"/>
            <a:ext cx="4395045" cy="890335"/>
            <a:chOff x="1145582" y="356727"/>
            <a:chExt cx="4355560" cy="804658"/>
          </a:xfrm>
        </p:grpSpPr>
        <p:sp>
          <p:nvSpPr>
            <p:cNvPr id="10" name="Flowchart: Alternate Process 9"/>
            <p:cNvSpPr/>
            <p:nvPr/>
          </p:nvSpPr>
          <p:spPr>
            <a:xfrm>
              <a:off x="1757878" y="458115"/>
              <a:ext cx="374326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8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52" y="891274"/>
            <a:ext cx="9299681" cy="2827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676018" y="1825407"/>
            <a:ext cx="645396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2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39" y="3534000"/>
            <a:ext cx="9185694" cy="2827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247812" y="4581104"/>
            <a:ext cx="725367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6669" y="1723353"/>
            <a:ext cx="817767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2 =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8854" y="4368604"/>
            <a:ext cx="811565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chia: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849B326-E8AE-4CB7-9EBD-20310C022A4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49215" y="5164669"/>
            <a:ext cx="2285999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98"/>
    </mc:Choice>
    <mc:Fallback xmlns="">
      <p:transition spd="slow" advTm="5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2" grpId="0"/>
      <p:bldP spid="22" grpId="1" build="allAtOnce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12771" y="834081"/>
            <a:ext cx="4392445" cy="828645"/>
            <a:chOff x="1603171" y="357115"/>
            <a:chExt cx="4392445" cy="828645"/>
          </a:xfrm>
        </p:grpSpPr>
        <p:sp>
          <p:nvSpPr>
            <p:cNvPr id="7" name="Flowchart: Alternate Process 6"/>
            <p:cNvSpPr/>
            <p:nvPr/>
          </p:nvSpPr>
          <p:spPr>
            <a:xfrm>
              <a:off x="2016760" y="474704"/>
              <a:ext cx="3978856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chơi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603171" y="357115"/>
              <a:ext cx="827181" cy="828645"/>
              <a:chOff x="4681214" y="1001418"/>
              <a:chExt cx="603248" cy="57911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81214" y="1001418"/>
                <a:ext cx="603248" cy="5791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777732" y="1122067"/>
                <a:ext cx="410209" cy="337819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0" y="2077476"/>
            <a:ext cx="10615580" cy="3234649"/>
          </a:xfrm>
          <a:prstGeom prst="rect">
            <a:avLst/>
          </a:prstGeom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DDB1F925-F7BD-4036-8CE9-9EF6A86258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80210" y="5312125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89">
        <p15:prstTrans prst="pageCurlDouble"/>
      </p:transition>
    </mc:Choice>
    <mc:Fallback xmlns="">
      <p:transition spd="slow" advTm="2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5605" y="1027180"/>
            <a:ext cx="40221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8914" y="2175138"/>
            <a:ext cx="74233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B8ECA003-48AE-414C-9925-EE9CD2A5049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73953" y="5568950"/>
            <a:ext cx="2285999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56">
        <p15:prstTrans prst="peelOff"/>
      </p:transition>
    </mc:Choice>
    <mc:Fallback xmlns="">
      <p:transition spd="slow" advTm="1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rgbClr val="FF66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>
            <a:fillRect/>
          </a:stretch>
        </p:blipFill>
        <p:spPr>
          <a:xfrm>
            <a:off x="0" y="0"/>
            <a:ext cx="12269906" cy="642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7697" y="4574062"/>
            <a:ext cx="1025451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chào các bạn, xin giới thiệu nhóm chúng mình gồm 3 người bạn: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số chia, thương và chúng mình chính là phép chia 20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>
            <a:fillRect/>
          </a:stretch>
        </p:blipFill>
        <p:spPr>
          <a:xfrm>
            <a:off x="2360977" y="582039"/>
            <a:ext cx="6504449" cy="3709545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F4D82676-E40C-46A4-B385-E0FBD54517C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46423" y="5285262"/>
            <a:ext cx="2285999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265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0 L 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rgbClr val="FF66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>
            <a:fillRect/>
          </a:stretch>
        </p:blipFill>
        <p:spPr>
          <a:xfrm>
            <a:off x="0" y="0"/>
            <a:ext cx="12269906" cy="642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6277" y="1003300"/>
            <a:ext cx="10254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bài học này các con thấy mình biết thêm được điều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4A67BCEA-E58E-4BE7-A47B-B320A6DA8B1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69906" y="556895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4414587"/>
      </p:ext>
    </p:extLst>
  </p:cSld>
  <p:clrMapOvr>
    <a:masterClrMapping/>
  </p:clrMapOvr>
  <p:transition spd="slow" advClick="0" advTm="211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1.11111E-6 L -4.1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8495" y="3710940"/>
            <a:ext cx="79279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8B7FCCB-F0F1-42F7-A625-B111FFCC33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7482" y="5340723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181769" y="123452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 panose="020B0604020202020204"/>
              <a:buNone/>
            </a:pP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62: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–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–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80D7C34-EE64-4520-956E-977CCF9CA0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18141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78"/>
    </mc:Choice>
    <mc:Fallback xmlns="">
      <p:transition advTm="1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>
            <a:fillRect/>
          </a:stretch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/>
          <p:cNvSpPr txBox="1"/>
          <p:nvPr/>
        </p:nvSpPr>
        <p:spPr>
          <a:xfrm>
            <a:off x="3222769" y="2410699"/>
            <a:ext cx="5924262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783330" y="3707765"/>
            <a:ext cx="47104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24F9311-5285-43B7-AC96-144C6A95DED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23920" y="4181040"/>
              <a:ext cx="17280" cy="25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24F9311-5285-43B7-AC96-144C6A95DE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14560" y="4171680"/>
                <a:ext cx="36000" cy="446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A8ACB193-3764-4814-B278-AF0DDA96CD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61642" y="4712179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slow" advTm="1161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45213" y="859298"/>
            <a:ext cx="15896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Rounded Rectangle 53"/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wn Arrow 54"/>
          <p:cNvSpPr/>
          <p:nvPr/>
        </p:nvSpPr>
        <p:spPr>
          <a:xfrm flipV="1">
            <a:off x="2776822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/>
          <p:cNvSpPr/>
          <p:nvPr/>
        </p:nvSpPr>
        <p:spPr>
          <a:xfrm>
            <a:off x="4577203" y="2549754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6"/>
          <p:cNvSpPr/>
          <p:nvPr/>
        </p:nvSpPr>
        <p:spPr>
          <a:xfrm flipV="1">
            <a:off x="5463751" y="1787258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/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Down Arrow 58"/>
          <p:cNvSpPr/>
          <p:nvPr/>
        </p:nvSpPr>
        <p:spPr>
          <a:xfrm flipV="1">
            <a:off x="8075027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50474" y="859298"/>
            <a:ext cx="17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0998" y="859298"/>
            <a:ext cx="109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7085" y="859298"/>
            <a:ext cx="134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59514" y="859298"/>
            <a:ext cx="64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Rounded Rectangle 79"/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ounded Rectangle 80"/>
          <p:cNvSpPr/>
          <p:nvPr/>
        </p:nvSpPr>
        <p:spPr>
          <a:xfrm>
            <a:off x="4582602" y="2556737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ed Rectangle 81"/>
          <p:cNvSpPr/>
          <p:nvPr/>
        </p:nvSpPr>
        <p:spPr>
          <a:xfrm>
            <a:off x="7274930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ounded Rectangle 53"/>
          <p:cNvSpPr/>
          <p:nvPr/>
        </p:nvSpPr>
        <p:spPr>
          <a:xfrm>
            <a:off x="2224335" y="3388138"/>
            <a:ext cx="7217673" cy="8757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x 6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53"/>
          <p:cNvSpPr/>
          <p:nvPr/>
        </p:nvSpPr>
        <p:spPr>
          <a:xfrm>
            <a:off x="2758002" y="4524383"/>
            <a:ext cx="5992806" cy="87578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6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Video 28">
            <a:hlinkClick r:id="" action="ppaction://media"/>
            <a:extLst>
              <a:ext uri="{FF2B5EF4-FFF2-40B4-BE49-F238E27FC236}">
                <a16:creationId xmlns:a16="http://schemas.microsoft.com/office/drawing/2014/main" id="{932B8F03-6DB5-47C4-941C-CE2D82FC731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64003" y="4542914"/>
            <a:ext cx="2285999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986">
        <p:blinds dir="vert"/>
      </p:transition>
    </mc:Choice>
    <mc:Fallback xmlns="">
      <p:transition spd="slow" advTm="3798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45213" y="859298"/>
            <a:ext cx="15896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Rounded Rectangle 53"/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wn Arrow 54"/>
          <p:cNvSpPr/>
          <p:nvPr/>
        </p:nvSpPr>
        <p:spPr>
          <a:xfrm flipV="1">
            <a:off x="2776822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/>
          <p:cNvSpPr/>
          <p:nvPr/>
        </p:nvSpPr>
        <p:spPr>
          <a:xfrm>
            <a:off x="4577203" y="2549754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6"/>
          <p:cNvSpPr/>
          <p:nvPr/>
        </p:nvSpPr>
        <p:spPr>
          <a:xfrm flipV="1">
            <a:off x="5463751" y="1787258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/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Down Arrow 58"/>
          <p:cNvSpPr/>
          <p:nvPr/>
        </p:nvSpPr>
        <p:spPr>
          <a:xfrm flipV="1">
            <a:off x="8075027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50474" y="859298"/>
            <a:ext cx="17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0998" y="859298"/>
            <a:ext cx="109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7085" y="859298"/>
            <a:ext cx="134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59514" y="859298"/>
            <a:ext cx="64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Rounded Rectangle 79"/>
          <p:cNvSpPr/>
          <p:nvPr/>
        </p:nvSpPr>
        <p:spPr>
          <a:xfrm>
            <a:off x="1902489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ounded Rectangle 80"/>
          <p:cNvSpPr/>
          <p:nvPr/>
        </p:nvSpPr>
        <p:spPr>
          <a:xfrm>
            <a:off x="4594817" y="2556737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ed Rectangle 81"/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ounded Rectangle 53"/>
          <p:cNvSpPr/>
          <p:nvPr/>
        </p:nvSpPr>
        <p:spPr>
          <a:xfrm>
            <a:off x="2224335" y="3388138"/>
            <a:ext cx="7217673" cy="8757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3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le 53"/>
          <p:cNvSpPr/>
          <p:nvPr/>
        </p:nvSpPr>
        <p:spPr>
          <a:xfrm>
            <a:off x="2758002" y="4524383"/>
            <a:ext cx="5992806" cy="87578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3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6660507F-21C4-4D4C-AEB8-2589534DC0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61576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1984">
        <p:blinds dir="vert"/>
      </p:transition>
    </mc:Choice>
    <mc:Fallback xmlns="">
      <p:transition spd="slow" advTm="5198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/>
          <p:cNvSpPr txBox="1"/>
          <p:nvPr/>
        </p:nvSpPr>
        <p:spPr>
          <a:xfrm>
            <a:off x="4876138" y="2764957"/>
            <a:ext cx="6234053" cy="15684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/>
          <p:cNvPicPr>
            <a:picLocks noChangeAspect="1"/>
          </p:cNvPicPr>
          <p:nvPr/>
        </p:nvPicPr>
        <p:blipFill rotWithShape="1">
          <a:blip r:embed="rId7"/>
          <a:srcRect r="38224" b="26546"/>
          <a:stretch>
            <a:fillRect/>
          </a:stretch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2730CB42-A40D-46BE-B9CD-3E0953E5E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0" y="5663453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176">
        <p15:prstTrans prst="drape"/>
      </p:transition>
    </mc:Choice>
    <mc:Fallback xmlns="">
      <p:transition spd="slow" advTm="5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>
          <a:xfrm>
            <a:off x="-5715" y="0"/>
            <a:ext cx="12192000" cy="63881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931799" y="366377"/>
            <a:ext cx="11026521" cy="702282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8912225" algn="l"/>
              </a:tabLst>
            </a:pPr>
            <a:r>
              <a:rPr lang="en-US" altLang="zh-CN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Nêu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chia </a:t>
            </a:r>
            <a:r>
              <a:rPr lang="en-US" altLang="zh-CN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phù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hợp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huống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tranh</a:t>
            </a:r>
            <a:endParaRPr lang="zh-CN" altLang="en-US" sz="3200" b="1" kern="0" dirty="0">
              <a:solidFill>
                <a:schemeClr val="bg1"/>
              </a:solidFill>
              <a:latin typeface="Times New Roman" panose="02020603050405020304" pitchFamily="18" charset="0"/>
              <a:ea typeface="华康方圆体W7(P)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>
            <a:fillRect/>
          </a:stretch>
        </p:blipFill>
        <p:spPr>
          <a:xfrm>
            <a:off x="3184914" y="1333462"/>
            <a:ext cx="5770628" cy="3224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184914" y="4835420"/>
            <a:ext cx="614778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        :          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=      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53"/>
          <p:cNvSpPr/>
          <p:nvPr/>
        </p:nvSpPr>
        <p:spPr>
          <a:xfrm>
            <a:off x="2176727" y="4898240"/>
            <a:ext cx="2016374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9" name="Down Arrow 54"/>
          <p:cNvSpPr/>
          <p:nvPr/>
        </p:nvSpPr>
        <p:spPr>
          <a:xfrm flipV="1">
            <a:off x="3351192" y="4426474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0" name="Rounded Rectangle 55"/>
          <p:cNvSpPr/>
          <p:nvPr/>
        </p:nvSpPr>
        <p:spPr>
          <a:xfrm>
            <a:off x="4629562" y="4789975"/>
            <a:ext cx="1745981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11" name="Down Arrow 56"/>
          <p:cNvSpPr/>
          <p:nvPr/>
        </p:nvSpPr>
        <p:spPr>
          <a:xfrm flipV="1">
            <a:off x="5479250" y="4439857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ounded Rectangle 57"/>
          <p:cNvSpPr/>
          <p:nvPr/>
        </p:nvSpPr>
        <p:spPr>
          <a:xfrm>
            <a:off x="6812004" y="4789975"/>
            <a:ext cx="1745981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</a:p>
        </p:txBody>
      </p:sp>
      <p:sp>
        <p:nvSpPr>
          <p:cNvPr id="13" name="Down Arrow 58"/>
          <p:cNvSpPr/>
          <p:nvPr/>
        </p:nvSpPr>
        <p:spPr>
          <a:xfrm flipV="1">
            <a:off x="7441409" y="4467856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4" name="Rounded Rectangle 53"/>
          <p:cNvSpPr/>
          <p:nvPr/>
        </p:nvSpPr>
        <p:spPr>
          <a:xfrm>
            <a:off x="1678416" y="5543350"/>
            <a:ext cx="7842677" cy="7022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15 : </a:t>
            </a:r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48A256E-940A-4813-A348-512763AB0EA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1624" y="5699312"/>
            <a:ext cx="2285999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5894">
        <p15:prstTrans prst="fallOver"/>
      </p:transition>
    </mc:Choice>
    <mc:Fallback xmlns="">
      <p:transition spd="slow" advTm="55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00261 -0.128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643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0091 -0.12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/>
      <p:bldP spid="7" grpId="1"/>
      <p:bldP spid="8" grpId="0" bldLvl="0" animBg="1"/>
      <p:bldP spid="9" grpId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2"/>
          <a:stretch>
            <a:fillRect/>
          </a:stretch>
        </p:blipFill>
        <p:spPr>
          <a:xfrm>
            <a:off x="0" y="0"/>
            <a:ext cx="12192000" cy="6466322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2766589" y="591914"/>
            <a:ext cx="6461133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78" y="2488242"/>
            <a:ext cx="4725909" cy="3389670"/>
          </a:xfrm>
          <a:prstGeom prst="rect">
            <a:avLst/>
          </a:prstGeom>
        </p:spPr>
      </p:pic>
      <p:sp>
        <p:nvSpPr>
          <p:cNvPr id="18" name="Freeform: Shape 17"/>
          <p:cNvSpPr/>
          <p:nvPr/>
        </p:nvSpPr>
        <p:spPr>
          <a:xfrm>
            <a:off x="3156710" y="5372048"/>
            <a:ext cx="5878579" cy="1094274"/>
          </a:xfrm>
          <a:custGeom>
            <a:avLst/>
            <a:gdLst>
              <a:gd name="connsiteX0" fmla="*/ 2093426 w 4186852"/>
              <a:gd name="connsiteY0" fmla="*/ 0 h 1167107"/>
              <a:gd name="connsiteX1" fmla="*/ 4186852 w 4186852"/>
              <a:gd name="connsiteY1" fmla="*/ 978310 h 1167107"/>
              <a:gd name="connsiteX2" fmla="*/ 4186852 w 4186852"/>
              <a:gd name="connsiteY2" fmla="*/ 1167107 h 1167107"/>
              <a:gd name="connsiteX3" fmla="*/ 0 w 4186852"/>
              <a:gd name="connsiteY3" fmla="*/ 1167107 h 1167107"/>
              <a:gd name="connsiteX4" fmla="*/ 0 w 4186852"/>
              <a:gd name="connsiteY4" fmla="*/ 978310 h 1167107"/>
              <a:gd name="connsiteX5" fmla="*/ 2093426 w 4186852"/>
              <a:gd name="connsiteY5" fmla="*/ 0 h 1167107"/>
              <a:gd name="connsiteX0-1" fmla="*/ 2093426 w 4186852"/>
              <a:gd name="connsiteY0-2" fmla="*/ 4595 h 1171702"/>
              <a:gd name="connsiteX1-3" fmla="*/ 4186852 w 4186852"/>
              <a:gd name="connsiteY1-4" fmla="*/ 982905 h 1171702"/>
              <a:gd name="connsiteX2-5" fmla="*/ 4186852 w 4186852"/>
              <a:gd name="connsiteY2-6" fmla="*/ 1171702 h 1171702"/>
              <a:gd name="connsiteX3-7" fmla="*/ 0 w 4186852"/>
              <a:gd name="connsiteY3-8" fmla="*/ 1171702 h 1171702"/>
              <a:gd name="connsiteX4-9" fmla="*/ 21008 w 4186852"/>
              <a:gd name="connsiteY4-10" fmla="*/ 736730 h 1171702"/>
              <a:gd name="connsiteX5-11" fmla="*/ 2093426 w 4186852"/>
              <a:gd name="connsiteY5-12" fmla="*/ 4595 h 1171702"/>
              <a:gd name="connsiteX0-13" fmla="*/ 2093426 w 4207860"/>
              <a:gd name="connsiteY0-14" fmla="*/ 675 h 1167782"/>
              <a:gd name="connsiteX1-15" fmla="*/ 4207860 w 4207860"/>
              <a:gd name="connsiteY1-16" fmla="*/ 817433 h 1167782"/>
              <a:gd name="connsiteX2-17" fmla="*/ 4186852 w 4207860"/>
              <a:gd name="connsiteY2-18" fmla="*/ 1167782 h 1167782"/>
              <a:gd name="connsiteX3-19" fmla="*/ 0 w 4207860"/>
              <a:gd name="connsiteY3-20" fmla="*/ 1167782 h 1167782"/>
              <a:gd name="connsiteX4-21" fmla="*/ 21008 w 4207860"/>
              <a:gd name="connsiteY4-22" fmla="*/ 732810 h 1167782"/>
              <a:gd name="connsiteX5-23" fmla="*/ 2093426 w 4207860"/>
              <a:gd name="connsiteY5-24" fmla="*/ 675 h 1167782"/>
              <a:gd name="connsiteX0-25" fmla="*/ 2093426 w 4186852"/>
              <a:gd name="connsiteY0-26" fmla="*/ 0 h 1167107"/>
              <a:gd name="connsiteX1-27" fmla="*/ 4186852 w 4186852"/>
              <a:gd name="connsiteY1-28" fmla="*/ 732135 h 1167107"/>
              <a:gd name="connsiteX2-29" fmla="*/ 4186852 w 4186852"/>
              <a:gd name="connsiteY2-30" fmla="*/ 1167107 h 1167107"/>
              <a:gd name="connsiteX3-31" fmla="*/ 0 w 4186852"/>
              <a:gd name="connsiteY3-32" fmla="*/ 1167107 h 1167107"/>
              <a:gd name="connsiteX4-33" fmla="*/ 21008 w 4186852"/>
              <a:gd name="connsiteY4-34" fmla="*/ 732135 h 1167107"/>
              <a:gd name="connsiteX5-35" fmla="*/ 2093426 w 4186852"/>
              <a:gd name="connsiteY5-36" fmla="*/ 0 h 11671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186852" h="1167107">
                <a:moveTo>
                  <a:pt x="2093426" y="0"/>
                </a:moveTo>
                <a:cubicBezTo>
                  <a:pt x="2787733" y="0"/>
                  <a:pt x="4186852" y="191829"/>
                  <a:pt x="4186852" y="732135"/>
                </a:cubicBezTo>
                <a:lnTo>
                  <a:pt x="4186852" y="1167107"/>
                </a:lnTo>
                <a:lnTo>
                  <a:pt x="0" y="1167107"/>
                </a:lnTo>
                <a:cubicBezTo>
                  <a:pt x="0" y="1104175"/>
                  <a:pt x="21008" y="795067"/>
                  <a:pt x="21008" y="732135"/>
                </a:cubicBezTo>
                <a:cubicBezTo>
                  <a:pt x="21008" y="191829"/>
                  <a:pt x="1399119" y="0"/>
                  <a:pt x="2093426" y="0"/>
                </a:cubicBezTo>
                <a:close/>
              </a:path>
            </a:pathLst>
          </a:cu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04" b="98187" l="32375" r="71375">
                        <a14:foregroundMark x1="71375" y1="93394" x2="71375" y2="93394"/>
                        <a14:foregroundMark x1="45125" y1="85622" x2="45125" y2="85622"/>
                        <a14:foregroundMark x1="44875" y1="85104" x2="44875" y2="85104"/>
                        <a14:foregroundMark x1="62625" y1="85104" x2="62625" y2="8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88" t="83934" r="26006"/>
          <a:stretch>
            <a:fillRect/>
          </a:stretch>
        </p:blipFill>
        <p:spPr>
          <a:xfrm>
            <a:off x="4646882" y="5521038"/>
            <a:ext cx="2700548" cy="908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>
            <a:fillRect/>
          </a:stretch>
        </p:blipFill>
        <p:spPr>
          <a:xfrm>
            <a:off x="6684157" y="1399788"/>
            <a:ext cx="3478152" cy="2248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>
            <a:fillRect/>
          </a:stretch>
        </p:blipFill>
        <p:spPr>
          <a:xfrm flipH="1">
            <a:off x="2420636" y="1399788"/>
            <a:ext cx="3400327" cy="19065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4706" y="1817285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8 : 2 =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3387" y="1755275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28592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919756" y="1189535"/>
            <a:ext cx="487000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      2      =   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52554" y="2952561"/>
            <a:ext cx="227062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287867" y="2112865"/>
            <a:ext cx="0" cy="48162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>
          <a:xfrm>
            <a:off x="5494372" y="2056399"/>
            <a:ext cx="0" cy="44413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/>
          <p:cNvCxnSpPr/>
          <p:nvPr/>
        </p:nvCxnSpPr>
        <p:spPr>
          <a:xfrm>
            <a:off x="7587943" y="2035711"/>
            <a:ext cx="0" cy="485506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3230256" y="4326762"/>
            <a:ext cx="579332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 14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30538" y="2942747"/>
            <a:ext cx="198888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4134" y="2952561"/>
            <a:ext cx="171937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0851" y="1189535"/>
            <a:ext cx="17034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376648F-6FEA-4BD6-B75F-6B4D00373CF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40871" y="5340724"/>
            <a:ext cx="2285999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8601">
        <p14:warp dir="in"/>
      </p:transition>
    </mc:Choice>
    <mc:Fallback xmlns="">
      <p:transition spd="slow" advTm="686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3" grpId="0"/>
      <p:bldP spid="34" grpId="0" bldLvl="0" animBg="1"/>
      <p:bldP spid="39" grpId="0" bldLvl="0" animBg="1"/>
      <p:bldP spid="40" grpId="0" bldLvl="0" animBg="1"/>
      <p:bldP spid="11" grpId="0" bldLvl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688154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4|9.2|1.7|2.5|4.5|2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7|1.8|1.5|2|4.2|1.2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9.5|12.5|1.6|1.3|0.6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11.1|10.1|4.7|2.5|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5|6.9|3.1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2.5|2.9|5.5|11.1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0.9|11.2|8.7|3.7|1.3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443</Words>
  <Application>Microsoft Office PowerPoint</Application>
  <PresentationFormat>Widescreen</PresentationFormat>
  <Paragraphs>89</Paragraphs>
  <Slides>18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Microsoft YaHei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华康方圆体W7(P)</vt:lpstr>
      <vt:lpstr>Office Theme</vt:lpstr>
      <vt:lpstr>Custom Design</vt:lpstr>
      <vt:lpstr>2_Office Theme</vt:lpstr>
      <vt:lpstr>PowerPoint Presentation</vt:lpstr>
      <vt:lpstr>Toán Bài 62: Số bị chia – Số chia – Thương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User</cp:lastModifiedBy>
  <cp:revision>146</cp:revision>
  <dcterms:created xsi:type="dcterms:W3CDTF">2021-07-12T03:44:00Z</dcterms:created>
  <dcterms:modified xsi:type="dcterms:W3CDTF">2024-04-04T03:50:19Z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33EE693747004662AA087AB189D5CA64</vt:lpwstr>
  </property>
  <property fmtid="{D5CDD505-2E9C-101B-9397-08002B2CF9AE}" pid="3" name="KSOProductBuildVer">
    <vt:lpwstr>1033-11.2.0.11029</vt:lpwstr>
  </property>
</Properties>
</file>