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98" r:id="rId5"/>
  </p:sldMasterIdLst>
  <p:sldIdLst>
    <p:sldId id="322" r:id="rId6"/>
    <p:sldId id="306" r:id="rId7"/>
    <p:sldId id="307" r:id="rId8"/>
    <p:sldId id="308" r:id="rId9"/>
    <p:sldId id="310" r:id="rId10"/>
    <p:sldId id="321" r:id="rId11"/>
    <p:sldId id="299" r:id="rId12"/>
    <p:sldId id="300" r:id="rId13"/>
    <p:sldId id="298" r:id="rId14"/>
    <p:sldId id="311" r:id="rId15"/>
    <p:sldId id="312" r:id="rId16"/>
    <p:sldId id="294" r:id="rId17"/>
    <p:sldId id="315" r:id="rId18"/>
    <p:sldId id="314" r:id="rId19"/>
    <p:sldId id="295" r:id="rId20"/>
    <p:sldId id="316" r:id="rId21"/>
    <p:sldId id="317" r:id="rId22"/>
    <p:sldId id="318" r:id="rId23"/>
    <p:sldId id="305" r:id="rId2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3300"/>
    <a:srgbClr val="B2B2B2"/>
    <a:srgbClr val="808080"/>
    <a:srgbClr val="3333FF"/>
    <a:srgbClr val="9933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491"/>
  </p:normalViewPr>
  <p:slideViewPr>
    <p:cSldViewPr showGuides="1">
      <p:cViewPr varScale="1">
        <p:scale>
          <a:sx n="54" d="100"/>
          <a:sy n="54" d="100"/>
        </p:scale>
        <p:origin x="72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9751" y="1600200"/>
            <a:ext cx="6044497" cy="1445623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CON ĐẾN VỚI TIẾT TOÁN</a:t>
            </a:r>
          </a:p>
        </p:txBody>
      </p:sp>
      <p:pic>
        <p:nvPicPr>
          <p:cNvPr id="5" name="Picture 6" descr="ani_book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3248" y="3204398"/>
            <a:ext cx="2133600" cy="1101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072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an-1-Trang37-1A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464457"/>
            <a:ext cx="78486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an-1-Trang37-1B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686" y="457200"/>
            <a:ext cx="81534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C:\Users\Admin\Downloads\Screenshot_2020-08-14 CloudBook(5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57200"/>
            <a:ext cx="8610600" cy="411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s 4"/>
          <p:cNvSpPr/>
          <p:nvPr/>
        </p:nvSpPr>
        <p:spPr>
          <a:xfrm>
            <a:off x="2286000" y="3733800"/>
            <a:ext cx="5334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Rectangles 5"/>
          <p:cNvSpPr/>
          <p:nvPr/>
        </p:nvSpPr>
        <p:spPr>
          <a:xfrm>
            <a:off x="7086600" y="3733800"/>
            <a:ext cx="570411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6" grpId="1" animBg="1"/>
      <p:bldP spid="6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-con-sau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304800"/>
            <a:ext cx="8153400" cy="4705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an-1-Trang37-2B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08000"/>
            <a:ext cx="8077200" cy="478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46482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2" name="Straight Connector 11"/>
          <p:cNvCxnSpPr/>
          <p:nvPr/>
        </p:nvCxnSpPr>
        <p:spPr>
          <a:xfrm flipV="1">
            <a:off x="3276600" y="3581400"/>
            <a:ext cx="609600" cy="228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05730" y="2362200"/>
            <a:ext cx="609600" cy="30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an-1-Trang37-3A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514" y="3810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an-1-Trang37-3B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484505"/>
            <a:ext cx="8458200" cy="5306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C:\Users\Admin\Downloads\Screenshot_2020-08-14 CloudBook(7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9144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850710"/>
          </a:xfrm>
        </p:spPr>
        <p:txBody>
          <a:bodyPr>
            <a:norm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 BIỆT CÁC CON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1520189"/>
            <a:ext cx="2143125" cy="2143125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15498" y="1891663"/>
            <a:ext cx="2292004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4950"/>
          </a:p>
        </p:txBody>
      </p:sp>
      <p:sp>
        <p:nvSpPr>
          <p:cNvPr id="9" name="Hexagon 8"/>
          <p:cNvSpPr/>
          <p:nvPr/>
        </p:nvSpPr>
        <p:spPr>
          <a:xfrm>
            <a:off x="1861600" y="1005838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4950"/>
          </a:p>
        </p:txBody>
      </p:sp>
      <p:sp>
        <p:nvSpPr>
          <p:cNvPr id="10" name="Hexagon 9"/>
          <p:cNvSpPr/>
          <p:nvPr/>
        </p:nvSpPr>
        <p:spPr>
          <a:xfrm>
            <a:off x="5088061" y="27774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3471003" y="189166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49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4" y="3434717"/>
            <a:ext cx="1987529" cy="19963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65471" y="4920614"/>
            <a:ext cx="3456940" cy="783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6" y="122035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 + 1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1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2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6" y="122035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+ 2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1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2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6" y="122035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1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2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1FE3950-42FA-4B3F-A8D4-3B063A5415D2}"/>
              </a:ext>
            </a:extLst>
          </p:cNvPr>
          <p:cNvSpPr txBox="1"/>
          <p:nvPr/>
        </p:nvSpPr>
        <p:spPr>
          <a:xfrm>
            <a:off x="1141194" y="1804329"/>
            <a:ext cx="7621805" cy="1324649"/>
          </a:xfrm>
          <a:prstGeom prst="rect">
            <a:avLst/>
          </a:prstGeom>
          <a:noFill/>
        </p:spPr>
        <p:txBody>
          <a:bodyPr wrap="square" lIns="92638" tIns="46319" rIns="92638" bIns="46319" rtlCol="0">
            <a:spAutoFit/>
          </a:bodyPr>
          <a:lstStyle/>
          <a:p>
            <a:pPr algn="ctr" defTabSz="914337">
              <a:defRPr/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QUEN VỚI PHÉP CỘNG. DẤU CỘNG (tiếp theo)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9148"/>
            <a:ext cx="9144000" cy="145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73" y="3634831"/>
            <a:ext cx="3264635" cy="3252804"/>
          </a:xfrm>
          <a:prstGeom prst="rect">
            <a:avLst/>
          </a:prstGeom>
        </p:spPr>
      </p:pic>
      <p:pic>
        <p:nvPicPr>
          <p:cNvPr id="11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3242562" y="4917720"/>
            <a:ext cx="1280702" cy="1734456"/>
          </a:xfrm>
          <a:prstGeom prst="rect">
            <a:avLst/>
          </a:prstGeom>
        </p:spPr>
      </p:pic>
      <p:pic>
        <p:nvPicPr>
          <p:cNvPr id="12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5497085" y="4917720"/>
            <a:ext cx="1185968" cy="1692152"/>
          </a:xfrm>
          <a:prstGeom prst="rect">
            <a:avLst/>
          </a:prstGeom>
        </p:spPr>
      </p:pic>
      <p:pic>
        <p:nvPicPr>
          <p:cNvPr id="13" name="Picture 2" descr="Cartoon tree isolated on white background Vector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056" l="0" r="100000">
                        <a14:backgroundMark x1="9233" y1="74815" x2="33239" y2="62222"/>
                        <a14:backgroundMark x1="9801" y1="54907" x2="37216" y2="76574"/>
                        <a14:backgroundMark x1="71875" y1="82778" x2="98438" y2="60463"/>
                        <a14:backgroundMark x1="64063" y1="69259" x2="87216" y2="53333"/>
                        <a14:backgroundMark x1="2415" y1="11944" x2="13494" y2="93"/>
                        <a14:backgroundMark x1="47017" y1="1019" x2="93608" y2="2037"/>
                        <a14:backgroundMark x1="96591" y1="31667" x2="99716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451" y="3759598"/>
            <a:ext cx="2340550" cy="323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7620000" y="60246"/>
            <a:ext cx="1446141" cy="1473794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2682108" y="653623"/>
            <a:ext cx="1240575" cy="464939"/>
          </a:xfrm>
          <a:custGeom>
            <a:avLst/>
            <a:gdLst>
              <a:gd name="connsiteX0" fmla="*/ 6861 w 1240575"/>
              <a:gd name="connsiteY0" fmla="*/ 217715 h 464939"/>
              <a:gd name="connsiteX1" fmla="*/ 35890 w 1240575"/>
              <a:gd name="connsiteY1" fmla="*/ 145143 h 464939"/>
              <a:gd name="connsiteX2" fmla="*/ 137490 w 1240575"/>
              <a:gd name="connsiteY2" fmla="*/ 101600 h 464939"/>
              <a:gd name="connsiteX3" fmla="*/ 210061 w 1240575"/>
              <a:gd name="connsiteY3" fmla="*/ 58057 h 464939"/>
              <a:gd name="connsiteX4" fmla="*/ 413261 w 1240575"/>
              <a:gd name="connsiteY4" fmla="*/ 0 h 464939"/>
              <a:gd name="connsiteX5" fmla="*/ 921261 w 1240575"/>
              <a:gd name="connsiteY5" fmla="*/ 14515 h 464939"/>
              <a:gd name="connsiteX6" fmla="*/ 1022861 w 1240575"/>
              <a:gd name="connsiteY6" fmla="*/ 72572 h 464939"/>
              <a:gd name="connsiteX7" fmla="*/ 1080918 w 1240575"/>
              <a:gd name="connsiteY7" fmla="*/ 87086 h 464939"/>
              <a:gd name="connsiteX8" fmla="*/ 1124461 w 1240575"/>
              <a:gd name="connsiteY8" fmla="*/ 101600 h 464939"/>
              <a:gd name="connsiteX9" fmla="*/ 1168004 w 1240575"/>
              <a:gd name="connsiteY9" fmla="*/ 130629 h 464939"/>
              <a:gd name="connsiteX10" fmla="*/ 1240575 w 1240575"/>
              <a:gd name="connsiteY10" fmla="*/ 261257 h 464939"/>
              <a:gd name="connsiteX11" fmla="*/ 1226061 w 1240575"/>
              <a:gd name="connsiteY11" fmla="*/ 391886 h 464939"/>
              <a:gd name="connsiteX12" fmla="*/ 1168004 w 1240575"/>
              <a:gd name="connsiteY12" fmla="*/ 406400 h 464939"/>
              <a:gd name="connsiteX13" fmla="*/ 1124461 w 1240575"/>
              <a:gd name="connsiteY13" fmla="*/ 435429 h 464939"/>
              <a:gd name="connsiteX14" fmla="*/ 906747 w 1240575"/>
              <a:gd name="connsiteY14" fmla="*/ 449943 h 464939"/>
              <a:gd name="connsiteX15" fmla="*/ 630975 w 1240575"/>
              <a:gd name="connsiteY15" fmla="*/ 449943 h 464939"/>
              <a:gd name="connsiteX16" fmla="*/ 500347 w 1240575"/>
              <a:gd name="connsiteY16" fmla="*/ 464457 h 464939"/>
              <a:gd name="connsiteX17" fmla="*/ 340690 w 1240575"/>
              <a:gd name="connsiteY17" fmla="*/ 449943 h 464939"/>
              <a:gd name="connsiteX18" fmla="*/ 297147 w 1240575"/>
              <a:gd name="connsiteY18" fmla="*/ 435429 h 464939"/>
              <a:gd name="connsiteX19" fmla="*/ 224575 w 1240575"/>
              <a:gd name="connsiteY19" fmla="*/ 420915 h 464939"/>
              <a:gd name="connsiteX20" fmla="*/ 195547 w 1240575"/>
              <a:gd name="connsiteY20" fmla="*/ 362857 h 464939"/>
              <a:gd name="connsiteX21" fmla="*/ 239090 w 1240575"/>
              <a:gd name="connsiteY21" fmla="*/ 319315 h 464939"/>
              <a:gd name="connsiteX22" fmla="*/ 253604 w 1240575"/>
              <a:gd name="connsiteY22" fmla="*/ 275772 h 464939"/>
              <a:gd name="connsiteX23" fmla="*/ 166518 w 1240575"/>
              <a:gd name="connsiteY23" fmla="*/ 217715 h 464939"/>
              <a:gd name="connsiteX24" fmla="*/ 6861 w 1240575"/>
              <a:gd name="connsiteY24" fmla="*/ 217715 h 46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40575" h="464939">
                <a:moveTo>
                  <a:pt x="6861" y="217715"/>
                </a:moveTo>
                <a:cubicBezTo>
                  <a:pt x="-14910" y="205620"/>
                  <a:pt x="20746" y="166344"/>
                  <a:pt x="35890" y="145143"/>
                </a:cubicBezTo>
                <a:cubicBezTo>
                  <a:pt x="57679" y="114638"/>
                  <a:pt x="106367" y="109381"/>
                  <a:pt x="137490" y="101600"/>
                </a:cubicBezTo>
                <a:cubicBezTo>
                  <a:pt x="161680" y="87086"/>
                  <a:pt x="184379" y="69731"/>
                  <a:pt x="210061" y="58057"/>
                </a:cubicBezTo>
                <a:cubicBezTo>
                  <a:pt x="260955" y="34924"/>
                  <a:pt x="363999" y="12316"/>
                  <a:pt x="413261" y="0"/>
                </a:cubicBezTo>
                <a:cubicBezTo>
                  <a:pt x="582594" y="4838"/>
                  <a:pt x="752358" y="1522"/>
                  <a:pt x="921261" y="14515"/>
                </a:cubicBezTo>
                <a:cubicBezTo>
                  <a:pt x="957989" y="17340"/>
                  <a:pt x="991091" y="58956"/>
                  <a:pt x="1022861" y="72572"/>
                </a:cubicBezTo>
                <a:cubicBezTo>
                  <a:pt x="1041196" y="80430"/>
                  <a:pt x="1061738" y="81606"/>
                  <a:pt x="1080918" y="87086"/>
                </a:cubicBezTo>
                <a:cubicBezTo>
                  <a:pt x="1095629" y="91289"/>
                  <a:pt x="1109947" y="96762"/>
                  <a:pt x="1124461" y="101600"/>
                </a:cubicBezTo>
                <a:cubicBezTo>
                  <a:pt x="1138975" y="111276"/>
                  <a:pt x="1156517" y="117501"/>
                  <a:pt x="1168004" y="130629"/>
                </a:cubicBezTo>
                <a:cubicBezTo>
                  <a:pt x="1221750" y="192054"/>
                  <a:pt x="1220640" y="201452"/>
                  <a:pt x="1240575" y="261257"/>
                </a:cubicBezTo>
                <a:cubicBezTo>
                  <a:pt x="1235737" y="304800"/>
                  <a:pt x="1245654" y="352700"/>
                  <a:pt x="1226061" y="391886"/>
                </a:cubicBezTo>
                <a:cubicBezTo>
                  <a:pt x="1217140" y="409728"/>
                  <a:pt x="1186339" y="398542"/>
                  <a:pt x="1168004" y="406400"/>
                </a:cubicBezTo>
                <a:cubicBezTo>
                  <a:pt x="1151970" y="413272"/>
                  <a:pt x="1141668" y="432561"/>
                  <a:pt x="1124461" y="435429"/>
                </a:cubicBezTo>
                <a:cubicBezTo>
                  <a:pt x="1052718" y="447386"/>
                  <a:pt x="979318" y="445105"/>
                  <a:pt x="906747" y="449943"/>
                </a:cubicBezTo>
                <a:cubicBezTo>
                  <a:pt x="738030" y="483685"/>
                  <a:pt x="940142" y="449943"/>
                  <a:pt x="630975" y="449943"/>
                </a:cubicBezTo>
                <a:cubicBezTo>
                  <a:pt x="587164" y="449943"/>
                  <a:pt x="543890" y="459619"/>
                  <a:pt x="500347" y="464457"/>
                </a:cubicBezTo>
                <a:cubicBezTo>
                  <a:pt x="447128" y="459619"/>
                  <a:pt x="393591" y="457500"/>
                  <a:pt x="340690" y="449943"/>
                </a:cubicBezTo>
                <a:cubicBezTo>
                  <a:pt x="325544" y="447779"/>
                  <a:pt x="311990" y="439140"/>
                  <a:pt x="297147" y="435429"/>
                </a:cubicBezTo>
                <a:cubicBezTo>
                  <a:pt x="273214" y="429446"/>
                  <a:pt x="248766" y="425753"/>
                  <a:pt x="224575" y="420915"/>
                </a:cubicBezTo>
                <a:cubicBezTo>
                  <a:pt x="214899" y="401562"/>
                  <a:pt x="192487" y="384276"/>
                  <a:pt x="195547" y="362857"/>
                </a:cubicBezTo>
                <a:cubicBezTo>
                  <a:pt x="198450" y="342537"/>
                  <a:pt x="227704" y="336394"/>
                  <a:pt x="239090" y="319315"/>
                </a:cubicBezTo>
                <a:cubicBezTo>
                  <a:pt x="247577" y="306585"/>
                  <a:pt x="248766" y="290286"/>
                  <a:pt x="253604" y="275772"/>
                </a:cubicBezTo>
                <a:cubicBezTo>
                  <a:pt x="224575" y="256420"/>
                  <a:pt x="201233" y="221187"/>
                  <a:pt x="166518" y="217715"/>
                </a:cubicBezTo>
                <a:cubicBezTo>
                  <a:pt x="2119" y="201274"/>
                  <a:pt x="28632" y="229810"/>
                  <a:pt x="6861" y="21771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Freeform 22"/>
          <p:cNvSpPr/>
          <p:nvPr/>
        </p:nvSpPr>
        <p:spPr>
          <a:xfrm>
            <a:off x="4973867" y="275210"/>
            <a:ext cx="1962984" cy="1103516"/>
          </a:xfrm>
          <a:custGeom>
            <a:avLst/>
            <a:gdLst>
              <a:gd name="connsiteX0" fmla="*/ 1995568 w 3925968"/>
              <a:gd name="connsiteY0" fmla="*/ 232229 h 2409371"/>
              <a:gd name="connsiteX1" fmla="*/ 1937511 w 3925968"/>
              <a:gd name="connsiteY1" fmla="*/ 159657 h 2409371"/>
              <a:gd name="connsiteX2" fmla="*/ 1835911 w 3925968"/>
              <a:gd name="connsiteY2" fmla="*/ 130629 h 2409371"/>
              <a:gd name="connsiteX3" fmla="*/ 1777854 w 3925968"/>
              <a:gd name="connsiteY3" fmla="*/ 101600 h 2409371"/>
              <a:gd name="connsiteX4" fmla="*/ 1429511 w 3925968"/>
              <a:gd name="connsiteY4" fmla="*/ 101600 h 2409371"/>
              <a:gd name="connsiteX5" fmla="*/ 1342426 w 3925968"/>
              <a:gd name="connsiteY5" fmla="*/ 145143 h 2409371"/>
              <a:gd name="connsiteX6" fmla="*/ 1313397 w 3925968"/>
              <a:gd name="connsiteY6" fmla="*/ 203200 h 2409371"/>
              <a:gd name="connsiteX7" fmla="*/ 1226311 w 3925968"/>
              <a:gd name="connsiteY7" fmla="*/ 261257 h 2409371"/>
              <a:gd name="connsiteX8" fmla="*/ 1182768 w 3925968"/>
              <a:gd name="connsiteY8" fmla="*/ 290286 h 2409371"/>
              <a:gd name="connsiteX9" fmla="*/ 1023111 w 3925968"/>
              <a:gd name="connsiteY9" fmla="*/ 275771 h 2409371"/>
              <a:gd name="connsiteX10" fmla="*/ 979568 w 3925968"/>
              <a:gd name="connsiteY10" fmla="*/ 261257 h 2409371"/>
              <a:gd name="connsiteX11" fmla="*/ 848940 w 3925968"/>
              <a:gd name="connsiteY11" fmla="*/ 246743 h 2409371"/>
              <a:gd name="connsiteX12" fmla="*/ 587683 w 3925968"/>
              <a:gd name="connsiteY12" fmla="*/ 246743 h 2409371"/>
              <a:gd name="connsiteX13" fmla="*/ 544140 w 3925968"/>
              <a:gd name="connsiteY13" fmla="*/ 275771 h 2409371"/>
              <a:gd name="connsiteX14" fmla="*/ 515111 w 3925968"/>
              <a:gd name="connsiteY14" fmla="*/ 319314 h 2409371"/>
              <a:gd name="connsiteX15" fmla="*/ 486083 w 3925968"/>
              <a:gd name="connsiteY15" fmla="*/ 406400 h 2409371"/>
              <a:gd name="connsiteX16" fmla="*/ 442540 w 3925968"/>
              <a:gd name="connsiteY16" fmla="*/ 435429 h 2409371"/>
              <a:gd name="connsiteX17" fmla="*/ 398997 w 3925968"/>
              <a:gd name="connsiteY17" fmla="*/ 522514 h 2409371"/>
              <a:gd name="connsiteX18" fmla="*/ 355454 w 3925968"/>
              <a:gd name="connsiteY18" fmla="*/ 609600 h 2409371"/>
              <a:gd name="connsiteX19" fmla="*/ 340940 w 3925968"/>
              <a:gd name="connsiteY19" fmla="*/ 682171 h 2409371"/>
              <a:gd name="connsiteX20" fmla="*/ 311911 w 3925968"/>
              <a:gd name="connsiteY20" fmla="*/ 740229 h 2409371"/>
              <a:gd name="connsiteX21" fmla="*/ 297397 w 3925968"/>
              <a:gd name="connsiteY21" fmla="*/ 856343 h 2409371"/>
              <a:gd name="connsiteX22" fmla="*/ 210311 w 3925968"/>
              <a:gd name="connsiteY22" fmla="*/ 870857 h 2409371"/>
              <a:gd name="connsiteX23" fmla="*/ 108711 w 3925968"/>
              <a:gd name="connsiteY23" fmla="*/ 899886 h 2409371"/>
              <a:gd name="connsiteX24" fmla="*/ 65168 w 3925968"/>
              <a:gd name="connsiteY24" fmla="*/ 928914 h 2409371"/>
              <a:gd name="connsiteX25" fmla="*/ 21626 w 3925968"/>
              <a:gd name="connsiteY25" fmla="*/ 1204686 h 2409371"/>
              <a:gd name="connsiteX26" fmla="*/ 36140 w 3925968"/>
              <a:gd name="connsiteY26" fmla="*/ 1248229 h 2409371"/>
              <a:gd name="connsiteX27" fmla="*/ 65168 w 3925968"/>
              <a:gd name="connsiteY27" fmla="*/ 1291771 h 2409371"/>
              <a:gd name="connsiteX28" fmla="*/ 79683 w 3925968"/>
              <a:gd name="connsiteY28" fmla="*/ 1335314 h 2409371"/>
              <a:gd name="connsiteX29" fmla="*/ 166768 w 3925968"/>
              <a:gd name="connsiteY29" fmla="*/ 1393371 h 2409371"/>
              <a:gd name="connsiteX30" fmla="*/ 195797 w 3925968"/>
              <a:gd name="connsiteY30" fmla="*/ 1451429 h 2409371"/>
              <a:gd name="connsiteX31" fmla="*/ 181283 w 3925968"/>
              <a:gd name="connsiteY31" fmla="*/ 1524000 h 2409371"/>
              <a:gd name="connsiteX32" fmla="*/ 137740 w 3925968"/>
              <a:gd name="connsiteY32" fmla="*/ 1611086 h 2409371"/>
              <a:gd name="connsiteX33" fmla="*/ 152254 w 3925968"/>
              <a:gd name="connsiteY33" fmla="*/ 1712686 h 2409371"/>
              <a:gd name="connsiteX34" fmla="*/ 166768 w 3925968"/>
              <a:gd name="connsiteY34" fmla="*/ 1756229 h 2409371"/>
              <a:gd name="connsiteX35" fmla="*/ 311911 w 3925968"/>
              <a:gd name="connsiteY35" fmla="*/ 1901371 h 2409371"/>
              <a:gd name="connsiteX36" fmla="*/ 398997 w 3925968"/>
              <a:gd name="connsiteY36" fmla="*/ 1930400 h 2409371"/>
              <a:gd name="connsiteX37" fmla="*/ 515111 w 3925968"/>
              <a:gd name="connsiteY37" fmla="*/ 1959429 h 2409371"/>
              <a:gd name="connsiteX38" fmla="*/ 602197 w 3925968"/>
              <a:gd name="connsiteY38" fmla="*/ 2032000 h 2409371"/>
              <a:gd name="connsiteX39" fmla="*/ 645740 w 3925968"/>
              <a:gd name="connsiteY39" fmla="*/ 2061029 h 2409371"/>
              <a:gd name="connsiteX40" fmla="*/ 689283 w 3925968"/>
              <a:gd name="connsiteY40" fmla="*/ 2104571 h 2409371"/>
              <a:gd name="connsiteX41" fmla="*/ 776368 w 3925968"/>
              <a:gd name="connsiteY41" fmla="*/ 2133600 h 2409371"/>
              <a:gd name="connsiteX42" fmla="*/ 834426 w 3925968"/>
              <a:gd name="connsiteY42" fmla="*/ 2162629 h 2409371"/>
              <a:gd name="connsiteX43" fmla="*/ 979568 w 3925968"/>
              <a:gd name="connsiteY43" fmla="*/ 2191657 h 2409371"/>
              <a:gd name="connsiteX44" fmla="*/ 1066654 w 3925968"/>
              <a:gd name="connsiteY44" fmla="*/ 2220686 h 2409371"/>
              <a:gd name="connsiteX45" fmla="*/ 1110197 w 3925968"/>
              <a:gd name="connsiteY45" fmla="*/ 2235200 h 2409371"/>
              <a:gd name="connsiteX46" fmla="*/ 1168254 w 3925968"/>
              <a:gd name="connsiteY46" fmla="*/ 2249714 h 2409371"/>
              <a:gd name="connsiteX47" fmla="*/ 1342426 w 3925968"/>
              <a:gd name="connsiteY47" fmla="*/ 2235200 h 2409371"/>
              <a:gd name="connsiteX48" fmla="*/ 1400483 w 3925968"/>
              <a:gd name="connsiteY48" fmla="*/ 2220686 h 2409371"/>
              <a:gd name="connsiteX49" fmla="*/ 1589168 w 3925968"/>
              <a:gd name="connsiteY49" fmla="*/ 2235200 h 2409371"/>
              <a:gd name="connsiteX50" fmla="*/ 1705283 w 3925968"/>
              <a:gd name="connsiteY50" fmla="*/ 2293257 h 2409371"/>
              <a:gd name="connsiteX51" fmla="*/ 1792368 w 3925968"/>
              <a:gd name="connsiteY51" fmla="*/ 2351314 h 2409371"/>
              <a:gd name="connsiteX52" fmla="*/ 1893968 w 3925968"/>
              <a:gd name="connsiteY52" fmla="*/ 2380343 h 2409371"/>
              <a:gd name="connsiteX53" fmla="*/ 2111683 w 3925968"/>
              <a:gd name="connsiteY53" fmla="*/ 2409371 h 2409371"/>
              <a:gd name="connsiteX54" fmla="*/ 2256826 w 3925968"/>
              <a:gd name="connsiteY54" fmla="*/ 2394857 h 2409371"/>
              <a:gd name="connsiteX55" fmla="*/ 2300368 w 3925968"/>
              <a:gd name="connsiteY55" fmla="*/ 2380343 h 2409371"/>
              <a:gd name="connsiteX56" fmla="*/ 2343911 w 3925968"/>
              <a:gd name="connsiteY56" fmla="*/ 2336800 h 2409371"/>
              <a:gd name="connsiteX57" fmla="*/ 2358426 w 3925968"/>
              <a:gd name="connsiteY57" fmla="*/ 2293257 h 2409371"/>
              <a:gd name="connsiteX58" fmla="*/ 2430997 w 3925968"/>
              <a:gd name="connsiteY58" fmla="*/ 2206171 h 2409371"/>
              <a:gd name="connsiteX59" fmla="*/ 2474540 w 3925968"/>
              <a:gd name="connsiteY59" fmla="*/ 2191657 h 2409371"/>
              <a:gd name="connsiteX60" fmla="*/ 2518083 w 3925968"/>
              <a:gd name="connsiteY60" fmla="*/ 2162629 h 2409371"/>
              <a:gd name="connsiteX61" fmla="*/ 2605168 w 3925968"/>
              <a:gd name="connsiteY61" fmla="*/ 2133600 h 2409371"/>
              <a:gd name="connsiteX62" fmla="*/ 2619683 w 3925968"/>
              <a:gd name="connsiteY62" fmla="*/ 2061029 h 2409371"/>
              <a:gd name="connsiteX63" fmla="*/ 2735797 w 3925968"/>
              <a:gd name="connsiteY63" fmla="*/ 2075543 h 2409371"/>
              <a:gd name="connsiteX64" fmla="*/ 2822883 w 3925968"/>
              <a:gd name="connsiteY64" fmla="*/ 2104571 h 2409371"/>
              <a:gd name="connsiteX65" fmla="*/ 3098654 w 3925968"/>
              <a:gd name="connsiteY65" fmla="*/ 2090057 h 2409371"/>
              <a:gd name="connsiteX66" fmla="*/ 3142197 w 3925968"/>
              <a:gd name="connsiteY66" fmla="*/ 2075543 h 2409371"/>
              <a:gd name="connsiteX67" fmla="*/ 3185740 w 3925968"/>
              <a:gd name="connsiteY67" fmla="*/ 2032000 h 2409371"/>
              <a:gd name="connsiteX68" fmla="*/ 3229283 w 3925968"/>
              <a:gd name="connsiteY68" fmla="*/ 2002971 h 2409371"/>
              <a:gd name="connsiteX69" fmla="*/ 3258311 w 3925968"/>
              <a:gd name="connsiteY69" fmla="*/ 1959429 h 2409371"/>
              <a:gd name="connsiteX70" fmla="*/ 3272826 w 3925968"/>
              <a:gd name="connsiteY70" fmla="*/ 1901371 h 2409371"/>
              <a:gd name="connsiteX71" fmla="*/ 3330883 w 3925968"/>
              <a:gd name="connsiteY71" fmla="*/ 1770743 h 2409371"/>
              <a:gd name="connsiteX72" fmla="*/ 3359911 w 3925968"/>
              <a:gd name="connsiteY72" fmla="*/ 1683657 h 2409371"/>
              <a:gd name="connsiteX73" fmla="*/ 3417968 w 3925968"/>
              <a:gd name="connsiteY73" fmla="*/ 1669143 h 2409371"/>
              <a:gd name="connsiteX74" fmla="*/ 3592140 w 3925968"/>
              <a:gd name="connsiteY74" fmla="*/ 1640114 h 2409371"/>
              <a:gd name="connsiteX75" fmla="*/ 3635683 w 3925968"/>
              <a:gd name="connsiteY75" fmla="*/ 1625600 h 2409371"/>
              <a:gd name="connsiteX76" fmla="*/ 3737283 w 3925968"/>
              <a:gd name="connsiteY76" fmla="*/ 1596571 h 2409371"/>
              <a:gd name="connsiteX77" fmla="*/ 3780826 w 3925968"/>
              <a:gd name="connsiteY77" fmla="*/ 1567543 h 2409371"/>
              <a:gd name="connsiteX78" fmla="*/ 3809854 w 3925968"/>
              <a:gd name="connsiteY78" fmla="*/ 1524000 h 2409371"/>
              <a:gd name="connsiteX79" fmla="*/ 3896940 w 3925968"/>
              <a:gd name="connsiteY79" fmla="*/ 1451429 h 2409371"/>
              <a:gd name="connsiteX80" fmla="*/ 3925968 w 3925968"/>
              <a:gd name="connsiteY80" fmla="*/ 1349829 h 2409371"/>
              <a:gd name="connsiteX81" fmla="*/ 3896940 w 3925968"/>
              <a:gd name="connsiteY81" fmla="*/ 1001486 h 2409371"/>
              <a:gd name="connsiteX82" fmla="*/ 3882426 w 3925968"/>
              <a:gd name="connsiteY82" fmla="*/ 957943 h 2409371"/>
              <a:gd name="connsiteX83" fmla="*/ 3795340 w 3925968"/>
              <a:gd name="connsiteY83" fmla="*/ 899886 h 2409371"/>
              <a:gd name="connsiteX84" fmla="*/ 3766311 w 3925968"/>
              <a:gd name="connsiteY84" fmla="*/ 841829 h 2409371"/>
              <a:gd name="connsiteX85" fmla="*/ 3737283 w 3925968"/>
              <a:gd name="connsiteY85" fmla="*/ 798286 h 2409371"/>
              <a:gd name="connsiteX86" fmla="*/ 3708254 w 3925968"/>
              <a:gd name="connsiteY86" fmla="*/ 609600 h 2409371"/>
              <a:gd name="connsiteX87" fmla="*/ 3664711 w 3925968"/>
              <a:gd name="connsiteY87" fmla="*/ 522514 h 2409371"/>
              <a:gd name="connsiteX88" fmla="*/ 3621168 w 3925968"/>
              <a:gd name="connsiteY88" fmla="*/ 493486 h 2409371"/>
              <a:gd name="connsiteX89" fmla="*/ 3592140 w 3925968"/>
              <a:gd name="connsiteY89" fmla="*/ 449943 h 2409371"/>
              <a:gd name="connsiteX90" fmla="*/ 3461511 w 3925968"/>
              <a:gd name="connsiteY90" fmla="*/ 377371 h 2409371"/>
              <a:gd name="connsiteX91" fmla="*/ 3374426 w 3925968"/>
              <a:gd name="connsiteY91" fmla="*/ 304800 h 2409371"/>
              <a:gd name="connsiteX92" fmla="*/ 3316368 w 3925968"/>
              <a:gd name="connsiteY92" fmla="*/ 217714 h 2409371"/>
              <a:gd name="connsiteX93" fmla="*/ 3287340 w 3925968"/>
              <a:gd name="connsiteY93" fmla="*/ 174171 h 2409371"/>
              <a:gd name="connsiteX94" fmla="*/ 3200254 w 3925968"/>
              <a:gd name="connsiteY94" fmla="*/ 116114 h 2409371"/>
              <a:gd name="connsiteX95" fmla="*/ 3171226 w 3925968"/>
              <a:gd name="connsiteY95" fmla="*/ 72571 h 2409371"/>
              <a:gd name="connsiteX96" fmla="*/ 3055111 w 3925968"/>
              <a:gd name="connsiteY96" fmla="*/ 58057 h 2409371"/>
              <a:gd name="connsiteX97" fmla="*/ 2793854 w 3925968"/>
              <a:gd name="connsiteY97" fmla="*/ 43543 h 2409371"/>
              <a:gd name="connsiteX98" fmla="*/ 2721283 w 3925968"/>
              <a:gd name="connsiteY98" fmla="*/ 58057 h 2409371"/>
              <a:gd name="connsiteX99" fmla="*/ 2634197 w 3925968"/>
              <a:gd name="connsiteY99" fmla="*/ 116114 h 2409371"/>
              <a:gd name="connsiteX100" fmla="*/ 2590654 w 3925968"/>
              <a:gd name="connsiteY100" fmla="*/ 145143 h 2409371"/>
              <a:gd name="connsiteX101" fmla="*/ 2547111 w 3925968"/>
              <a:gd name="connsiteY101" fmla="*/ 159657 h 2409371"/>
              <a:gd name="connsiteX102" fmla="*/ 2489054 w 3925968"/>
              <a:gd name="connsiteY102" fmla="*/ 145143 h 2409371"/>
              <a:gd name="connsiteX103" fmla="*/ 2430997 w 3925968"/>
              <a:gd name="connsiteY103" fmla="*/ 101600 h 2409371"/>
              <a:gd name="connsiteX104" fmla="*/ 2372940 w 3925968"/>
              <a:gd name="connsiteY104" fmla="*/ 72571 h 2409371"/>
              <a:gd name="connsiteX105" fmla="*/ 2329397 w 3925968"/>
              <a:gd name="connsiteY105" fmla="*/ 43543 h 2409371"/>
              <a:gd name="connsiteX106" fmla="*/ 2242311 w 3925968"/>
              <a:gd name="connsiteY106" fmla="*/ 14514 h 2409371"/>
              <a:gd name="connsiteX107" fmla="*/ 2198768 w 3925968"/>
              <a:gd name="connsiteY107" fmla="*/ 0 h 2409371"/>
              <a:gd name="connsiteX108" fmla="*/ 2082654 w 3925968"/>
              <a:gd name="connsiteY108" fmla="*/ 29029 h 2409371"/>
              <a:gd name="connsiteX109" fmla="*/ 2010083 w 3925968"/>
              <a:gd name="connsiteY109" fmla="*/ 116114 h 2409371"/>
              <a:gd name="connsiteX110" fmla="*/ 1995568 w 3925968"/>
              <a:gd name="connsiteY110" fmla="*/ 232229 h 240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3925968" h="2409371">
                <a:moveTo>
                  <a:pt x="1995568" y="232229"/>
                </a:moveTo>
                <a:cubicBezTo>
                  <a:pt x="1983473" y="239486"/>
                  <a:pt x="1961032" y="179818"/>
                  <a:pt x="1937511" y="159657"/>
                </a:cubicBezTo>
                <a:cubicBezTo>
                  <a:pt x="1928938" y="152308"/>
                  <a:pt x="1838542" y="131287"/>
                  <a:pt x="1835911" y="130629"/>
                </a:cubicBezTo>
                <a:cubicBezTo>
                  <a:pt x="1816559" y="120953"/>
                  <a:pt x="1797741" y="110123"/>
                  <a:pt x="1777854" y="101600"/>
                </a:cubicBezTo>
                <a:cubicBezTo>
                  <a:pt x="1665826" y="53588"/>
                  <a:pt x="1563372" y="95226"/>
                  <a:pt x="1429511" y="101600"/>
                </a:cubicBezTo>
                <a:cubicBezTo>
                  <a:pt x="1399790" y="111507"/>
                  <a:pt x="1364071" y="119169"/>
                  <a:pt x="1342426" y="145143"/>
                </a:cubicBezTo>
                <a:cubicBezTo>
                  <a:pt x="1328575" y="161765"/>
                  <a:pt x="1328696" y="187901"/>
                  <a:pt x="1313397" y="203200"/>
                </a:cubicBezTo>
                <a:cubicBezTo>
                  <a:pt x="1288727" y="227869"/>
                  <a:pt x="1255340" y="241905"/>
                  <a:pt x="1226311" y="261257"/>
                </a:cubicBezTo>
                <a:lnTo>
                  <a:pt x="1182768" y="290286"/>
                </a:lnTo>
                <a:cubicBezTo>
                  <a:pt x="1129549" y="285448"/>
                  <a:pt x="1076012" y="283328"/>
                  <a:pt x="1023111" y="275771"/>
                </a:cubicBezTo>
                <a:cubicBezTo>
                  <a:pt x="1007965" y="273607"/>
                  <a:pt x="994659" y="263772"/>
                  <a:pt x="979568" y="261257"/>
                </a:cubicBezTo>
                <a:cubicBezTo>
                  <a:pt x="936353" y="254055"/>
                  <a:pt x="892483" y="251581"/>
                  <a:pt x="848940" y="246743"/>
                </a:cubicBezTo>
                <a:cubicBezTo>
                  <a:pt x="746198" y="212497"/>
                  <a:pt x="774067" y="215680"/>
                  <a:pt x="587683" y="246743"/>
                </a:cubicBezTo>
                <a:cubicBezTo>
                  <a:pt x="570476" y="249611"/>
                  <a:pt x="558654" y="266095"/>
                  <a:pt x="544140" y="275771"/>
                </a:cubicBezTo>
                <a:cubicBezTo>
                  <a:pt x="534464" y="290285"/>
                  <a:pt x="522196" y="303373"/>
                  <a:pt x="515111" y="319314"/>
                </a:cubicBezTo>
                <a:cubicBezTo>
                  <a:pt x="502684" y="347276"/>
                  <a:pt x="511543" y="389427"/>
                  <a:pt x="486083" y="406400"/>
                </a:cubicBezTo>
                <a:lnTo>
                  <a:pt x="442540" y="435429"/>
                </a:lnTo>
                <a:cubicBezTo>
                  <a:pt x="406058" y="544875"/>
                  <a:pt x="455271" y="409966"/>
                  <a:pt x="398997" y="522514"/>
                </a:cubicBezTo>
                <a:cubicBezTo>
                  <a:pt x="338905" y="642698"/>
                  <a:pt x="438647" y="484811"/>
                  <a:pt x="355454" y="609600"/>
                </a:cubicBezTo>
                <a:cubicBezTo>
                  <a:pt x="350616" y="633790"/>
                  <a:pt x="348741" y="658768"/>
                  <a:pt x="340940" y="682171"/>
                </a:cubicBezTo>
                <a:cubicBezTo>
                  <a:pt x="334098" y="702698"/>
                  <a:pt x="317159" y="719238"/>
                  <a:pt x="311911" y="740229"/>
                </a:cubicBezTo>
                <a:cubicBezTo>
                  <a:pt x="302451" y="778070"/>
                  <a:pt x="321344" y="825554"/>
                  <a:pt x="297397" y="856343"/>
                </a:cubicBezTo>
                <a:cubicBezTo>
                  <a:pt x="279329" y="879573"/>
                  <a:pt x="239169" y="865086"/>
                  <a:pt x="210311" y="870857"/>
                </a:cubicBezTo>
                <a:cubicBezTo>
                  <a:pt x="194804" y="873958"/>
                  <a:pt x="127159" y="890662"/>
                  <a:pt x="108711" y="899886"/>
                </a:cubicBezTo>
                <a:cubicBezTo>
                  <a:pt x="93109" y="907687"/>
                  <a:pt x="79682" y="919238"/>
                  <a:pt x="65168" y="928914"/>
                </a:cubicBezTo>
                <a:cubicBezTo>
                  <a:pt x="-22876" y="1060981"/>
                  <a:pt x="-4612" y="994785"/>
                  <a:pt x="21626" y="1204686"/>
                </a:cubicBezTo>
                <a:cubicBezTo>
                  <a:pt x="23524" y="1219867"/>
                  <a:pt x="29298" y="1234545"/>
                  <a:pt x="36140" y="1248229"/>
                </a:cubicBezTo>
                <a:cubicBezTo>
                  <a:pt x="43941" y="1263831"/>
                  <a:pt x="57367" y="1276169"/>
                  <a:pt x="65168" y="1291771"/>
                </a:cubicBezTo>
                <a:cubicBezTo>
                  <a:pt x="72010" y="1305455"/>
                  <a:pt x="68865" y="1324496"/>
                  <a:pt x="79683" y="1335314"/>
                </a:cubicBezTo>
                <a:cubicBezTo>
                  <a:pt x="104352" y="1359983"/>
                  <a:pt x="166768" y="1393371"/>
                  <a:pt x="166768" y="1393371"/>
                </a:cubicBezTo>
                <a:cubicBezTo>
                  <a:pt x="176444" y="1412724"/>
                  <a:pt x="193407" y="1429924"/>
                  <a:pt x="195797" y="1451429"/>
                </a:cubicBezTo>
                <a:cubicBezTo>
                  <a:pt x="198521" y="1475947"/>
                  <a:pt x="187266" y="1500067"/>
                  <a:pt x="181283" y="1524000"/>
                </a:cubicBezTo>
                <a:cubicBezTo>
                  <a:pt x="169265" y="1572071"/>
                  <a:pt x="166118" y="1568518"/>
                  <a:pt x="137740" y="1611086"/>
                </a:cubicBezTo>
                <a:cubicBezTo>
                  <a:pt x="142578" y="1644953"/>
                  <a:pt x="145545" y="1679140"/>
                  <a:pt x="152254" y="1712686"/>
                </a:cubicBezTo>
                <a:cubicBezTo>
                  <a:pt x="155254" y="1727688"/>
                  <a:pt x="159338" y="1742855"/>
                  <a:pt x="166768" y="1756229"/>
                </a:cubicBezTo>
                <a:cubicBezTo>
                  <a:pt x="201954" y="1819562"/>
                  <a:pt x="238022" y="1876741"/>
                  <a:pt x="311911" y="1901371"/>
                </a:cubicBezTo>
                <a:cubicBezTo>
                  <a:pt x="340940" y="1911047"/>
                  <a:pt x="369312" y="1922979"/>
                  <a:pt x="398997" y="1930400"/>
                </a:cubicBezTo>
                <a:lnTo>
                  <a:pt x="515111" y="1959429"/>
                </a:lnTo>
                <a:cubicBezTo>
                  <a:pt x="623213" y="2031495"/>
                  <a:pt x="490449" y="1938876"/>
                  <a:pt x="602197" y="2032000"/>
                </a:cubicBezTo>
                <a:cubicBezTo>
                  <a:pt x="615598" y="2043167"/>
                  <a:pt x="632339" y="2049862"/>
                  <a:pt x="645740" y="2061029"/>
                </a:cubicBezTo>
                <a:cubicBezTo>
                  <a:pt x="661509" y="2074169"/>
                  <a:pt x="671340" y="2094603"/>
                  <a:pt x="689283" y="2104571"/>
                </a:cubicBezTo>
                <a:cubicBezTo>
                  <a:pt x="716031" y="2119431"/>
                  <a:pt x="749000" y="2119916"/>
                  <a:pt x="776368" y="2133600"/>
                </a:cubicBezTo>
                <a:cubicBezTo>
                  <a:pt x="795721" y="2143276"/>
                  <a:pt x="814167" y="2155032"/>
                  <a:pt x="834426" y="2162629"/>
                </a:cubicBezTo>
                <a:cubicBezTo>
                  <a:pt x="882670" y="2180720"/>
                  <a:pt x="929403" y="2179116"/>
                  <a:pt x="979568" y="2191657"/>
                </a:cubicBezTo>
                <a:cubicBezTo>
                  <a:pt x="1009253" y="2199078"/>
                  <a:pt x="1037625" y="2211010"/>
                  <a:pt x="1066654" y="2220686"/>
                </a:cubicBezTo>
                <a:cubicBezTo>
                  <a:pt x="1081168" y="2225524"/>
                  <a:pt x="1095354" y="2231489"/>
                  <a:pt x="1110197" y="2235200"/>
                </a:cubicBezTo>
                <a:lnTo>
                  <a:pt x="1168254" y="2249714"/>
                </a:lnTo>
                <a:cubicBezTo>
                  <a:pt x="1226311" y="2244876"/>
                  <a:pt x="1284617" y="2242426"/>
                  <a:pt x="1342426" y="2235200"/>
                </a:cubicBezTo>
                <a:cubicBezTo>
                  <a:pt x="1362220" y="2232726"/>
                  <a:pt x="1380535" y="2220686"/>
                  <a:pt x="1400483" y="2220686"/>
                </a:cubicBezTo>
                <a:cubicBezTo>
                  <a:pt x="1463564" y="2220686"/>
                  <a:pt x="1526273" y="2230362"/>
                  <a:pt x="1589168" y="2235200"/>
                </a:cubicBezTo>
                <a:cubicBezTo>
                  <a:pt x="1653897" y="2256776"/>
                  <a:pt x="1629875" y="2245270"/>
                  <a:pt x="1705283" y="2293257"/>
                </a:cubicBezTo>
                <a:cubicBezTo>
                  <a:pt x="1734716" y="2311987"/>
                  <a:pt x="1759271" y="2340281"/>
                  <a:pt x="1792368" y="2351314"/>
                </a:cubicBezTo>
                <a:cubicBezTo>
                  <a:pt x="1829678" y="2363751"/>
                  <a:pt x="1853869" y="2373052"/>
                  <a:pt x="1893968" y="2380343"/>
                </a:cubicBezTo>
                <a:cubicBezTo>
                  <a:pt x="1938036" y="2388355"/>
                  <a:pt x="2071245" y="2404316"/>
                  <a:pt x="2111683" y="2409371"/>
                </a:cubicBezTo>
                <a:cubicBezTo>
                  <a:pt x="2160064" y="2404533"/>
                  <a:pt x="2208769" y="2402250"/>
                  <a:pt x="2256826" y="2394857"/>
                </a:cubicBezTo>
                <a:cubicBezTo>
                  <a:pt x="2271947" y="2392531"/>
                  <a:pt x="2287638" y="2388829"/>
                  <a:pt x="2300368" y="2380343"/>
                </a:cubicBezTo>
                <a:cubicBezTo>
                  <a:pt x="2317447" y="2368957"/>
                  <a:pt x="2329397" y="2351314"/>
                  <a:pt x="2343911" y="2336800"/>
                </a:cubicBezTo>
                <a:cubicBezTo>
                  <a:pt x="2348749" y="2322286"/>
                  <a:pt x="2351584" y="2306941"/>
                  <a:pt x="2358426" y="2293257"/>
                </a:cubicBezTo>
                <a:cubicBezTo>
                  <a:pt x="2371814" y="2266481"/>
                  <a:pt x="2406921" y="2222222"/>
                  <a:pt x="2430997" y="2206171"/>
                </a:cubicBezTo>
                <a:cubicBezTo>
                  <a:pt x="2443727" y="2197684"/>
                  <a:pt x="2460856" y="2198499"/>
                  <a:pt x="2474540" y="2191657"/>
                </a:cubicBezTo>
                <a:cubicBezTo>
                  <a:pt x="2490142" y="2183856"/>
                  <a:pt x="2502143" y="2169714"/>
                  <a:pt x="2518083" y="2162629"/>
                </a:cubicBezTo>
                <a:cubicBezTo>
                  <a:pt x="2546044" y="2150202"/>
                  <a:pt x="2605168" y="2133600"/>
                  <a:pt x="2605168" y="2133600"/>
                </a:cubicBezTo>
                <a:cubicBezTo>
                  <a:pt x="2610006" y="2109410"/>
                  <a:pt x="2597140" y="2071048"/>
                  <a:pt x="2619683" y="2061029"/>
                </a:cubicBezTo>
                <a:cubicBezTo>
                  <a:pt x="2655327" y="2045187"/>
                  <a:pt x="2697657" y="2067370"/>
                  <a:pt x="2735797" y="2075543"/>
                </a:cubicBezTo>
                <a:cubicBezTo>
                  <a:pt x="2765717" y="2081954"/>
                  <a:pt x="2822883" y="2104571"/>
                  <a:pt x="2822883" y="2104571"/>
                </a:cubicBezTo>
                <a:cubicBezTo>
                  <a:pt x="2914807" y="2099733"/>
                  <a:pt x="3006981" y="2098391"/>
                  <a:pt x="3098654" y="2090057"/>
                </a:cubicBezTo>
                <a:cubicBezTo>
                  <a:pt x="3113891" y="2088672"/>
                  <a:pt x="3129467" y="2084030"/>
                  <a:pt x="3142197" y="2075543"/>
                </a:cubicBezTo>
                <a:cubicBezTo>
                  <a:pt x="3159276" y="2064157"/>
                  <a:pt x="3169971" y="2045141"/>
                  <a:pt x="3185740" y="2032000"/>
                </a:cubicBezTo>
                <a:cubicBezTo>
                  <a:pt x="3199141" y="2020833"/>
                  <a:pt x="3214769" y="2012647"/>
                  <a:pt x="3229283" y="2002971"/>
                </a:cubicBezTo>
                <a:cubicBezTo>
                  <a:pt x="3238959" y="1988457"/>
                  <a:pt x="3251440" y="1975462"/>
                  <a:pt x="3258311" y="1959429"/>
                </a:cubicBezTo>
                <a:cubicBezTo>
                  <a:pt x="3266169" y="1941094"/>
                  <a:pt x="3267094" y="1920478"/>
                  <a:pt x="3272826" y="1901371"/>
                </a:cubicBezTo>
                <a:cubicBezTo>
                  <a:pt x="3301090" y="1807157"/>
                  <a:pt x="3288461" y="1834375"/>
                  <a:pt x="3330883" y="1770743"/>
                </a:cubicBezTo>
                <a:cubicBezTo>
                  <a:pt x="3340559" y="1741714"/>
                  <a:pt x="3330226" y="1691078"/>
                  <a:pt x="3359911" y="1683657"/>
                </a:cubicBezTo>
                <a:cubicBezTo>
                  <a:pt x="3379263" y="1678819"/>
                  <a:pt x="3398342" y="1672711"/>
                  <a:pt x="3417968" y="1669143"/>
                </a:cubicBezTo>
                <a:cubicBezTo>
                  <a:pt x="3508102" y="1652755"/>
                  <a:pt x="3511902" y="1660174"/>
                  <a:pt x="3592140" y="1640114"/>
                </a:cubicBezTo>
                <a:cubicBezTo>
                  <a:pt x="3606983" y="1636403"/>
                  <a:pt x="3620972" y="1629803"/>
                  <a:pt x="3635683" y="1625600"/>
                </a:cubicBezTo>
                <a:cubicBezTo>
                  <a:pt x="3657392" y="1619397"/>
                  <a:pt x="3714078" y="1608174"/>
                  <a:pt x="3737283" y="1596571"/>
                </a:cubicBezTo>
                <a:cubicBezTo>
                  <a:pt x="3752885" y="1588770"/>
                  <a:pt x="3766312" y="1577219"/>
                  <a:pt x="3780826" y="1567543"/>
                </a:cubicBezTo>
                <a:cubicBezTo>
                  <a:pt x="3790502" y="1553029"/>
                  <a:pt x="3798687" y="1537401"/>
                  <a:pt x="3809854" y="1524000"/>
                </a:cubicBezTo>
                <a:cubicBezTo>
                  <a:pt x="3844777" y="1482091"/>
                  <a:pt x="3854125" y="1479971"/>
                  <a:pt x="3896940" y="1451429"/>
                </a:cubicBezTo>
                <a:cubicBezTo>
                  <a:pt x="3903784" y="1430896"/>
                  <a:pt x="3925968" y="1368054"/>
                  <a:pt x="3925968" y="1349829"/>
                </a:cubicBezTo>
                <a:cubicBezTo>
                  <a:pt x="3925968" y="1260117"/>
                  <a:pt x="3920345" y="1106810"/>
                  <a:pt x="3896940" y="1001486"/>
                </a:cubicBezTo>
                <a:cubicBezTo>
                  <a:pt x="3893621" y="986551"/>
                  <a:pt x="3893244" y="968761"/>
                  <a:pt x="3882426" y="957943"/>
                </a:cubicBezTo>
                <a:cubicBezTo>
                  <a:pt x="3857756" y="933273"/>
                  <a:pt x="3795340" y="899886"/>
                  <a:pt x="3795340" y="899886"/>
                </a:cubicBezTo>
                <a:cubicBezTo>
                  <a:pt x="3785664" y="880534"/>
                  <a:pt x="3777046" y="860615"/>
                  <a:pt x="3766311" y="841829"/>
                </a:cubicBezTo>
                <a:cubicBezTo>
                  <a:pt x="3757656" y="826683"/>
                  <a:pt x="3743408" y="814619"/>
                  <a:pt x="3737283" y="798286"/>
                </a:cubicBezTo>
                <a:cubicBezTo>
                  <a:pt x="3723562" y="761697"/>
                  <a:pt x="3712477" y="632824"/>
                  <a:pt x="3708254" y="609600"/>
                </a:cubicBezTo>
                <a:cubicBezTo>
                  <a:pt x="3703007" y="580743"/>
                  <a:pt x="3685371" y="543173"/>
                  <a:pt x="3664711" y="522514"/>
                </a:cubicBezTo>
                <a:cubicBezTo>
                  <a:pt x="3652376" y="510179"/>
                  <a:pt x="3635682" y="503162"/>
                  <a:pt x="3621168" y="493486"/>
                </a:cubicBezTo>
                <a:cubicBezTo>
                  <a:pt x="3611492" y="478972"/>
                  <a:pt x="3605268" y="461430"/>
                  <a:pt x="3592140" y="449943"/>
                </a:cubicBezTo>
                <a:cubicBezTo>
                  <a:pt x="3470112" y="343168"/>
                  <a:pt x="3547892" y="420562"/>
                  <a:pt x="3461511" y="377371"/>
                </a:cubicBezTo>
                <a:cubicBezTo>
                  <a:pt x="3421094" y="357162"/>
                  <a:pt x="3406528" y="336903"/>
                  <a:pt x="3374426" y="304800"/>
                </a:cubicBezTo>
                <a:cubicBezTo>
                  <a:pt x="3348917" y="228277"/>
                  <a:pt x="3376770" y="290198"/>
                  <a:pt x="3316368" y="217714"/>
                </a:cubicBezTo>
                <a:cubicBezTo>
                  <a:pt x="3305201" y="204313"/>
                  <a:pt x="3300468" y="185658"/>
                  <a:pt x="3287340" y="174171"/>
                </a:cubicBezTo>
                <a:cubicBezTo>
                  <a:pt x="3261084" y="151197"/>
                  <a:pt x="3200254" y="116114"/>
                  <a:pt x="3200254" y="116114"/>
                </a:cubicBezTo>
                <a:cubicBezTo>
                  <a:pt x="3190578" y="101600"/>
                  <a:pt x="3187422" y="79049"/>
                  <a:pt x="3171226" y="72571"/>
                </a:cubicBezTo>
                <a:cubicBezTo>
                  <a:pt x="3135010" y="58085"/>
                  <a:pt x="3094002" y="61049"/>
                  <a:pt x="3055111" y="58057"/>
                </a:cubicBezTo>
                <a:cubicBezTo>
                  <a:pt x="2968148" y="51368"/>
                  <a:pt x="2880940" y="48381"/>
                  <a:pt x="2793854" y="43543"/>
                </a:cubicBezTo>
                <a:cubicBezTo>
                  <a:pt x="2769664" y="48381"/>
                  <a:pt x="2743741" y="47849"/>
                  <a:pt x="2721283" y="58057"/>
                </a:cubicBezTo>
                <a:cubicBezTo>
                  <a:pt x="2689522" y="72494"/>
                  <a:pt x="2663226" y="96762"/>
                  <a:pt x="2634197" y="116114"/>
                </a:cubicBezTo>
                <a:cubicBezTo>
                  <a:pt x="2619683" y="125790"/>
                  <a:pt x="2607203" y="139627"/>
                  <a:pt x="2590654" y="145143"/>
                </a:cubicBezTo>
                <a:lnTo>
                  <a:pt x="2547111" y="159657"/>
                </a:lnTo>
                <a:cubicBezTo>
                  <a:pt x="2527759" y="154819"/>
                  <a:pt x="2506896" y="154064"/>
                  <a:pt x="2489054" y="145143"/>
                </a:cubicBezTo>
                <a:cubicBezTo>
                  <a:pt x="2467417" y="134325"/>
                  <a:pt x="2451510" y="114421"/>
                  <a:pt x="2430997" y="101600"/>
                </a:cubicBezTo>
                <a:cubicBezTo>
                  <a:pt x="2412649" y="90133"/>
                  <a:pt x="2391726" y="83306"/>
                  <a:pt x="2372940" y="72571"/>
                </a:cubicBezTo>
                <a:cubicBezTo>
                  <a:pt x="2357794" y="63916"/>
                  <a:pt x="2345337" y="50628"/>
                  <a:pt x="2329397" y="43543"/>
                </a:cubicBezTo>
                <a:cubicBezTo>
                  <a:pt x="2301435" y="31116"/>
                  <a:pt x="2271340" y="24190"/>
                  <a:pt x="2242311" y="14514"/>
                </a:cubicBezTo>
                <a:lnTo>
                  <a:pt x="2198768" y="0"/>
                </a:lnTo>
                <a:cubicBezTo>
                  <a:pt x="2188295" y="2095"/>
                  <a:pt x="2101784" y="16276"/>
                  <a:pt x="2082654" y="29029"/>
                </a:cubicBezTo>
                <a:cubicBezTo>
                  <a:pt x="2049125" y="51382"/>
                  <a:pt x="2031504" y="83982"/>
                  <a:pt x="2010083" y="116114"/>
                </a:cubicBezTo>
                <a:cubicBezTo>
                  <a:pt x="1993182" y="217517"/>
                  <a:pt x="2007663" y="224972"/>
                  <a:pt x="1995568" y="23222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 descr="HongDo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5919" y="95469"/>
            <a:ext cx="1508452" cy="13769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67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an-1-Trang36-1a">
            <a:hlinkClick r:id="" action="ppaction://media"/>
            <a:extLst>
              <a:ext uri="{FF2B5EF4-FFF2-40B4-BE49-F238E27FC236}">
                <a16:creationId xmlns:a16="http://schemas.microsoft.com/office/drawing/2014/main" id="{AD9812EF-2FDD-4923-96C5-0ECE97D484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9600"/>
            <a:ext cx="9144000" cy="5391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an-1-Trang3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33400"/>
            <a:ext cx="9144000" cy="5143500"/>
          </a:xfrm>
          <a:prstGeom prst="rect">
            <a:avLst/>
          </a:prstGeom>
        </p:spPr>
      </p:pic>
      <p:sp>
        <p:nvSpPr>
          <p:cNvPr id="2" name="Curved Down Arrow 1"/>
          <p:cNvSpPr/>
          <p:nvPr/>
        </p:nvSpPr>
        <p:spPr>
          <a:xfrm rot="20278851">
            <a:off x="4820265" y="3519462"/>
            <a:ext cx="1084513" cy="547690"/>
          </a:xfrm>
          <a:prstGeom prst="curved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72543" y="1117054"/>
            <a:ext cx="2209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255213" y="123430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51471" y="1981199"/>
            <a:ext cx="43122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latin typeface="Arial" panose="020B0604020202020204" pitchFamily="34" charset="0"/>
              </a:rPr>
              <a:t>4  +  </a:t>
            </a:r>
            <a:r>
              <a:rPr sz="4000">
                <a:latin typeface="Arial" panose="020B0604020202020204" pitchFamily="34" charset="0"/>
              </a:rPr>
              <a:t>1  </a:t>
            </a:r>
            <a:r>
              <a:rPr sz="4000" smtClean="0">
                <a:latin typeface="Arial" panose="020B0604020202020204" pitchFamily="34" charset="0"/>
              </a:rPr>
              <a:t>=</a:t>
            </a:r>
            <a:endParaRPr sz="4000" dirty="0">
              <a:latin typeface="Arial" panose="020B0604020202020204" pitchFamily="34" charset="0"/>
            </a:endParaRPr>
          </a:p>
        </p:txBody>
      </p:sp>
      <p:grpSp>
        <p:nvGrpSpPr>
          <p:cNvPr id="2" name="Group 16"/>
          <p:cNvGrpSpPr/>
          <p:nvPr/>
        </p:nvGrpSpPr>
        <p:grpSpPr>
          <a:xfrm>
            <a:off x="3630386" y="1231354"/>
            <a:ext cx="1447800" cy="304800"/>
            <a:chOff x="381000" y="1905000"/>
            <a:chExt cx="1447800" cy="304800"/>
          </a:xfrm>
        </p:grpSpPr>
        <p:sp>
          <p:nvSpPr>
            <p:cNvPr id="6" name="Oval 5"/>
            <p:cNvSpPr/>
            <p:nvPr/>
          </p:nvSpPr>
          <p:spPr bwMode="auto">
            <a:xfrm>
              <a:off x="381000" y="1905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762000" y="1905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143000" y="1905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1524000" y="1905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560014" y="1981199"/>
            <a:ext cx="759916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smtClean="0">
                <a:latin typeface="Arial" panose="020B0604020202020204" pitchFamily="34" charset="0"/>
              </a:rPr>
              <a:t>5</a:t>
            </a:r>
            <a:endParaRPr sz="4000" dirty="0"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3534" y="2819400"/>
            <a:ext cx="656336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cộng một bằng năm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94</Words>
  <Application>Microsoft Office PowerPoint</Application>
  <PresentationFormat>On-screen Show (4:3)</PresentationFormat>
  <Paragraphs>28</Paragraphs>
  <Slides>19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1_Default Design</vt:lpstr>
      <vt:lpstr>Office Theme</vt:lpstr>
      <vt:lpstr>1_Office Theme</vt:lpstr>
      <vt:lpstr>2_Default Design</vt:lpstr>
      <vt:lpstr>3_Default Design</vt:lpstr>
      <vt:lpstr>CHÀO MỪNG CÁC CON ĐẾN VỚI TIẾT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CÁC CON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Windows User</cp:lastModifiedBy>
  <cp:revision>155</cp:revision>
  <dcterms:created xsi:type="dcterms:W3CDTF">2002-01-01T10:07:35Z</dcterms:created>
  <dcterms:modified xsi:type="dcterms:W3CDTF">2024-03-16T13:32:09Z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