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14" r:id="rId1"/>
  </p:sldMasterIdLst>
  <p:notesMasterIdLst>
    <p:notesMasterId r:id="rId41"/>
  </p:notesMasterIdLst>
  <p:sldIdLst>
    <p:sldId id="256" r:id="rId2"/>
    <p:sldId id="261" r:id="rId3"/>
    <p:sldId id="260" r:id="rId4"/>
    <p:sldId id="333" r:id="rId5"/>
    <p:sldId id="335" r:id="rId6"/>
    <p:sldId id="334" r:id="rId7"/>
    <p:sldId id="332" r:id="rId8"/>
    <p:sldId id="435" r:id="rId9"/>
    <p:sldId id="436" r:id="rId10"/>
    <p:sldId id="463" r:id="rId11"/>
    <p:sldId id="437" r:id="rId12"/>
    <p:sldId id="438" r:id="rId13"/>
    <p:sldId id="439" r:id="rId14"/>
    <p:sldId id="441" r:id="rId15"/>
    <p:sldId id="442" r:id="rId16"/>
    <p:sldId id="460" r:id="rId17"/>
    <p:sldId id="458" r:id="rId18"/>
    <p:sldId id="461" r:id="rId19"/>
    <p:sldId id="445" r:id="rId20"/>
    <p:sldId id="446" r:id="rId21"/>
    <p:sldId id="467" r:id="rId22"/>
    <p:sldId id="447" r:id="rId23"/>
    <p:sldId id="448" r:id="rId24"/>
    <p:sldId id="462" r:id="rId25"/>
    <p:sldId id="343" r:id="rId26"/>
    <p:sldId id="451" r:id="rId27"/>
    <p:sldId id="452" r:id="rId28"/>
    <p:sldId id="453" r:id="rId29"/>
    <p:sldId id="466" r:id="rId30"/>
    <p:sldId id="454" r:id="rId31"/>
    <p:sldId id="315" r:id="rId32"/>
    <p:sldId id="464" r:id="rId33"/>
    <p:sldId id="317" r:id="rId34"/>
    <p:sldId id="320" r:id="rId35"/>
    <p:sldId id="323" r:id="rId36"/>
    <p:sldId id="465" r:id="rId37"/>
    <p:sldId id="348" r:id="rId38"/>
    <p:sldId id="314" r:id="rId39"/>
    <p:sldId id="457" r:id="rId40"/>
  </p:sldIdLst>
  <p:sldSz cx="9144000" cy="5143500" type="screen16x9"/>
  <p:notesSz cx="6858000" cy="9144000"/>
  <p:embeddedFontLst>
    <p:embeddedFont>
      <p:font typeface="Calibri" panose="020F0502020204030204" pitchFamily="34" charset="0"/>
      <p:regular r:id="rId42"/>
      <p:bold r:id="rId43"/>
      <p:italic r:id="rId44"/>
      <p:boldItalic r:id="rId45"/>
    </p:embeddedFont>
    <p:embeddedFont>
      <p:font typeface="Calibri Light" panose="020F0302020204030204" pitchFamily="34" charset="0"/>
      <p:regular r:id="rId46"/>
      <p:italic r:id="rId47"/>
    </p:embeddedFont>
    <p:embeddedFont>
      <p:font typeface="iCiel Pony" panose="020F0502020204030204" pitchFamily="34" charset="0"/>
      <p:regular r:id="rId48"/>
      <p:bold r:id="rId49"/>
      <p:italic r:id="rId50"/>
      <p:boldItalic r:id="rId51"/>
    </p:embeddedFont>
    <p:embeddedFont>
      <p:font typeface="iCiel Soup of Justice" panose="020F0502020204030204" pitchFamily="34" charset="0"/>
      <p:regular r:id="rId52"/>
      <p:bold r:id="rId53"/>
      <p:italic r:id="rId54"/>
      <p:boldItalic r:id="rId55"/>
    </p:embeddedFont>
    <p:embeddedFont>
      <p:font typeface="UTM Cookies" panose="020F0502020204030204" pitchFamily="34" charset="0"/>
      <p:regular r:id="rId56"/>
      <p:bold r:id="rId57"/>
      <p:italic r:id="rId58"/>
      <p:boldItalic r:id="rId59"/>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2880">
          <p15:clr>
            <a:srgbClr val="9AA0A6"/>
          </p15:clr>
        </p15:guide>
        <p15:guide id="2" orient="horz" pos="568">
          <p15:clr>
            <a:srgbClr val="9AA0A6"/>
          </p15:clr>
        </p15:guide>
        <p15:guide id="3" pos="4580">
          <p15:clr>
            <a:srgbClr val="9AA0A6"/>
          </p15:clr>
        </p15:guide>
        <p15:guide id="4" orient="horz" pos="3138">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5FF"/>
    <a:srgbClr val="FF5728"/>
    <a:srgbClr val="7DE3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6B78895-5D8E-4761-9C2F-0BAEC6B2BD2F}">
  <a:tblStyle styleId="{06B78895-5D8E-4761-9C2F-0BAEC6B2BD2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000"/>
    <p:restoredTop sz="94696"/>
  </p:normalViewPr>
  <p:slideViewPr>
    <p:cSldViewPr snapToGrid="0">
      <p:cViewPr varScale="1">
        <p:scale>
          <a:sx n="112" d="100"/>
          <a:sy n="112" d="100"/>
        </p:scale>
        <p:origin x="200" y="624"/>
      </p:cViewPr>
      <p:guideLst>
        <p:guide pos="2880"/>
        <p:guide orient="horz" pos="568"/>
        <p:guide pos="4580"/>
        <p:guide orient="horz" pos="313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8" Type="http://schemas.openxmlformats.org/officeDocument/2006/relationships/slide" Target="slides/slide7.xml"/><Relationship Id="rId51" Type="http://schemas.openxmlformats.org/officeDocument/2006/relationships/font" Target="fonts/font1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59" Type="http://schemas.openxmlformats.org/officeDocument/2006/relationships/font" Target="fonts/font18.fntdata"/><Relationship Id="rId20" Type="http://schemas.openxmlformats.org/officeDocument/2006/relationships/slide" Target="slides/slide19.xml"/><Relationship Id="rId41" Type="http://schemas.openxmlformats.org/officeDocument/2006/relationships/notesMaster" Target="notesMasters/notesMaster1.xml"/><Relationship Id="rId54" Type="http://schemas.openxmlformats.org/officeDocument/2006/relationships/font" Target="fonts/font13.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 Id="rId57" Type="http://schemas.openxmlformats.org/officeDocument/2006/relationships/font" Target="fonts/font16.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14T10:31:37.167"/>
    </inkml:context>
    <inkml:brush xml:id="br0">
      <inkml:brushProperty name="width" value="0.05" units="cm"/>
      <inkml:brushProperty name="height" value="0.05" units="cm"/>
      <inkml:brushProperty name="color" value="#00B050"/>
    </inkml:brush>
  </inkml:definitions>
  <inkml:trace contextRef="#ctx0" brushRef="#br0">3755 53 24575,'-26'0'0,"-1"0"0,5 0 0,2 1 0,3 2 0,-2 0 0,16 1 0,-7-1 0,6 0 0,1 2 0,-7-1 0,1-1 0,-1 3 0,3-5 0,-3 5 0,10-4 0,-3 2 0,3-1 0,0 0 0,0 0 0,0 0 0,-3 0 0,-4-2 0,1 0 0,-7-1 0,3 0 0,-3 0 0,3 0 0,0 0 0,4 0 0,-4 0 0,6 0 0,-2 0 0,-7 0 0,-17 0 0,-25 0 0,-11 2 0,-9 2 0,-4 1 0,27-1 0,9-2 0,27-2 0,6-2 0,4-1 0,2 0 0,4-1 0,0-3 0,4-1 0,2-1 0,7-2 0,7 2 0,3-1 0,0 1 0,-4 0 0,4-3 0,-13 7 0,3-6 0,-9 7 0,-1 0 0,-3-2 0,0 1 0,-3 2 0,-1 3 0,-6-1 0,-6 1 0,-7 0 0,-6 0 0,-4 1 0,4 4 0,2 4 0,8-1 0,-1 4 0,4-3 0,6-2 0,3 5 0,4-8 0,0 7 0,-1-6 0,1 1 0,0 3 0,3-3 0,-3 1 0,-4 0 0,-3 2 0,7-3 0,0 1 0,3-4 0,0 0 0,0 0 0,0 0 0,0 2 0,0-3 0,0 1 0,0 0 0,0 0 0,0 0 0,0 0 0,0-1 0,0 0 0,-4 1 0,1 0 0,0 2 0,0-2 0,3 0 0,-4 1 0,1 2 0,-3-2 0,-1 2 0,0-3 0,-2 0 0,-4-2 0,-1-1 0,5 0 0,2 0 0,1 0 0,2 0 0,-2 0 0,-7 3 0,-4 2 0,-6 2 0,-3 3 0,3 0 0,4-2 0,6-4 0,-1-2 0,8-1 0,-1-1 0,1 0 0,2 0 0,-5-3 0,5 2 0,-5-5 0,-11 0 0,0 2 0,-19-2 0,-13 4 0,-20-4 0,9 5 0,-5-5 0,28 3 0,-9-3 0,13 2 0,10-2 0,3 0 0,10 2 0,0 1 0,6 0 0,4-1 0,0 1 0,0 0 0,-1 0 0,-5 0 0,-18 0 0,1-1 0,-23-1 0,10-1 0,-4-1 0,4 1 0,13-1 0,6 1 0,7 2 0,6-1 0,4 2 0,-3 2 0,-4-1 0,-7 2 0,-5 0 0,-5 0 0,1 0 0,-7 0 0,17 0 0,3 0 0,6 0 0,-9 0 0,-20 0 0,13 0 0,-33 0 0,37 0 0,-11 0 0,11 0 0,9 0 0,0 0 0,0 0 0,-6 0 0,-7 0 0,-10 0 0,-6 0 0,-10 0 0,16 0 0,0 0 0,24 0 0,-1 0 0,0 0 0,7-3 0,-1 1 0,-2-3 0,3 2 0,-1 2 0,-2 1 0,-7 0 0,-10 0 0,-13 0 0,-10 0 0,-3 0 0,6 0 0,10 0 0,11 0 0,5 0 0,4 0 0,0 0 0,-7 3 0,1 0 0,-1 0 0,7 1 0,6-3 0,1 2 0,6 0 0,0 0 0,0 2 0,0-3 0,-3 3 0,-4-1 0,4 1 0,-4-1 0,1-1 0,2 1 0,1-1 0,0 0 0,3 2 0,0-2 0,-3 1 0,-4 0 0,1 4 0,-4 0 0,3 0 0,-3-1 0,4-1 0,3-2 0,-4 1 0,4-1 0,-7 2 0,7-2 0,-7 2 0,6-4 0,1 1 0,0-2 0,0 0 0,-1 1 0,1 1 0,-7 1 0,0 2 0,-3 1 0,-3 1 0,0 0 0,-1 1 0,-2-1 0,2-1 0,1-3 0,6-1 0,4 0 0,2 0 0,1 0 0,-7 6 0,4-5 0,-14 5 0,10-3 0,-16 5 0,16-3 0,-13 3 0,17-6 0,-11 2 0,17-2 0,-6-1 0,-1 0 0,1 1 0,-1-1 0,1 2 0,2-2 0,-2 1 0,-1-1 0,1 3 0,-7 4 0,3-4 0,-7 3 0,11-1 0,-7 1 0,3 2 0,-3 0 0,3-2 0,0 2 0,7-5 0,0 2 0,3-3 0,0-1 0,0 1 0,0 4 0,0 1 0,-4 2 0,1-1 0,0 4 0,0-6 0,-4 6 0,7-1 0,-10-1 0,7 10 0,0-7 0,-1 5 0,4-6 0,0 0 0,-3-5 0,-3 5 0,2-8 0,1 4 0,3-2 0,0 2 0,0 1 0,0 0 0,0 6 0,0 3 0,0 11 0,0-4 0,0 4 0,0-6 0,0-8 0,0 0 0,0-2 0,0-1 0,0 1 0,0-3 0,0-1 0,3 3 0,1-2 0,-1-1 0,3-5 0,1 3 0,-1-7 0,1 5 0,6-2 0,0 3 0,4 5 0,-11-3 0,10 2 0,-9-2 0,6-2 0,0 4 0,0-6 0,4 7 0,-8-5 0,5 2 0,-1-5 0,0 3 0,0 1 0,-3-3 0,3 4 0,3-2 0,-3 2 0,0-2 0,7 3 0,-10-4 0,3 4 0,-3-2 0,3-3 0,-10 0 0,4 2 0,-4-6 0,0 5 0,0 0 0,1-3 0,-4 4 0,3-3 0,0 2 0,1 0 0,-4 0 0,0-1 0,0 3 0,0-1 0,0 6 0,0-7 0,0 7 0,0-12 0,0 9 0,0-8 0,0 8 0,0-4 0,0 0 0,0-1 0,0-2 0,0-1 0,0 0 0,0 1 0,0 0 0,0 0 0,0 0 0,0 0 0,0-2 0,0 2 0,0-2 0,0 2 0,0 0 0,0 3 0,0-3 0,0 2 0,0-3 0,0-1 0,0 2 0,0-2 0,0-1 0,0 2 0,0-1 0,0 0 0,0 1 0,0 1 0,0-2 0,0 3 0,0 1 0,0-1 0,0 2 0,0-3 0,0 1 0,0-3 0,0 2 0,0 0 0,0 0 0,0-2 0,0 2 0,0 0 0,0-2 0,0 1 0,0-2 0,0 0 0,0 0 0,0-1 0,0 1 0,0 0 0,0 0 0,0 2 0,0-1 0,0 0 0,0-1 0,0 2 0,0-1 0,0-1 0,0 1 0,0 1 0,0-1 0,0 2 0,3-2 0,0 1 0,0-1 0,1-1 0,2 0 0,1-1 0,-1 2 0,-2-3 0,2 2 0,1 0 0,-4 0 0,3-1 0,4-1 0,0 1 0,-3-2 0,2 0 0,-5 0 0,2 0 0,1-2 0,-1-1 0,7-3 0,-6 0 0,6 1 0,-10 0 0,7-2 0,0 0 0,0-1 0,0 1 0,6-3 0,-13 5 0,14-5 0,-11 4 0,4-3 0,3 1 0,-6 0 0,3 3 0,-4-1 0,4 1 0,-7 1 0,7 0 0,-7-1 0,1 1 0,2 1 0,-3-2 0,1 1 0,5-2 0,-2 2 0,0-1 0,-4 2 0,3-1 0,-2 3 0,5-2 0,1 0 0,3 0 0,0-2 0,1 3 0,-5 0 0,1 1 0,0 1 0,0 0 0,0 0 0,-1 0 0,5 0 0,-1 0 0,10 0 0,-10 0 0,3 4 0,-13 0 0,1 5 0,-4-3 0,0 1 0,0 1 0,0-2 0,0-1 0,0 3 0,0-2 0,0 1 0,0 0 0,-7 2 0,7 1 0,-10-1 0,0 3 0,7-4 0,-13 6 0,13-6 0,-7 1 0,6-3 0,-2 3 0,-1-3 0,-3 2 0,4 0 0,-4 0 0,4 0 0,-1-1 0,-3-1 0,7-3 0,-4 0 0,4-2 0,3 1 0,7-2 0,2 0 0,8 0 0,-4 0 0,3 0 0,7 1 0,3 4 0,7 3 0,0 3 0,6 2 0,-9-4 0,2-1 0,-5 0 0,-5-5 0,1 2 0,0-5 0,-3 6 0,0-6 0,-4 3 0,-3-3 0,7 0 0,-10 0 0,6 0 0,-3 0 0,0 0 0,-3 2 0,3-1 0,-3 2 0,0 3 0,-7-3 0,3 3 0,-2-2 0,-1-1 0,0 3 0,1-2 0,-1 1 0,0 0 0,7 1 0,0 2 0,0-1 0,3 0 0,-7-2 0,4 0 0,-7-2 0,1-1 0,2-1 0,-3 1 0,4-1 0,-1-1 0,1 0 0,3 0 0,0 0 0,-1 0 0,11-3 0,-4 0 0,14-4 0,-10 3 0,-1-4 0,1 1 0,-7 0 0,0-2 0,0-1 0,-3 0 0,3 1 0,0-2 0,4-2 0,-4 5 0,6-10 0,-12 11 0,12-6 0,-9 7 0,7-7 0,-4 7 0,3-6 0,-3 5 0,7-5 0,-10 6 0,13-4 0,-7 1 0,4-3 0,3-1 0,-4 2 0,-2 0 0,-4 5 0,-7 2 0,1 4 0,3 0 0,9-6 0,-6 5 0,20-7 0,-20 8 0,13-3 0,-13 3 0,7-2 0,-7 2 0,3-2 0,4 1 0,-4-1 0,1 1 0,3 1 0,-1 0 0,1-2 0,-1 1 0,1-1 0,0 1 0,-4 1 0,0 0 0,-9 0 0,3 0 0,0 0 0,3 0 0,-3 0 0,9 0 0,-6 0 0,13 0 0,-6 0 0,6 0 0,0 0 0,4 0 0,-4 1 0,-3 1 0,-7-1 0,-6 2 0,-6 0 0,2 0 0,7 0 0,4-2 0,2-1 0,4-1 0,-7-3 0,-6-4 0,-6-2 0,-1-3 0,-3 4 0,0-3 0,0 4 0,0-1 0,0-6 0,0 1 0,0-1 0,0-10 0,0 13 0,0-10 0,0 17 0,0-6 0,0 7 0,-3 0 0,-1-1 0,1 2 0,-7 0 0,0-1 0,-3 1 0,0-3 0,0 0 0,-7-4 0,11 4 0,-11-7 0,17 9 0,-14-10 0,17 10 0,-6-8 0,-1 4 0,4-6 0,-4 3 0,4-2 0,0 4 0,0-3 0,3 5 0,0 1 0,0 2 0,0-1 0,0-2 0,0-3 0,0-8 0,3 3 0,0 1 0,7 7 0,-7 4 0,4-3 0,3 3 0,9-7 0,-6 2 0,20-9 0,-7 4 0,10-6 0,-3 7 0,3-3 0,-16 8 0,-1 0 0,-9 2 0,6-1 0,1 0 0,3 1 0,9-3 0,-3 2 0,7-1 0,-7-2 0,-3 4 0,10-6 0,-10 4 0,9-2 0,-9 2 0,3 1 0,-3 3 0,4-3 0,-11 3 0,-6 2 0,0-2 0,-1 1 0,1 0 0,23-12 0,-4 3 0,21-13 0,-11 11 0,-3 0 0,-20 6 0,-3 2 0,-13 4 0,4-1 0,-1 1 0,0-2 0,0-1 0,4-4 0,3 1 0,3-3 0,3-2 0,-6 0 0,3-1 0,-6 1 0,6-4 0,-7 3 0,4 3 0,-10 3 0,0 4 0,0-2 0,0 1 0,0-5 0,7-4 0,-4-2 0,10-7 0,-10 5 0,4-2 0,-1 4 0,-2 6 0,-1 4 0,-3 0 0,0 2 0,0-1 0,3-1 0,1-3 0,5-10 0,-2 6 0,-1-7 0,-6 12 0,0-3 0,0 4 0,0 0 0,0 2 0,0 1 0,0-2 0,0-2 0,0-3 0,0-3 0,0-3 0,0-3 0,0-2 0,0 2 0,0 0 0,0 2 0,0-1 0,0 3 0,0 4 0,0 3 0,0 4 0,0 0 0,0-2 0,0-3 0,0-1 0,0-9 0,0 3 0,0-6 0,0 1 0,-3 2 0,0-1 0,0 5 0,-1-2 0,4 8 0,-6-1 0,6 5 0,-7-1 0,7 0 0,0-4 0,-3 0 0,0-5 0,-1 5 0,1-3 0,3 4 0,0-5 0,-3 9 0,0-4 0,-1 4 0,1-3 0,3-2 0,0-3 0,0-5 0,0 1 0,0-2 0,0 0 0,0-2 0,0 7 0,-3 2 0,0 5 0,-1 5 0,1-2 0,3-2 0,0 1 0,0 0 0,0-9 0,0-2 0,0-6 0,0 3 0,0 8 0,-7 3 0,-2 7 0,-31 4 0,24-2 0,-20 2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14T02:50:34.185"/>
    </inkml:context>
    <inkml:brush xml:id="br0">
      <inkml:brushProperty name="width" value="0.05" units="cm"/>
      <inkml:brushProperty name="height" value="0.05" units="cm"/>
      <inkml:brushProperty name="color" value="#E71224"/>
    </inkml:brush>
  </inkml:definitions>
  <inkml:trace contextRef="#ctx0" brushRef="#br0">813 542 24575,'-8'0'0,"2"-2"0,-1-3 0,3-1 0,-2-1 0,0 1 0,-1 1 0,0-1 0,1 1 0,1 1 0,1 1 0,-2 0 0,4-1 0,-2-2 0,0 1 0,3 0 0,-3 1 0,3 1 0,-1 2 0,-1-2 0,1 1 0,2-2 0,-1-2 0,-1 1 0,-1-1 0,1 0 0,0 0 0,2 0 0,0 0 0,0 2 0,0 0 0,0 0 0,0 1 0,0-1 0,0 0 0,0 0 0,0-1 0,-1-1 0,-1 2 0,-3-2 0,0 0 0,0-3 0,-3 0 0,3 0 0,-2 2 0,5 2 0,0-1 0,2 0 0,0 1 0,0 0 0,0 1 0,0 0 0,0-2 0,0 2 0,0-2 0,0 0 0,0 2 0,0-2 0,0 0 0,0 0 0,0 0 0,-2 2 0,-2 0 0,-1 1 0,-1 1 0,2-4 0,-1 3 0,1-4 0,0 3 0,-2-2 0,0 0 0,0-1 0,0 1 0,0 2 0,1-3 0,-1 4 0,1-3 0,0 4 0,-1-2 0,-1 0 0,2-3 0,-1 4 0,2-1 0,1 2 0,2-2 0,-4-1 0,4 0 0,-7-4 0,7 4 0,-3-3 0,3 4 0,-2-2 0,-1-1 0,0-1 0,2 0 0,0 1 0,2 1 0,-2 2 0,-1-1 0,-3-2 0,2 1 0,-2-3 0,4 5 0,-4-5 0,2 6 0,-2-2 0,3 5 0,-1 0 0,0 0 0,0 0 0,-1 0 0,2 1 0,0 2 0,0 1 0,0 2 0,-1 1 0,0 1 0,-3-1 0,4-1 0,-1 0 0,0 3 0,3-1 0,-2 0 0,0-1 0,1 2 0,-1 1 0,1 2 0,-2 1 0,3-5 0,-3 3 0,2-9 0,-2 0 0,0 0 0,-1 0 0,4 2 0,0 0 0,1 1 0,0 0 0,0 0 0,0 1 0,0-1 0,0 0 0,0 0 0,0-1 0,0 0 0,0 0 0,0 1 0,0 1 0,0 0 0,0 1 0,0-1 0,0-1 0,0 0 0,0 1 0,0 0 0,0 1 0,0-1 0,0 0 0,0 0 0,0-2 0,0 1 0,0-1 0,0 1 0,0 1 0,0-1 0,0 0 0,0-1 0,0 1 0,0 0 0,0 0 0,0 1 0,0 0 0,0 0 0,0 1 0,0-1 0,0-2 0,0 0 0,0-1 0,0 1 0,0 0 0,0 0 0,0 0 0,-1-2 0,-3-2 0,-5-10 0,3 2 0,-8-12 0,8 7 0,-8-13 0,4 3 0,0-3 0,1 3 0,3 5 0,3 1 0,-4 4 0,6 2 0,-3-1 0,4 5 0,0-1 0,0 2 0,-4 1 0,3 0 0,-3 2 0,4 5 0,0 7 0,0 5 0,0 5 0,0 0 0,0-6 0,0 2 0,0-5 0,0 2 0,0-5 0,0 4 0,0-5 0,0 3 0,0 6 0,0-7 0,0 7 0,0-8 0,0 2 0,0-1 0,0 0 0,-2-1 0,0-1 0,-3-2 0,1 0 0,-2 0 0,3 0 0,-2 0 0,4 0 0,-2 0 0,1 1 0,-2 1 0,2 0 0,-5 5 0,5-4 0,-7 6 0,7-9 0,-5 5 0,4-6 0,-1 1 0,-1 1 0,1-1 0,-2 2 0,3-2 0,-6 3 0,8-3 0,-5 0 0,4 3 0,-3-2 0,-2 4 0,-2-1 0,0 2 0,2-3 0,-1 4 0,5-7 0,-3 4 0,2-3 0,-5 8 0,4-6 0,-5 9 0,6-9 0,-3 1 0,0 4 0,-2-1 0,1 1 0,-1-1 0,3-2 0,1-2 0,-2 2 0,3-2 0,-1 1 0,4-2 0,1-1 0,0-1 0,0-1 0,0 1 0,0 1 0,0 0 0,4 1 0,-1-2 0,5 0 0,5-1 0,-3 2 0,10-1 0,-12-1 0,8-1 0,-6-2 0,3 0 0,-1 0 0,-1 0 0,-3 0 0,1 0 0,2 0 0,-2 2 0,4 1 0,0 4 0,-5-4 0,7 5 0,-9-7 0,4 5 0,-4-2 0,0 0 0,-1 3 0,-2-1 0,0 7 0,2-3 0,-1 9 0,-1-5 0,-1 5 0,-2-7 0,0 3 0,0-8 0,0 6 0,0 3 0,0 1 0,0-3 0,-2-2 0,-2-7 0,-1 1 0,1 0 0,3 3 0,4 4 0,-1 0 0,1 4 0,-3-1 0,0 2 0,0 5 0,0-10 0,0 4 0,0-4 0,0-5 0,0 7 0,0-9 0,0 4 0,0 4 0,0-4 0,-2 3 0,0-6 0,-2 4 0,-3-1 0,2-2 0,-3 2 0,5-4 0,-3 1 0,1-3 0,-1 1 0,0 1 0,2 0 0,-2 2 0,4-2 0,-1 3 0,1-2 0,-1 2 0,1-1 0,-2 1 0,0 0 0,0-2 0,-1-1 0,0 2 0,3-3 0,-2 3 0,4-4 0,0 0 0,0 0 0,0 1 0,0-1 0,0 1 0,0 0 0,0 1 0,0 0 0,0 1 0,0 1 0,0 0 0,0-2 0,0 0 0,0 0 0,0 1 0,0-1 0,0 0 0,0 0 0,0 1 0,0-1 0,0 0 0,0-2 0,0 0 0,0 0 0,0 0 0,0 2 0,0 1 0,0 1 0,0 0 0,0-2 0,0 0 0,0 0 0,0-1 0,2-1 0,0-2 0,2-2 0,0 0 0,-1 0 0,1 0 0,-1 0 0,1 0 0,0 0 0,2 0 0,2 0 0,0 0 0,1-2 0,2-1 0,-4 1 0,3-2 0,-3 2 0,0 0 0,0-4 0,-1 4 0,3-5 0,-3 5 0,4-4 0,-5-1 0,1 2 0,2-5 0,-1 3 0,2-2 0,-1 1 0,-2 2 0,0-2 0,1-1 0,0-1 0,5-4 0,-5 7 0,4-3 0,-4 5 0,0-1 0,-1 1 0,0-2 0,1 3 0,4-2 0,-4 3 0,3-1 0,-3 3 0,3-1 0,-1 0 0,3 0 0,0 0 0,4 2 0,-4 0 0,3 0 0,1 0 0,-6 0 0,11 0 0,-14 0 0,7 0 0,-7 0 0,1 0 0,7 0 0,-6 0 0,5 0 0,-8 0 0,3 0 0,0 0 0,-1 0 0,-1 0 0,-2 0 0,3 4 0,0-3 0,2 4 0,-1-1 0,-3-3 0,0 3 0,-4-2 0,2 0 0,1 1 0,0 1 0,-1 0 0,0 1 0,-2 1 0,3 0 0,-1 1 0,-2 1 0,2 0 0,-1-1 0,-1 1 0,2 2 0,-2-1 0,1 2 0,-1-1 0,-2 1 0,4 3 0,-3-6 0,3 4 0,0 1 0,-3-5 0,4 7 0,-2-2 0,-1-3 0,5 9 0,-6-11 0,4 9 0,-4-6 0,1 4 0,1-2 0,3 4 0,-4-8 0,3 3 0,-2-7 0,1 1 0,0 3 0,2-4 0,1 6 0,5-3 0,-1 6 0,2-4 0,-1 6 0,-1-3 0,6 7 0,-5-2 0,2-1 0,-5-3 0,1-1 0,3-2 0,-4 3 0,4 1 0,-6-3 0,0 4 0,2-2 0,-4-2 0,2 3 0,-2-6 0,0 9 0,-1-8 0,1 4 0,-3-6 0,0 0 0,0 1 0,1-1 0,-1 2 0,0 2 0,-2 1 0,0 0 0,0-2 0,0 2 0,0-4 0,0 3 0,0 1 0,0-5 0,0 10 0,0-11 0,0 7 0,0-8 0,0 3 0,0-1 0,0 1 0,0-1 0,0-2 0,0 6 0,0-6 0,0 9 0,0-5 0,0 2 0,0 6 0,0-6 0,0 4 0,0-2 0,0 2 0,0-2 0,0-3 0,0 0 0,0-4 0,0 1 0,0 2 0,0-1 0,0-1 0,0 0 0,0 0 0,0 0 0,0 1 0,0 0 0,0-1 0,0 1 0,0-1 0,0 2 0,0-2 0,-2 1 0,0-2 0,-5-1 0,5 0 0,-5-1 0,5 0 0,-2 1 0,0 1 0,0-1 0,0 0 0,1 0 0,2-1 0,1 0 0,0-1 0,0 0 0,0 0 0,1-1 0,1-1 0,2-2 0,1 0 0,0 0 0,1 0 0,0-2 0,-1 0 0,1 0 0,0 0 0,1 2 0,-1 0 0,0-2 0,-2 0 0,0 0 0,2 0 0,1 2 0,1 0 0,1 0 0,-1 0 0,1 0 0,0 0 0,-1 0 0,7 0 0,-9 1 0,8 6 0,-8 1 0,-1 0 0,1 0 0,-3-4 0,-1 2 0,4-1 0,-5 0 0,4-1 0,-4-2 0,2 1 0,-1 0 0,1-1 0,-1 0 0,2-1 0,2-1 0,1 0 0,4 2 0,7 0 0,-4 1 0,12-1 0,-17-2 0,10 0 0,-9 0 0,8-4 0,-5-5 0,2-6 0,-8 3 0,-1-1 0,-2 8 0,1-2 0,-3 2 0,0 0 0,-2-1 0,0 2 0,0-1 0,0-1 0,-5 1 0,4-1 0,-5 0 0,3 0 0,-2 0 0,0 2 0,2 2 0,4-1 0,6 1 0,0-1 0,6 0 0,-6 1 0,1 0 0,1-2 0,4 0 0,-4 0 0,7 0 0,-7 1 0,1 2 0,-2 1 0,-2 0 0,-1 0 0,-1 0 0,0 0 0,-1-4 0,-1 0 0,-2-2 0,0-4 0,1 6 0,2-5 0,3 3 0,1-6 0,2 2 0,-3 0 0,1-1 0,-5 5 0,1-7 0,-3 6 0,0-1 0,0 0 0,0 2 0,0-3 0,0 2 0,0 1 0,0-1 0,0 3 0,0-2 0,0 0 0,0-1 0,0-1 0,0 1 0,0 0 0,0 0 0,0 1 0,0 0 0,0-1 0,0 0 0,0 0 0,0 0 0,0 1 0,0 1 0,0-1 0,-2 0 0,0-3 0,0-4 0,0 3 0,-2-9 0,2 13 0,-2-15 0,4 8 0,0-1 0,0-1 0,0 10 0,0-5 0,0 6 0,0-1 0,0-4 0,0 5 0,0-9 0,0 5 0,0-8 0,0 4 0,0-1 0,0 6 0,0 1 0,0 1 0,-3 3 0,-1-2 0,0 0 0,-3-1 0,4 1 0,-1-1 0,-1-1 0,4 1 0,-5-4 0,4-4 0,0 4 0,-5-7 0,5 11 0,-4-3 0,2 6 0,-2 0 0,1 1 0,-1 0 0,-2-2 0,2 1 0,-2-1 0,4 3 0,-2 0 0,-1 0 0,-1 0 0,-2 0 0,3 0 0,-10 0 0,11 0 0,-9 0 0,9 0 0,-3 0 0,1 0 0,1-2 0,3 0 0,1-3 0,0-2 0,1-2 0,-2-1 0,1-3 0,1 2 0,-2-3 0,1-3 0,-2-1 0,0-11 0,2-5 0,1-2 0,-1 1 0,0-6 0,0 11 0,1-6 0,-3 12 0,4 11 0,-3 1 0,0 7 0,3 0 0,-3 1 0,2 2 0,0 0 0,-1 1 0,-1 1 0,0 0 0,0 0 0,0 0 0,-2 0 0,-1 0 0,1 0 0,0 0 0,-1 0 0,0 0 0,-1 0 0,-1 0 0,1-1 0,-1-2 0,1-2 0,1-1 0,-2 1 0,4 0 0,-2-4 0,2 3 0,-3-6 0,0 4 0,1 0 0,-1-7 0,5 8 0,-5-8 0,-1 2 0,2 3 0,-6-9 0,4-1 0,-6-1 0,4-3 0,-3 5 0,5 0 0,4 7 0,-1-1 0,3 7 0,-1-1 0,0-1 0,0 5 0,-1-2 0,-1 3 0,2 0 0,-3-2 0,3 1 0,-3 1 0,2-2 0,-2 2 0,1-1 0,-1 0 0,-1-2 0,0-1 0,1 0 0,-1-3 0,3 6 0,-3-4 0,1 2 0,0-2 0,1-1 0,1-2 0,3 3 0,-2-2 0,2 2 0,0-8 0,-2 6 0,1-17 0,-3 11 0,3-10 0,-5 0 0,7 5 0,-4-11 0,5 18 0,0-6 0,0 12 0,0-2 0,0 2 0,0 0 0,0 2 0,0 1 0,0 0 0,0 0 0,0-1 0,4-3 0,1 0 0,2 0 0,0 1 0,-1 1 0,-2 2 0,5-2 0,-3 6 0,3 0 0,-1 0 0,0 0 0,-2 0-6784,0 0 6784,-2 0 0,1-3 0,1-1 0,-2-2 0,0-1 0,2 2 0,-5-1 6784,4-1-6784,-5 1 0,0-3 0,0 3 0,0 0 0,2 2 0,0-2 0,0-2 0,0-7 0,-2 4 0,0-9 0,0 6 0,0 1 0,0 0 0,-3 8 0,-3-1 0,-1 0 0,0 0 0,3-2 0,1 2 0,1-6 0,2 6 0,0-8 0,0 8 0,0 0 0,0 0 0,0 0 0,0 1 0,0 0 0,0-4 0,0 4 0,0-5 0,0 1 0,0 2 0,0-4 0,0 7 0,-1 0 0,-1 2 0,-2 2 0,-2 0 0,2 0 0,-2 0 0,-2 0 0,2 0 0,-4 0 0,4 0 0,-3 0 0,1 0 0,2 0 0,0 0 0,-1 0 0,0 0 0,-1 0 0,0 0 0,2 0 0,0 0 0,-1 0 0,1 0 0,0 0 0,1 0 0,1 0 0,1-2 0,1-2 0,2 2 0,0-2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1T07:38:02.593"/>
    </inkml:context>
    <inkml:brush xml:id="br0">
      <inkml:brushProperty name="width" value="0.1" units="cm"/>
      <inkml:brushProperty name="height" value="0.1" units="cm"/>
      <inkml:brushProperty name="color" value="#E71224"/>
    </inkml:brush>
  </inkml:definitions>
  <inkml:trace contextRef="#ctx0" brushRef="#br0">880 460 24575,'-10'-4'0,"-3"-4"0,-3-2 0,-8-2 0,2-3 0,0 1 0,7-1 0,6 5 0,3-1 0,2 4 0,0-1 0,3 2 0,1 0 0,0 1 0,0 0 0,0-6 0,-6 1 0,0-3 0,-9-4 0,0 2 0,-3-2 0,2 5 0,3 4 0,4 5 0,2 1 0,1 2 0,1 1 0,-1 3 0,-2 2 0,1 2 0,-8 6 0,8-7 0,-3 5 0,6-7 0,1 1 0,2 0 0,-2 2 0,1 1 0,1 2 0,-1 1 0,2 0 0,0 4 0,-3-5 0,-1 5 0,-3-5 0,-7 3 0,3 2 0,-11 4 0,6-2 0,0 0 0,-1-1 0,1-4 0,-1 3 0,3-8 0,-2 1 0,6-8 0,-8 2 0,8-3 0,-8 0 0,6 0 0,-8 0 0,1 0 0,1 0 0,1 3 0,-2 1 0,0 0 0,-9 6 0,0-5 0,-1 7 0,3-4 0,1 1 0,4 0 0,5 0 0,1 0 0,13-4 0,-3 2 0,5-2 0,0 1 0,0 2 0,0 0 0,0 2 0,9 5 0,0-2 0,8 4 0,-3-3 0,-1 0 0,-1-5 0,2-1 0,-2-6 0,4 1 0,0-1 0,4 2 0,7 2 0,-2 4 0,8 3 0,-10 0 0,15 6 0,-16-7 0,14 7 0,-12-3 0,6 4 0,-2-1 0,-2-1 0,-1 0 0,-7-5 0,1 4 0,-6-6 0,0-2 0,3 0 0,-3-5 0,2-1 0,3-1 0,-3-2 0,-4 1 0,-5 2 0,-6 2 0,0 1 0,0 0 0,0 4 0,0 2 0,0 4 0,-2 5 0,-6 5 0,1-1 0,-5 4 0,5-9 0,-3 5 0,0-3 0,-3 8 0,4-8 0,-5 7 0,3-4 0,-1-1 0,-4 7 0,1-5 0,-2 2 0,3-5 0,7-5 0,4-9 0,3-1 0,1-7 0,4 4 0,1 0 0,7 5 0,4 5 0,3 2 0,5 2 0,-2-3 0,-4-5 0,-2-3 0,-3-5 0,1-2 0,-3-1 0,-1 0 0,-3 0 0,0-1 0,0-4 0,-1-4 0,2-4 0,2 1 0,8-4 0,6 2 0,6-1 0,12-3 0,-2 4 0,4-2 0,-8 3 0,-9 3 0,-4-2 0,-3-1 0,1 0 0,-2 2 0,-2 0 0,-6 7 0,3 1 0,-2 3 0,2 0 0,7 0 0,-6 0 0,4 0 0,-1 0 0,4 0 0,0 2 0,11 3 0,-4 6 0,9 3 0,-1 3 0,-3-1 0,0-1 0,0 0 0,-3 0 0,4 1 0,-12-5 0,6 3 0,-13-4 0,4 2 0,3 1 0,-8-3 0,13 5 0,-6-2 0,5 3 0,1 2 0,-9-2 0,-1-2 0,-4 0 0,-3-5 0,7 6 0,-9-8 0,5 8 0,-7-8 0,1 5 0,4-3 0,-6 1 0,7 2 0,-5-1 0,1 3 0,1-2 0,-2 3 0,2 0 0,3 4 0,2 7 0,4 4 0,-3-3 0,4 4 0,-7-9 0,2 4 0,-2-6 0,-2-3 0,-2 0 0,-5-8 0,2 3 0,-4-10 0,1 5 0,3 2 0,0 1 0,5 7 0,-1 1 0,4 5 0,1 6 0,-1-8 0,-5 0 0,1-5 0,-5-7 0,5 8 0,-2-4 0,1 2 0,0 0 0,2 4 0,4 6 0,3 2 0,2 2 0,-4-8 0,-5-5 0,-4-5 0,-6-4 0,0 0 0,-2-4 0,0 1 0,0-1 0,-2 1 0,0 1 0,-1 1 0,-2 1 0,-5 1 0,3-2 0,-8 3 0,10-5 0,-7 4 0,3-3 0,0 1 0,0-1 0,3 0 0,0 0 0,-1 3 0,1-1 0,-3 5 0,2-2 0,1 2 0,-4 5 0,1-2 0,-4 3 0,3-1 0,5-7 0,3-2 0,6-7 0,0 1 0,3-2 0,0 0 0,3 0 0,7 0 0,0 0 0,13 0 0,0 0 0,12 0 0,4 3 0,-1 4 0,-1 4 0,-8 2 0,-7-1 0,-11-5 0,-2-1 0,-11-4 0,1 2 0,-2 0 0,2 0 0,-4 0 0,2-1 0,-4-1 0,0 1 0,0 1 0,2-19 0,2 1 0,4-19 0,-1 16 0,1-1 0,-2 11 0,2-1 0,0 1 0,2 1 0,0 1 0,7-2 0,10-8 0,-1 4 0,-2-2 0,-6 6 0,-9 3 0,2 1 0,-4 1 0,-3 2 0,0 2 0,-1 6 0,0-4 0,4 9 0,2-4 0,6 7 0,5-1 0,2 6 0,-3-5 0,2 1 0,-1-2 0,-2-5 0,2-1 0,-2-5 0,-3-3 0,-3-1 0,-3 0 0,-4 0 0,1 0 0,4 0 0,1-1 0,5-4 0,5-3 0,2-3 0,-4 2 0,-3 3 0,-3 0 0,-7 4 0,8-6 0,-8 6 0,7-4 0,-7 2 0,1 1 0,-2-2 0,-2 1 0,-1 0 0,1-3 0,2-4 0,-1 1 0,4-6 0,-4 4 0,1-2 0,-1 1 0,-3-2 0,1 1 0,-2 2 0,0 3 0,0 3 0,0 0 0,0 0 0,0 0 0,0 0 0,-3 1 0,2 1 0,-4-1 0,0-2 0,-1 0 0,0 1 0,-1 1 0,0 0 0,0 0 0,0-2 0,1 0 0,1 2 0,0-2 0,1 3 0,1 0 0,0 0 0,-1 1 0,3-1 0,-1 1 0,2-1 0,0 1 0,0 0 0,0-2 0,0 0 0,0-1 0,0 0 0,1 1 0,2-2 0,1-4 0,2-1 0,2-7 0,-2 2 0,3-7 0,-3 7 0,-2 2 0,1 3 0,-3 3 0,3-3 0,-4 1 0,4-5 0,-3 3 0,0-3 0,-1 3 0,-1-1 0,4 1 0,-4 2 0,3 0 0,-3 6 0,0-1 0,0 3 0,-1 1 0,-3 0 0,-1 2 0,-1 0 0,0 0 0,-1 0 0,-3 0 0,0 0 0,-1 0 0,2 0 0,0 0 0,-4 0 0,3-2 0,-6-3 0,3-1 0,0-1 0,-2 0 0,5 1 0,-4-1 0,-2-3 0,5 3 0,-9-8 0,6 2 0,-9-8 0,5 1 0,-5-7 0,5 3 0,-3-5 0,3 3 0,4 1 0,2 5 0,4 3 0,0 1 0,2 6 0,2-3 0,1 7 0,-1-2 0,1 6 0,0 1 0,0 0 0,-1 1 0,1-3 0,-3 2 0,-2-6 0,-2-1 0,-3-2 0,-1-3 0,1 2 0,1 0 0,-1-2 0,-2-2 0,0 0 0,-2 1 0,3 1 0,0 2 0,2-1 0,-2-2 0,1 3 0,0-3 0,2 5 0,0-1 0,0 3 0,-2-3 0,2 2 0,-5-3 0,2 2 0,-4-2 0,1 2 0,2 1 0,-1 0 0,-4-1 0,-3 0 0,-2-1 0,0 0 0,-2-1 0,2 1 0,4 1 0,-1 0 0,5 2 0,-6-4 0,-4-5 0,6 4 0,-16-9 0,12 7 0,-9-9 0,7 7 0,-2-9 0,4 5 0,-7-5 0,8 3 0,5 4 0,3 4 0,8 4 0,2 4 0,-1-1 0,7 2 0,-3-3 0,3 3 0,0-2 0,0 0 0,0-3 0,0 4 0,0-8 0,0 7 0,0-10 0,0 7 0,0-6 0,0 6 0,3-4 0,7 1 0,-3 4 0,10 1 0,-12 6 0,10-2 0,-6 3 0,3-2 0,0 3 0,-2 0 0,2 0 0,3 0 0,-6 0 0,3 0 0,-2 0 0,-4 0 0,7-2 0,-3-5 0,5-4 0,-2-3 0,6-5 0,-4 5 0,7-2 0,-11 8 0,0 1 0,-10 4 0,1-2 0,0 1 0,-2 0 0,0-1 0,0-1 0,0-6 0,0 2 0,0-6 0,0 10 0,0-3 0,-2 6 0,-1-2 0,-4 2 0,-3-1 0,-3-1 0,-1-2 0,-3-2 0,-1-3 0,1-1 0,0 0 0,1-2 0,1 1 0,-3 1 0,8 7 0,-8-2 0,13 5 0,-7-1 0,6 1 0,-1 0 0,1 0 0,0 0 0,1-2 0,-2-3 0,3-7 0,1 1 0,2-2 0,1-1 0,0 3 0,0-3 0,0 3 0,0 2 0,-2 4 0,-1 4 0,-2 3 0,-3 1 0,-6 0 0,1 0 0,-7 0 0,0 0 0,2 0 0,-4 0 0,7 0 0,-3 0 0,3 0 0,0 0 0,1 0 0,-1 0 0,-1 0 0,-3 0 0,2 0 0,0 0 0,3 0 0,1 0 0,-3-1 0,2-3 0,-3-3 0,3 3 0,-6-4 0,1 3 0,-1-1 0,-5-3 0,6 2 0,-1-4 0,-4-2 0,11-4 0,-5 3 0,8-7 0,4 12 0,-3-8 0,5 5 0,0-1 0,1 0 0,0 2 0,-4 0 0,2 4 0,-3 1 0,2 4 0,-5-2 0,5 2 0,-4-4 0,4 3 0,-1-3 0,-3-3 0,2 1 0,-4-3 0,4 4 0,-4-3 0,5 3 0,-4-2 0,6 2 0,0-2 0,0 2 0,0-1 0,1 2 0,0 2 0,0 0 0,1 1 0,-1 0 0,0 0 0,0 0 0,2 0 0,0 0 0,-1-3 0,1 1 0,-3-1 0,2 1 0,-2 0 0,-1-2 0,-1 0 0,-1 1 0,-2 0 0,-3-1 0,-4 0 0,2-1 0,-2 1 0,3 0 0,3 3 0,-2 0 0,4 2 0,-1 0 0,5 1 0,-2-1 0,1 1 0,-2-3 0,-4-2 0,6 2 0,-4-2 0,4 3 0,-2-2 0,0 1 0,1 1 0,1 1 0,1 2 0,-5 0 0,5 0 0,-5 0 0,5 0 0,1 0 0,0 0 0,1 0 0,1 1 0,1 4 0,0-1 0,1 3 0,0-2 0,0 1 0,0 0 0,0 2 0,0 1 0,0-1 0,0 1 0,0-1 0,0 1 0,0-2 0,0 2 0,0-4 0,0 1 0,0 0 0,0 0 0,0-2 0,0 1 0,0-1 0,0 0 0,0 0 0,0 1 0,0 0 0,0 2 0,0 0 0,0 0 0,0 0 0,0 1 0,0 1 0,0-2 0,0 5 0,0-7 0,0 5 0,0-5 0,0 2 0,0 0 0,0 0 0,0 1 0,0 0 0,0 2 0,0 1 0,0 4 0,0-3 0,0 5 0,0-4 0,0-1 0,0 2 0,0-5 0,-1 2 0,-1 1 0,-2-5 0,1 3 0,1-5 0,-1 2 0,1-1 0,0 1 0,1 0 0,1 0 0,0 1 0,0-1 0,0 3 0,0-1 0,0 0 0,0-1 0,0-4 0,0-2 0,0-17 0,0 10 0,0-11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6"/>
        <p:cNvGrpSpPr/>
        <p:nvPr/>
      </p:nvGrpSpPr>
      <p:grpSpPr>
        <a:xfrm>
          <a:off x="0" y="0"/>
          <a:ext cx="0" cy="0"/>
          <a:chOff x="0" y="0"/>
          <a:chExt cx="0" cy="0"/>
        </a:xfrm>
      </p:grpSpPr>
      <p:sp>
        <p:nvSpPr>
          <p:cNvPr id="957" name="Google Shape;957;gfa60cf4f50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8" name="Google Shape;958;gfa60cf4f50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5"/>
        <p:cNvGrpSpPr/>
        <p:nvPr/>
      </p:nvGrpSpPr>
      <p:grpSpPr>
        <a:xfrm>
          <a:off x="0" y="0"/>
          <a:ext cx="0" cy="0"/>
          <a:chOff x="0" y="0"/>
          <a:chExt cx="0" cy="0"/>
        </a:xfrm>
      </p:grpSpPr>
      <p:sp>
        <p:nvSpPr>
          <p:cNvPr id="1136" name="Google Shape;1136;g1014a59c66f_0_25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7" name="Google Shape;1137;g1014a59c66f_0_25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7"/>
        <p:cNvGrpSpPr/>
        <p:nvPr/>
      </p:nvGrpSpPr>
      <p:grpSpPr>
        <a:xfrm>
          <a:off x="0" y="0"/>
          <a:ext cx="0" cy="0"/>
          <a:chOff x="0" y="0"/>
          <a:chExt cx="0" cy="0"/>
        </a:xfrm>
      </p:grpSpPr>
      <p:sp>
        <p:nvSpPr>
          <p:cNvPr id="1088" name="Google Shape;1088;g1015723a48c_0_7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9" name="Google Shape;1089;g1015723a48c_0_7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6DD4C69-D8FA-3647-B124-922342AF54D0}" type="datetimeFigureOut">
              <a:rPr lang="en-VN" smtClean="0"/>
              <a:t>21/02/2023</a:t>
            </a:fld>
            <a:endParaRPr lang="en-VN"/>
          </a:p>
        </p:txBody>
      </p:sp>
      <p:sp>
        <p:nvSpPr>
          <p:cNvPr id="5" name="Footer Placeholder 4"/>
          <p:cNvSpPr>
            <a:spLocks noGrp="1"/>
          </p:cNvSpPr>
          <p:nvPr>
            <p:ph type="ftr" sz="quarter" idx="11"/>
          </p:nvPr>
        </p:nvSpPr>
        <p:spPr/>
        <p:txBody>
          <a:bodyPr/>
          <a:lstStyle/>
          <a:p>
            <a:endParaRPr lang="en-VN"/>
          </a:p>
        </p:txBody>
      </p:sp>
      <p:sp>
        <p:nvSpPr>
          <p:cNvPr id="6" name="Slide Number Placeholder 5"/>
          <p:cNvSpPr>
            <a:spLocks noGrp="1"/>
          </p:cNvSpPr>
          <p:nvPr>
            <p:ph type="sldNum" sz="quarter" idx="12"/>
          </p:nvPr>
        </p:nvSpPr>
        <p:spPr/>
        <p:txBody>
          <a:bodyPr/>
          <a:lstStyle/>
          <a:p>
            <a:fld id="{274C5CD7-E6F9-FF41-9C56-47AABB386FB2}" type="slidenum">
              <a:rPr lang="en-VN" smtClean="0"/>
              <a:t>‹#›</a:t>
            </a:fld>
            <a:endParaRPr lang="en-VN"/>
          </a:p>
        </p:txBody>
      </p:sp>
    </p:spTree>
    <p:extLst>
      <p:ext uri="{BB962C8B-B14F-4D97-AF65-F5344CB8AC3E}">
        <p14:creationId xmlns:p14="http://schemas.microsoft.com/office/powerpoint/2010/main" val="185967443"/>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DD4C69-D8FA-3647-B124-922342AF54D0}" type="datetimeFigureOut">
              <a:rPr lang="en-VN" smtClean="0"/>
              <a:t>21/02/2023</a:t>
            </a:fld>
            <a:endParaRPr lang="en-VN"/>
          </a:p>
        </p:txBody>
      </p:sp>
      <p:sp>
        <p:nvSpPr>
          <p:cNvPr id="5" name="Footer Placeholder 4"/>
          <p:cNvSpPr>
            <a:spLocks noGrp="1"/>
          </p:cNvSpPr>
          <p:nvPr>
            <p:ph type="ftr" sz="quarter" idx="11"/>
          </p:nvPr>
        </p:nvSpPr>
        <p:spPr/>
        <p:txBody>
          <a:bodyPr/>
          <a:lstStyle/>
          <a:p>
            <a:endParaRPr lang="en-VN"/>
          </a:p>
        </p:txBody>
      </p:sp>
      <p:sp>
        <p:nvSpPr>
          <p:cNvPr id="6" name="Slide Number Placeholder 5"/>
          <p:cNvSpPr>
            <a:spLocks noGrp="1"/>
          </p:cNvSpPr>
          <p:nvPr>
            <p:ph type="sldNum" sz="quarter" idx="12"/>
          </p:nvPr>
        </p:nvSpPr>
        <p:spPr/>
        <p:txBody>
          <a:bodyPr/>
          <a:lstStyle/>
          <a:p>
            <a:fld id="{274C5CD7-E6F9-FF41-9C56-47AABB386FB2}" type="slidenum">
              <a:rPr lang="en-VN" smtClean="0"/>
              <a:t>‹#›</a:t>
            </a:fld>
            <a:endParaRPr lang="en-VN"/>
          </a:p>
        </p:txBody>
      </p:sp>
    </p:spTree>
    <p:extLst>
      <p:ext uri="{BB962C8B-B14F-4D97-AF65-F5344CB8AC3E}">
        <p14:creationId xmlns:p14="http://schemas.microsoft.com/office/powerpoint/2010/main" val="3544657097"/>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DD4C69-D8FA-3647-B124-922342AF54D0}" type="datetimeFigureOut">
              <a:rPr lang="en-VN" smtClean="0"/>
              <a:t>21/02/2023</a:t>
            </a:fld>
            <a:endParaRPr lang="en-VN"/>
          </a:p>
        </p:txBody>
      </p:sp>
      <p:sp>
        <p:nvSpPr>
          <p:cNvPr id="5" name="Footer Placeholder 4"/>
          <p:cNvSpPr>
            <a:spLocks noGrp="1"/>
          </p:cNvSpPr>
          <p:nvPr>
            <p:ph type="ftr" sz="quarter" idx="11"/>
          </p:nvPr>
        </p:nvSpPr>
        <p:spPr/>
        <p:txBody>
          <a:bodyPr/>
          <a:lstStyle/>
          <a:p>
            <a:endParaRPr lang="en-VN"/>
          </a:p>
        </p:txBody>
      </p:sp>
      <p:sp>
        <p:nvSpPr>
          <p:cNvPr id="6" name="Slide Number Placeholder 5"/>
          <p:cNvSpPr>
            <a:spLocks noGrp="1"/>
          </p:cNvSpPr>
          <p:nvPr>
            <p:ph type="sldNum" sz="quarter" idx="12"/>
          </p:nvPr>
        </p:nvSpPr>
        <p:spPr/>
        <p:txBody>
          <a:bodyPr/>
          <a:lstStyle/>
          <a:p>
            <a:fld id="{274C5CD7-E6F9-FF41-9C56-47AABB386FB2}" type="slidenum">
              <a:rPr lang="en-VN" smtClean="0"/>
              <a:t>‹#›</a:t>
            </a:fld>
            <a:endParaRPr lang="en-VN"/>
          </a:p>
        </p:txBody>
      </p:sp>
    </p:spTree>
    <p:extLst>
      <p:ext uri="{BB962C8B-B14F-4D97-AF65-F5344CB8AC3E}">
        <p14:creationId xmlns:p14="http://schemas.microsoft.com/office/powerpoint/2010/main" val="520049060"/>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45"/>
        <p:cNvGrpSpPr/>
        <p:nvPr/>
      </p:nvGrpSpPr>
      <p:grpSpPr>
        <a:xfrm>
          <a:off x="0" y="0"/>
          <a:ext cx="0" cy="0"/>
          <a:chOff x="0" y="0"/>
          <a:chExt cx="0" cy="0"/>
        </a:xfrm>
      </p:grpSpPr>
      <p:sp>
        <p:nvSpPr>
          <p:cNvPr id="347" name="Google Shape;347;p15"/>
          <p:cNvSpPr txBox="1">
            <a:spLocks noGrp="1"/>
          </p:cNvSpPr>
          <p:nvPr>
            <p:ph type="subTitle" idx="1"/>
          </p:nvPr>
        </p:nvSpPr>
        <p:spPr>
          <a:xfrm>
            <a:off x="2211550" y="2304897"/>
            <a:ext cx="4721100" cy="74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8" name="Google Shape;348;p15"/>
          <p:cNvSpPr txBox="1">
            <a:spLocks noGrp="1"/>
          </p:cNvSpPr>
          <p:nvPr>
            <p:ph type="title"/>
          </p:nvPr>
        </p:nvSpPr>
        <p:spPr>
          <a:xfrm>
            <a:off x="2211550" y="1177197"/>
            <a:ext cx="4721100" cy="120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4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7921837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50"/>
        <p:cNvGrpSpPr/>
        <p:nvPr/>
      </p:nvGrpSpPr>
      <p:grpSpPr>
        <a:xfrm>
          <a:off x="0" y="0"/>
          <a:ext cx="0" cy="0"/>
          <a:chOff x="0" y="0"/>
          <a:chExt cx="0" cy="0"/>
        </a:xfrm>
      </p:grpSpPr>
      <p:sp>
        <p:nvSpPr>
          <p:cNvPr id="152" name="Google Shape;152;p7"/>
          <p:cNvSpPr txBox="1">
            <a:spLocks noGrp="1"/>
          </p:cNvSpPr>
          <p:nvPr>
            <p:ph type="title"/>
          </p:nvPr>
        </p:nvSpPr>
        <p:spPr>
          <a:xfrm>
            <a:off x="3381200" y="1296763"/>
            <a:ext cx="49026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3" name="Google Shape;153;p7"/>
          <p:cNvSpPr txBox="1">
            <a:spLocks noGrp="1"/>
          </p:cNvSpPr>
          <p:nvPr>
            <p:ph type="body" idx="1"/>
          </p:nvPr>
        </p:nvSpPr>
        <p:spPr>
          <a:xfrm>
            <a:off x="3576875" y="1928225"/>
            <a:ext cx="4707000" cy="1918500"/>
          </a:xfrm>
          <a:prstGeom prst="rect">
            <a:avLst/>
          </a:prstGeom>
        </p:spPr>
        <p:txBody>
          <a:bodyPr spcFirstLastPara="1" wrap="square" lIns="91425" tIns="91425" rIns="91425" bIns="91425" anchor="t" anchorCtr="0">
            <a:noAutofit/>
          </a:bodyPr>
          <a:lstStyle>
            <a:lvl1pPr marL="457200" lvl="0" indent="-317500" algn="ctr" rtl="0">
              <a:lnSpc>
                <a:spcPct val="100000"/>
              </a:lnSpc>
              <a:spcBef>
                <a:spcPts val="0"/>
              </a:spcBef>
              <a:spcAft>
                <a:spcPts val="0"/>
              </a:spcAft>
              <a:buClr>
                <a:schemeClr val="accent5"/>
              </a:buClr>
              <a:buSzPts val="1400"/>
              <a:buChar char="♥"/>
              <a:defRPr/>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spTree>
    <p:extLst>
      <p:ext uri="{BB962C8B-B14F-4D97-AF65-F5344CB8AC3E}">
        <p14:creationId xmlns:p14="http://schemas.microsoft.com/office/powerpoint/2010/main" val="3114249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89D2D4D-9075-4A61-9486-F4B9D08E8B74}" type="datetimeFigureOut">
              <a:rPr lang="en-US" smtClean="0"/>
              <a:t>2/21/23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39D8BA-07BD-44AB-8EDC-53973F44F221}" type="slidenum">
              <a:rPr lang="en-US" smtClean="0"/>
              <a:t>‹#›</a:t>
            </a:fld>
            <a:endParaRPr lang="en-US"/>
          </a:p>
        </p:txBody>
      </p:sp>
    </p:spTree>
    <p:extLst>
      <p:ext uri="{BB962C8B-B14F-4D97-AF65-F5344CB8AC3E}">
        <p14:creationId xmlns:p14="http://schemas.microsoft.com/office/powerpoint/2010/main" val="36066262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DD4C69-D8FA-3647-B124-922342AF54D0}" type="datetimeFigureOut">
              <a:rPr lang="en-VN" smtClean="0"/>
              <a:t>21/02/2023</a:t>
            </a:fld>
            <a:endParaRPr lang="en-VN"/>
          </a:p>
        </p:txBody>
      </p:sp>
      <p:sp>
        <p:nvSpPr>
          <p:cNvPr id="5" name="Footer Placeholder 4"/>
          <p:cNvSpPr>
            <a:spLocks noGrp="1"/>
          </p:cNvSpPr>
          <p:nvPr>
            <p:ph type="ftr" sz="quarter" idx="11"/>
          </p:nvPr>
        </p:nvSpPr>
        <p:spPr/>
        <p:txBody>
          <a:bodyPr/>
          <a:lstStyle/>
          <a:p>
            <a:endParaRPr lang="en-VN"/>
          </a:p>
        </p:txBody>
      </p:sp>
      <p:sp>
        <p:nvSpPr>
          <p:cNvPr id="6" name="Slide Number Placeholder 5"/>
          <p:cNvSpPr>
            <a:spLocks noGrp="1"/>
          </p:cNvSpPr>
          <p:nvPr>
            <p:ph type="sldNum" sz="quarter" idx="12"/>
          </p:nvPr>
        </p:nvSpPr>
        <p:spPr/>
        <p:txBody>
          <a:bodyPr/>
          <a:lstStyle/>
          <a:p>
            <a:fld id="{274C5CD7-E6F9-FF41-9C56-47AABB386FB2}" type="slidenum">
              <a:rPr lang="en-VN" smtClean="0"/>
              <a:t>‹#›</a:t>
            </a:fld>
            <a:endParaRPr lang="en-VN"/>
          </a:p>
        </p:txBody>
      </p:sp>
    </p:spTree>
    <p:extLst>
      <p:ext uri="{BB962C8B-B14F-4D97-AF65-F5344CB8AC3E}">
        <p14:creationId xmlns:p14="http://schemas.microsoft.com/office/powerpoint/2010/main" val="1636874490"/>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6DD4C69-D8FA-3647-B124-922342AF54D0}" type="datetimeFigureOut">
              <a:rPr lang="en-VN" smtClean="0"/>
              <a:t>21/02/2023</a:t>
            </a:fld>
            <a:endParaRPr lang="en-VN"/>
          </a:p>
        </p:txBody>
      </p:sp>
      <p:sp>
        <p:nvSpPr>
          <p:cNvPr id="6" name="Footer Placeholder 5"/>
          <p:cNvSpPr>
            <a:spLocks noGrp="1"/>
          </p:cNvSpPr>
          <p:nvPr>
            <p:ph type="ftr" sz="quarter" idx="11"/>
          </p:nvPr>
        </p:nvSpPr>
        <p:spPr/>
        <p:txBody>
          <a:bodyPr/>
          <a:lstStyle/>
          <a:p>
            <a:endParaRPr lang="en-VN"/>
          </a:p>
        </p:txBody>
      </p:sp>
      <p:sp>
        <p:nvSpPr>
          <p:cNvPr id="7" name="Slide Number Placeholder 6"/>
          <p:cNvSpPr>
            <a:spLocks noGrp="1"/>
          </p:cNvSpPr>
          <p:nvPr>
            <p:ph type="sldNum" sz="quarter" idx="12"/>
          </p:nvPr>
        </p:nvSpPr>
        <p:spPr/>
        <p:txBody>
          <a:bodyPr/>
          <a:lstStyle/>
          <a:p>
            <a:fld id="{274C5CD7-E6F9-FF41-9C56-47AABB386FB2}" type="slidenum">
              <a:rPr lang="en-VN" smtClean="0"/>
              <a:t>‹#›</a:t>
            </a:fld>
            <a:endParaRPr lang="en-VN"/>
          </a:p>
        </p:txBody>
      </p:sp>
    </p:spTree>
    <p:extLst>
      <p:ext uri="{BB962C8B-B14F-4D97-AF65-F5344CB8AC3E}">
        <p14:creationId xmlns:p14="http://schemas.microsoft.com/office/powerpoint/2010/main" val="1936165766"/>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6DD4C69-D8FA-3647-B124-922342AF54D0}" type="datetimeFigureOut">
              <a:rPr lang="en-VN" smtClean="0"/>
              <a:t>21/02/2023</a:t>
            </a:fld>
            <a:endParaRPr lang="en-VN"/>
          </a:p>
        </p:txBody>
      </p:sp>
      <p:sp>
        <p:nvSpPr>
          <p:cNvPr id="8" name="Footer Placeholder 7"/>
          <p:cNvSpPr>
            <a:spLocks noGrp="1"/>
          </p:cNvSpPr>
          <p:nvPr>
            <p:ph type="ftr" sz="quarter" idx="11"/>
          </p:nvPr>
        </p:nvSpPr>
        <p:spPr/>
        <p:txBody>
          <a:bodyPr/>
          <a:lstStyle/>
          <a:p>
            <a:endParaRPr lang="en-VN"/>
          </a:p>
        </p:txBody>
      </p:sp>
      <p:sp>
        <p:nvSpPr>
          <p:cNvPr id="9" name="Slide Number Placeholder 8"/>
          <p:cNvSpPr>
            <a:spLocks noGrp="1"/>
          </p:cNvSpPr>
          <p:nvPr>
            <p:ph type="sldNum" sz="quarter" idx="12"/>
          </p:nvPr>
        </p:nvSpPr>
        <p:spPr/>
        <p:txBody>
          <a:bodyPr/>
          <a:lstStyle/>
          <a:p>
            <a:fld id="{274C5CD7-E6F9-FF41-9C56-47AABB386FB2}" type="slidenum">
              <a:rPr lang="en-VN" smtClean="0"/>
              <a:t>‹#›</a:t>
            </a:fld>
            <a:endParaRPr lang="en-VN"/>
          </a:p>
        </p:txBody>
      </p:sp>
    </p:spTree>
    <p:extLst>
      <p:ext uri="{BB962C8B-B14F-4D97-AF65-F5344CB8AC3E}">
        <p14:creationId xmlns:p14="http://schemas.microsoft.com/office/powerpoint/2010/main" val="497556165"/>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6DD4C69-D8FA-3647-B124-922342AF54D0}" type="datetimeFigureOut">
              <a:rPr lang="en-VN" smtClean="0"/>
              <a:t>21/02/2023</a:t>
            </a:fld>
            <a:endParaRPr lang="en-VN"/>
          </a:p>
        </p:txBody>
      </p:sp>
      <p:sp>
        <p:nvSpPr>
          <p:cNvPr id="4" name="Footer Placeholder 3"/>
          <p:cNvSpPr>
            <a:spLocks noGrp="1"/>
          </p:cNvSpPr>
          <p:nvPr>
            <p:ph type="ftr" sz="quarter" idx="11"/>
          </p:nvPr>
        </p:nvSpPr>
        <p:spPr/>
        <p:txBody>
          <a:bodyPr/>
          <a:lstStyle/>
          <a:p>
            <a:endParaRPr lang="en-VN"/>
          </a:p>
        </p:txBody>
      </p:sp>
      <p:sp>
        <p:nvSpPr>
          <p:cNvPr id="5" name="Slide Number Placeholder 4"/>
          <p:cNvSpPr>
            <a:spLocks noGrp="1"/>
          </p:cNvSpPr>
          <p:nvPr>
            <p:ph type="sldNum" sz="quarter" idx="12"/>
          </p:nvPr>
        </p:nvSpPr>
        <p:spPr/>
        <p:txBody>
          <a:bodyPr/>
          <a:lstStyle/>
          <a:p>
            <a:fld id="{274C5CD7-E6F9-FF41-9C56-47AABB386FB2}" type="slidenum">
              <a:rPr lang="en-VN" smtClean="0"/>
              <a:t>‹#›</a:t>
            </a:fld>
            <a:endParaRPr lang="en-VN"/>
          </a:p>
        </p:txBody>
      </p:sp>
    </p:spTree>
    <p:extLst>
      <p:ext uri="{BB962C8B-B14F-4D97-AF65-F5344CB8AC3E}">
        <p14:creationId xmlns:p14="http://schemas.microsoft.com/office/powerpoint/2010/main" val="2723467912"/>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DD4C69-D8FA-3647-B124-922342AF54D0}" type="datetimeFigureOut">
              <a:rPr lang="en-VN" smtClean="0"/>
              <a:t>21/02/2023</a:t>
            </a:fld>
            <a:endParaRPr lang="en-VN"/>
          </a:p>
        </p:txBody>
      </p:sp>
      <p:sp>
        <p:nvSpPr>
          <p:cNvPr id="3" name="Footer Placeholder 2"/>
          <p:cNvSpPr>
            <a:spLocks noGrp="1"/>
          </p:cNvSpPr>
          <p:nvPr>
            <p:ph type="ftr" sz="quarter" idx="11"/>
          </p:nvPr>
        </p:nvSpPr>
        <p:spPr/>
        <p:txBody>
          <a:bodyPr/>
          <a:lstStyle/>
          <a:p>
            <a:endParaRPr lang="en-VN"/>
          </a:p>
        </p:txBody>
      </p:sp>
      <p:sp>
        <p:nvSpPr>
          <p:cNvPr id="4" name="Slide Number Placeholder 3"/>
          <p:cNvSpPr>
            <a:spLocks noGrp="1"/>
          </p:cNvSpPr>
          <p:nvPr>
            <p:ph type="sldNum" sz="quarter" idx="12"/>
          </p:nvPr>
        </p:nvSpPr>
        <p:spPr/>
        <p:txBody>
          <a:bodyPr/>
          <a:lstStyle/>
          <a:p>
            <a:fld id="{274C5CD7-E6F9-FF41-9C56-47AABB386FB2}" type="slidenum">
              <a:rPr lang="en-VN" smtClean="0"/>
              <a:t>‹#›</a:t>
            </a:fld>
            <a:endParaRPr lang="en-VN"/>
          </a:p>
        </p:txBody>
      </p:sp>
    </p:spTree>
    <p:extLst>
      <p:ext uri="{BB962C8B-B14F-4D97-AF65-F5344CB8AC3E}">
        <p14:creationId xmlns:p14="http://schemas.microsoft.com/office/powerpoint/2010/main" val="10299473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6DD4C69-D8FA-3647-B124-922342AF54D0}" type="datetimeFigureOut">
              <a:rPr lang="en-VN" smtClean="0"/>
              <a:t>21/02/2023</a:t>
            </a:fld>
            <a:endParaRPr lang="en-VN"/>
          </a:p>
        </p:txBody>
      </p:sp>
      <p:sp>
        <p:nvSpPr>
          <p:cNvPr id="6" name="Footer Placeholder 5"/>
          <p:cNvSpPr>
            <a:spLocks noGrp="1"/>
          </p:cNvSpPr>
          <p:nvPr>
            <p:ph type="ftr" sz="quarter" idx="11"/>
          </p:nvPr>
        </p:nvSpPr>
        <p:spPr/>
        <p:txBody>
          <a:bodyPr/>
          <a:lstStyle/>
          <a:p>
            <a:endParaRPr lang="en-VN"/>
          </a:p>
        </p:txBody>
      </p:sp>
      <p:sp>
        <p:nvSpPr>
          <p:cNvPr id="7" name="Slide Number Placeholder 6"/>
          <p:cNvSpPr>
            <a:spLocks noGrp="1"/>
          </p:cNvSpPr>
          <p:nvPr>
            <p:ph type="sldNum" sz="quarter" idx="12"/>
          </p:nvPr>
        </p:nvSpPr>
        <p:spPr/>
        <p:txBody>
          <a:bodyPr/>
          <a:lstStyle/>
          <a:p>
            <a:fld id="{274C5CD7-E6F9-FF41-9C56-47AABB386FB2}" type="slidenum">
              <a:rPr lang="en-VN" smtClean="0"/>
              <a:t>‹#›</a:t>
            </a:fld>
            <a:endParaRPr lang="en-VN"/>
          </a:p>
        </p:txBody>
      </p:sp>
    </p:spTree>
    <p:extLst>
      <p:ext uri="{BB962C8B-B14F-4D97-AF65-F5344CB8AC3E}">
        <p14:creationId xmlns:p14="http://schemas.microsoft.com/office/powerpoint/2010/main" val="1748611283"/>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6DD4C69-D8FA-3647-B124-922342AF54D0}" type="datetimeFigureOut">
              <a:rPr lang="en-VN" smtClean="0"/>
              <a:t>21/02/2023</a:t>
            </a:fld>
            <a:endParaRPr lang="en-VN"/>
          </a:p>
        </p:txBody>
      </p:sp>
      <p:sp>
        <p:nvSpPr>
          <p:cNvPr id="6" name="Footer Placeholder 5"/>
          <p:cNvSpPr>
            <a:spLocks noGrp="1"/>
          </p:cNvSpPr>
          <p:nvPr>
            <p:ph type="ftr" sz="quarter" idx="11"/>
          </p:nvPr>
        </p:nvSpPr>
        <p:spPr/>
        <p:txBody>
          <a:bodyPr/>
          <a:lstStyle/>
          <a:p>
            <a:endParaRPr lang="en-VN"/>
          </a:p>
        </p:txBody>
      </p:sp>
      <p:sp>
        <p:nvSpPr>
          <p:cNvPr id="7" name="Slide Number Placeholder 6"/>
          <p:cNvSpPr>
            <a:spLocks noGrp="1"/>
          </p:cNvSpPr>
          <p:nvPr>
            <p:ph type="sldNum" sz="quarter" idx="12"/>
          </p:nvPr>
        </p:nvSpPr>
        <p:spPr/>
        <p:txBody>
          <a:bodyPr/>
          <a:lstStyle/>
          <a:p>
            <a:fld id="{274C5CD7-E6F9-FF41-9C56-47AABB386FB2}" type="slidenum">
              <a:rPr lang="en-VN" smtClean="0"/>
              <a:t>‹#›</a:t>
            </a:fld>
            <a:endParaRPr lang="en-VN"/>
          </a:p>
        </p:txBody>
      </p:sp>
    </p:spTree>
    <p:extLst>
      <p:ext uri="{BB962C8B-B14F-4D97-AF65-F5344CB8AC3E}">
        <p14:creationId xmlns:p14="http://schemas.microsoft.com/office/powerpoint/2010/main" val="3982449083"/>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6DD4C69-D8FA-3647-B124-922342AF54D0}" type="datetimeFigureOut">
              <a:rPr lang="en-VN" smtClean="0"/>
              <a:t>21/02/2023</a:t>
            </a:fld>
            <a:endParaRPr lang="en-VN"/>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VN"/>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274C5CD7-E6F9-FF41-9C56-47AABB386FB2}" type="slidenum">
              <a:rPr lang="en-VN" smtClean="0"/>
              <a:t>‹#›</a:t>
            </a:fld>
            <a:endParaRPr lang="en-VN"/>
          </a:p>
        </p:txBody>
      </p:sp>
      <p:pic>
        <p:nvPicPr>
          <p:cNvPr id="7" name="Picture 6">
            <a:extLst>
              <a:ext uri="{FF2B5EF4-FFF2-40B4-BE49-F238E27FC236}">
                <a16:creationId xmlns:a16="http://schemas.microsoft.com/office/drawing/2014/main" id="{77DB208C-C8F1-6CB7-3D19-C8373B23C3CF}"/>
              </a:ext>
            </a:extLst>
          </p:cNvPr>
          <p:cNvPicPr>
            <a:picLocks noChangeAspect="1"/>
          </p:cNvPicPr>
          <p:nvPr userDrawn="1"/>
        </p:nvPicPr>
        <p:blipFill>
          <a:blip r:embed="rId15"/>
          <a:stretch>
            <a:fillRect/>
          </a:stretch>
        </p:blipFill>
        <p:spPr>
          <a:xfrm>
            <a:off x="0" y="0"/>
            <a:ext cx="9144000" cy="5143500"/>
          </a:xfrm>
          <a:prstGeom prst="rect">
            <a:avLst/>
          </a:prstGeom>
        </p:spPr>
      </p:pic>
    </p:spTree>
    <p:extLst>
      <p:ext uri="{BB962C8B-B14F-4D97-AF65-F5344CB8AC3E}">
        <p14:creationId xmlns:p14="http://schemas.microsoft.com/office/powerpoint/2010/main" val="848400244"/>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jpg"/><Relationship Id="rId1" Type="http://schemas.openxmlformats.org/officeDocument/2006/relationships/slideLayout" Target="../slideLayouts/slideLayout2.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1.jpeg"/><Relationship Id="rId1" Type="http://schemas.openxmlformats.org/officeDocument/2006/relationships/slideLayout" Target="../slideLayouts/slideLayout2.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4.pn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 Id="rId5" Type="http://schemas.openxmlformats.org/officeDocument/2006/relationships/image" Target="../media/image32.jpg"/><Relationship Id="rId4" Type="http://schemas.openxmlformats.org/officeDocument/2006/relationships/image" Target="../media/image31.jpg"/></Relationships>
</file>

<file path=ppt/slides/_rels/slide1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330.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customXml" Target="../ink/ink2.xml"/><Relationship Id="rId5" Type="http://schemas.openxmlformats.org/officeDocument/2006/relationships/image" Target="../media/image16.jpe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8.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34.png"/><Relationship Id="rId5" Type="http://schemas.microsoft.com/office/2007/relationships/hdphoto" Target="../media/hdphoto4.wdp"/><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4.png"/><Relationship Id="rId5" Type="http://schemas.microsoft.com/office/2007/relationships/hdphoto" Target="../media/hdphoto7.wdp"/><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5.png"/><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43.png"/><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jpeg"/></Relationships>
</file>

<file path=ppt/slides/_rels/slide3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5" Type="http://schemas.openxmlformats.org/officeDocument/2006/relationships/image" Target="../media/image56.gif"/><Relationship Id="rId4" Type="http://schemas.openxmlformats.org/officeDocument/2006/relationships/image" Target="../media/image55.jpeg"/></Relationships>
</file>

<file path=ppt/slides/_rels/slide3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jpeg"/><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7.png"/><Relationship Id="rId3" Type="http://schemas.microsoft.com/office/2007/relationships/media" Target="../media/media2.mp3"/><Relationship Id="rId7" Type="http://schemas.openxmlformats.org/officeDocument/2006/relationships/image" Target="../media/image2.png"/><Relationship Id="rId12" Type="http://schemas.openxmlformats.org/officeDocument/2006/relationships/image" Target="../media/image6.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audio1.wav"/><Relationship Id="rId11" Type="http://schemas.openxmlformats.org/officeDocument/2006/relationships/slide" Target="slide11.xml"/><Relationship Id="rId5" Type="http://schemas.openxmlformats.org/officeDocument/2006/relationships/slideLayout" Target="../slideLayouts/slideLayout2.xml"/><Relationship Id="rId10" Type="http://schemas.openxmlformats.org/officeDocument/2006/relationships/image" Target="../media/image5.png"/><Relationship Id="rId4" Type="http://schemas.openxmlformats.org/officeDocument/2006/relationships/audio" Target="../media/media2.mp3"/><Relationship Id="rId9" Type="http://schemas.openxmlformats.org/officeDocument/2006/relationships/image" Target="../media/image4.png"/><Relationship Id="rId1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6.png"/><Relationship Id="rId3" Type="http://schemas.microsoft.com/office/2007/relationships/media" Target="../media/media2.mp3"/><Relationship Id="rId7" Type="http://schemas.openxmlformats.org/officeDocument/2006/relationships/image" Target="../media/image2.png"/><Relationship Id="rId12" Type="http://schemas.openxmlformats.org/officeDocument/2006/relationships/slide" Target="slide1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audio1.wav"/><Relationship Id="rId11" Type="http://schemas.openxmlformats.org/officeDocument/2006/relationships/image" Target="../media/image7.png"/><Relationship Id="rId5" Type="http://schemas.openxmlformats.org/officeDocument/2006/relationships/slideLayout" Target="../slideLayouts/slideLayout2.xml"/><Relationship Id="rId10" Type="http://schemas.openxmlformats.org/officeDocument/2006/relationships/image" Target="../media/image5.png"/><Relationship Id="rId4" Type="http://schemas.openxmlformats.org/officeDocument/2006/relationships/audio" Target="../media/media2.mp3"/><Relationship Id="rId9" Type="http://schemas.openxmlformats.org/officeDocument/2006/relationships/image" Target="../media/image4.png"/><Relationship Id="rId1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7.png"/><Relationship Id="rId3" Type="http://schemas.microsoft.com/office/2007/relationships/media" Target="../media/media2.mp3"/><Relationship Id="rId7" Type="http://schemas.openxmlformats.org/officeDocument/2006/relationships/slide" Target="slide11.xml"/><Relationship Id="rId12" Type="http://schemas.openxmlformats.org/officeDocument/2006/relationships/image" Target="../media/image5.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audio1.wav"/><Relationship Id="rId11" Type="http://schemas.openxmlformats.org/officeDocument/2006/relationships/image" Target="../media/image4.png"/><Relationship Id="rId5" Type="http://schemas.openxmlformats.org/officeDocument/2006/relationships/slideLayout" Target="../slideLayouts/slideLayout2.xml"/><Relationship Id="rId10" Type="http://schemas.openxmlformats.org/officeDocument/2006/relationships/image" Target="../media/image3.png"/><Relationship Id="rId4" Type="http://schemas.openxmlformats.org/officeDocument/2006/relationships/audio" Target="../media/media2.mp3"/><Relationship Id="rId9" Type="http://schemas.openxmlformats.org/officeDocument/2006/relationships/image" Target="../media/image2.png"/><Relationship Id="rId1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4.png"/><Relationship Id="rId5" Type="http://schemas.microsoft.com/office/2007/relationships/hdphoto" Target="../media/hdphoto2.wdp"/><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6.jpeg"/><Relationship Id="rId5" Type="http://schemas.microsoft.com/office/2007/relationships/hdphoto" Target="../media/hdphoto2.wdp"/><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59"/>
        <p:cNvGrpSpPr/>
        <p:nvPr/>
      </p:nvGrpSpPr>
      <p:grpSpPr>
        <a:xfrm>
          <a:off x="0" y="0"/>
          <a:ext cx="0" cy="0"/>
          <a:chOff x="0" y="0"/>
          <a:chExt cx="0" cy="0"/>
        </a:xfrm>
      </p:grpSpPr>
      <p:sp>
        <p:nvSpPr>
          <p:cNvPr id="962" name="Google Shape;962;p37"/>
          <p:cNvSpPr/>
          <p:nvPr/>
        </p:nvSpPr>
        <p:spPr>
          <a:xfrm>
            <a:off x="-2146575" y="2355950"/>
            <a:ext cx="27825" cy="21725"/>
          </a:xfrm>
          <a:custGeom>
            <a:avLst/>
            <a:gdLst/>
            <a:ahLst/>
            <a:cxnLst/>
            <a:rect l="l" t="t" r="r" b="b"/>
            <a:pathLst>
              <a:path w="1113" h="869" extrusionOk="0">
                <a:moveTo>
                  <a:pt x="543" y="0"/>
                </a:moveTo>
                <a:cubicBezTo>
                  <a:pt x="1" y="0"/>
                  <a:pt x="1" y="868"/>
                  <a:pt x="543" y="868"/>
                </a:cubicBezTo>
                <a:cubicBezTo>
                  <a:pt x="1113" y="868"/>
                  <a:pt x="1113" y="0"/>
                  <a:pt x="543" y="0"/>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37"/>
          <p:cNvSpPr/>
          <p:nvPr/>
        </p:nvSpPr>
        <p:spPr>
          <a:xfrm>
            <a:off x="-1604775" y="1579525"/>
            <a:ext cx="28525" cy="21050"/>
          </a:xfrm>
          <a:custGeom>
            <a:avLst/>
            <a:gdLst/>
            <a:ahLst/>
            <a:cxnLst/>
            <a:rect l="l" t="t" r="r" b="b"/>
            <a:pathLst>
              <a:path w="1141" h="842" extrusionOk="0">
                <a:moveTo>
                  <a:pt x="570" y="1"/>
                </a:moveTo>
                <a:cubicBezTo>
                  <a:pt x="1" y="1"/>
                  <a:pt x="1" y="841"/>
                  <a:pt x="570" y="841"/>
                </a:cubicBezTo>
                <a:cubicBezTo>
                  <a:pt x="1140" y="841"/>
                  <a:pt x="1140" y="1"/>
                  <a:pt x="570" y="1"/>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37"/>
          <p:cNvSpPr/>
          <p:nvPr/>
        </p:nvSpPr>
        <p:spPr>
          <a:xfrm>
            <a:off x="-1265725" y="2842150"/>
            <a:ext cx="28500" cy="21025"/>
          </a:xfrm>
          <a:custGeom>
            <a:avLst/>
            <a:gdLst/>
            <a:ahLst/>
            <a:cxnLst/>
            <a:rect l="l" t="t" r="r" b="b"/>
            <a:pathLst>
              <a:path w="1140" h="841" extrusionOk="0">
                <a:moveTo>
                  <a:pt x="570" y="0"/>
                </a:moveTo>
                <a:cubicBezTo>
                  <a:pt x="1" y="0"/>
                  <a:pt x="1" y="841"/>
                  <a:pt x="570" y="841"/>
                </a:cubicBezTo>
                <a:cubicBezTo>
                  <a:pt x="1140" y="841"/>
                  <a:pt x="1140" y="0"/>
                  <a:pt x="570" y="0"/>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37"/>
          <p:cNvSpPr/>
          <p:nvPr/>
        </p:nvSpPr>
        <p:spPr>
          <a:xfrm>
            <a:off x="7623825" y="4190667"/>
            <a:ext cx="684090" cy="368653"/>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66" name="Google Shape;966;p37"/>
          <p:cNvGrpSpPr/>
          <p:nvPr/>
        </p:nvGrpSpPr>
        <p:grpSpPr>
          <a:xfrm>
            <a:off x="5138849" y="3277314"/>
            <a:ext cx="210168" cy="196977"/>
            <a:chOff x="-282475" y="1572750"/>
            <a:chExt cx="182200" cy="170750"/>
          </a:xfrm>
        </p:grpSpPr>
        <p:sp>
          <p:nvSpPr>
            <p:cNvPr id="967" name="Google Shape;967;p37"/>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37"/>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9" name="Google Shape;969;p37"/>
          <p:cNvGrpSpPr/>
          <p:nvPr/>
        </p:nvGrpSpPr>
        <p:grpSpPr>
          <a:xfrm flipH="1">
            <a:off x="4358950" y="4240338"/>
            <a:ext cx="314475" cy="269275"/>
            <a:chOff x="1960475" y="3376925"/>
            <a:chExt cx="314475" cy="269275"/>
          </a:xfrm>
        </p:grpSpPr>
        <p:sp>
          <p:nvSpPr>
            <p:cNvPr id="970" name="Google Shape;970;p37"/>
            <p:cNvSpPr/>
            <p:nvPr/>
          </p:nvSpPr>
          <p:spPr>
            <a:xfrm>
              <a:off x="1960475" y="3376925"/>
              <a:ext cx="314475" cy="269275"/>
            </a:xfrm>
            <a:custGeom>
              <a:avLst/>
              <a:gdLst/>
              <a:ahLst/>
              <a:cxnLst/>
              <a:rect l="l" t="t" r="r" b="b"/>
              <a:pathLst>
                <a:path w="12579" h="10771" extrusionOk="0">
                  <a:moveTo>
                    <a:pt x="4685" y="0"/>
                  </a:moveTo>
                  <a:cubicBezTo>
                    <a:pt x="4580" y="0"/>
                    <a:pt x="4482" y="34"/>
                    <a:pt x="4395" y="108"/>
                  </a:cubicBezTo>
                  <a:cubicBezTo>
                    <a:pt x="3713" y="696"/>
                    <a:pt x="5230" y="3196"/>
                    <a:pt x="5648" y="3855"/>
                  </a:cubicBezTo>
                  <a:lnTo>
                    <a:pt x="5648" y="3855"/>
                  </a:lnTo>
                  <a:cubicBezTo>
                    <a:pt x="5243" y="3235"/>
                    <a:pt x="3742" y="1017"/>
                    <a:pt x="3013" y="1017"/>
                  </a:cubicBezTo>
                  <a:cubicBezTo>
                    <a:pt x="2941" y="1017"/>
                    <a:pt x="2877" y="1038"/>
                    <a:pt x="2822" y="1085"/>
                  </a:cubicBezTo>
                  <a:cubicBezTo>
                    <a:pt x="2171" y="1600"/>
                    <a:pt x="3662" y="3851"/>
                    <a:pt x="4476" y="4936"/>
                  </a:cubicBezTo>
                  <a:cubicBezTo>
                    <a:pt x="3792" y="4087"/>
                    <a:pt x="2368" y="2313"/>
                    <a:pt x="1670" y="2313"/>
                  </a:cubicBezTo>
                  <a:cubicBezTo>
                    <a:pt x="1566" y="2313"/>
                    <a:pt x="1478" y="2353"/>
                    <a:pt x="1411" y="2441"/>
                  </a:cubicBezTo>
                  <a:cubicBezTo>
                    <a:pt x="1004" y="2983"/>
                    <a:pt x="2388" y="4991"/>
                    <a:pt x="3120" y="6076"/>
                  </a:cubicBezTo>
                  <a:cubicBezTo>
                    <a:pt x="2557" y="5325"/>
                    <a:pt x="1549" y="4048"/>
                    <a:pt x="883" y="4048"/>
                  </a:cubicBezTo>
                  <a:cubicBezTo>
                    <a:pt x="778" y="4048"/>
                    <a:pt x="682" y="4080"/>
                    <a:pt x="597" y="4150"/>
                  </a:cubicBezTo>
                  <a:cubicBezTo>
                    <a:pt x="1" y="4692"/>
                    <a:pt x="1492" y="6672"/>
                    <a:pt x="3879" y="9927"/>
                  </a:cubicBezTo>
                  <a:cubicBezTo>
                    <a:pt x="4294" y="10500"/>
                    <a:pt x="5155" y="10771"/>
                    <a:pt x="5949" y="10771"/>
                  </a:cubicBezTo>
                  <a:cubicBezTo>
                    <a:pt x="6245" y="10771"/>
                    <a:pt x="6531" y="10733"/>
                    <a:pt x="6782" y="10659"/>
                  </a:cubicBezTo>
                  <a:cubicBezTo>
                    <a:pt x="7134" y="10578"/>
                    <a:pt x="7487" y="10470"/>
                    <a:pt x="7812" y="10334"/>
                  </a:cubicBezTo>
                  <a:cubicBezTo>
                    <a:pt x="12578" y="8357"/>
                    <a:pt x="9612" y="217"/>
                    <a:pt x="8361" y="217"/>
                  </a:cubicBezTo>
                  <a:cubicBezTo>
                    <a:pt x="8359" y="217"/>
                    <a:pt x="8357" y="217"/>
                    <a:pt x="8355" y="217"/>
                  </a:cubicBezTo>
                  <a:cubicBezTo>
                    <a:pt x="7026" y="217"/>
                    <a:pt x="7975" y="4177"/>
                    <a:pt x="7975" y="4177"/>
                  </a:cubicBezTo>
                  <a:cubicBezTo>
                    <a:pt x="7975" y="4177"/>
                    <a:pt x="5853" y="0"/>
                    <a:pt x="4685" y="0"/>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37"/>
            <p:cNvSpPr/>
            <p:nvPr/>
          </p:nvSpPr>
          <p:spPr>
            <a:xfrm>
              <a:off x="2040500" y="3551175"/>
              <a:ext cx="35950" cy="27150"/>
            </a:xfrm>
            <a:custGeom>
              <a:avLst/>
              <a:gdLst/>
              <a:ahLst/>
              <a:cxnLst/>
              <a:rect l="l" t="t" r="r" b="b"/>
              <a:pathLst>
                <a:path w="1438" h="1086" extrusionOk="0">
                  <a:moveTo>
                    <a:pt x="733" y="1"/>
                  </a:moveTo>
                  <a:cubicBezTo>
                    <a:pt x="0" y="1"/>
                    <a:pt x="0" y="1086"/>
                    <a:pt x="733" y="1086"/>
                  </a:cubicBezTo>
                  <a:cubicBezTo>
                    <a:pt x="1438" y="1058"/>
                    <a:pt x="1438" y="1"/>
                    <a:pt x="733"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37"/>
            <p:cNvSpPr/>
            <p:nvPr/>
          </p:nvSpPr>
          <p:spPr>
            <a:xfrm>
              <a:off x="2141525" y="3495575"/>
              <a:ext cx="33250" cy="27150"/>
            </a:xfrm>
            <a:custGeom>
              <a:avLst/>
              <a:gdLst/>
              <a:ahLst/>
              <a:cxnLst/>
              <a:rect l="l" t="t" r="r" b="b"/>
              <a:pathLst>
                <a:path w="1330" h="1086" extrusionOk="0">
                  <a:moveTo>
                    <a:pt x="652" y="0"/>
                  </a:moveTo>
                  <a:cubicBezTo>
                    <a:pt x="1" y="55"/>
                    <a:pt x="1" y="1031"/>
                    <a:pt x="652" y="1085"/>
                  </a:cubicBezTo>
                  <a:cubicBezTo>
                    <a:pt x="1330" y="1031"/>
                    <a:pt x="1330" y="55"/>
                    <a:pt x="652"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37"/>
            <p:cNvSpPr/>
            <p:nvPr/>
          </p:nvSpPr>
          <p:spPr>
            <a:xfrm>
              <a:off x="2102200" y="3539525"/>
              <a:ext cx="42075" cy="44225"/>
            </a:xfrm>
            <a:custGeom>
              <a:avLst/>
              <a:gdLst/>
              <a:ahLst/>
              <a:cxnLst/>
              <a:rect l="l" t="t" r="r" b="b"/>
              <a:pathLst>
                <a:path w="1683" h="1769" extrusionOk="0">
                  <a:moveTo>
                    <a:pt x="1200" y="0"/>
                  </a:moveTo>
                  <a:cubicBezTo>
                    <a:pt x="1100" y="0"/>
                    <a:pt x="1000" y="137"/>
                    <a:pt x="1085" y="223"/>
                  </a:cubicBezTo>
                  <a:cubicBezTo>
                    <a:pt x="1167" y="358"/>
                    <a:pt x="1248" y="494"/>
                    <a:pt x="1302" y="657"/>
                  </a:cubicBezTo>
                  <a:cubicBezTo>
                    <a:pt x="1384" y="819"/>
                    <a:pt x="1411" y="1009"/>
                    <a:pt x="1384" y="1199"/>
                  </a:cubicBezTo>
                  <a:cubicBezTo>
                    <a:pt x="1384" y="1335"/>
                    <a:pt x="1302" y="1470"/>
                    <a:pt x="1140" y="1497"/>
                  </a:cubicBezTo>
                  <a:cubicBezTo>
                    <a:pt x="950" y="1497"/>
                    <a:pt x="787" y="1416"/>
                    <a:pt x="679" y="1280"/>
                  </a:cubicBezTo>
                  <a:cubicBezTo>
                    <a:pt x="489" y="1090"/>
                    <a:pt x="353" y="901"/>
                    <a:pt x="245" y="657"/>
                  </a:cubicBezTo>
                  <a:cubicBezTo>
                    <a:pt x="225" y="617"/>
                    <a:pt x="176" y="592"/>
                    <a:pt x="130" y="592"/>
                  </a:cubicBezTo>
                  <a:cubicBezTo>
                    <a:pt x="113" y="592"/>
                    <a:pt x="96" y="595"/>
                    <a:pt x="82" y="602"/>
                  </a:cubicBezTo>
                  <a:cubicBezTo>
                    <a:pt x="1" y="657"/>
                    <a:pt x="1" y="738"/>
                    <a:pt x="28" y="792"/>
                  </a:cubicBezTo>
                  <a:cubicBezTo>
                    <a:pt x="136" y="1036"/>
                    <a:pt x="272" y="1253"/>
                    <a:pt x="462" y="1470"/>
                  </a:cubicBezTo>
                  <a:cubicBezTo>
                    <a:pt x="624" y="1633"/>
                    <a:pt x="868" y="1769"/>
                    <a:pt x="1113" y="1769"/>
                  </a:cubicBezTo>
                  <a:cubicBezTo>
                    <a:pt x="1357" y="1769"/>
                    <a:pt x="1574" y="1606"/>
                    <a:pt x="1628" y="1362"/>
                  </a:cubicBezTo>
                  <a:cubicBezTo>
                    <a:pt x="1682" y="1145"/>
                    <a:pt x="1682" y="901"/>
                    <a:pt x="1601" y="684"/>
                  </a:cubicBezTo>
                  <a:cubicBezTo>
                    <a:pt x="1547" y="467"/>
                    <a:pt x="1411" y="223"/>
                    <a:pt x="1275" y="33"/>
                  </a:cubicBezTo>
                  <a:cubicBezTo>
                    <a:pt x="1253" y="10"/>
                    <a:pt x="1226" y="0"/>
                    <a:pt x="120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4" name="Google Shape;974;p37"/>
          <p:cNvGrpSpPr/>
          <p:nvPr/>
        </p:nvGrpSpPr>
        <p:grpSpPr>
          <a:xfrm>
            <a:off x="4673425" y="1300538"/>
            <a:ext cx="4407107" cy="3953551"/>
            <a:chOff x="501225" y="691350"/>
            <a:chExt cx="1668125" cy="1496450"/>
          </a:xfrm>
        </p:grpSpPr>
        <p:sp>
          <p:nvSpPr>
            <p:cNvPr id="975" name="Google Shape;975;p37"/>
            <p:cNvSpPr/>
            <p:nvPr/>
          </p:nvSpPr>
          <p:spPr>
            <a:xfrm>
              <a:off x="737200" y="1336400"/>
              <a:ext cx="1421975" cy="851400"/>
            </a:xfrm>
            <a:custGeom>
              <a:avLst/>
              <a:gdLst/>
              <a:ahLst/>
              <a:cxnLst/>
              <a:rect l="l" t="t" r="r" b="b"/>
              <a:pathLst>
                <a:path w="56879" h="34056" extrusionOk="0">
                  <a:moveTo>
                    <a:pt x="49845" y="1"/>
                  </a:moveTo>
                  <a:cubicBezTo>
                    <a:pt x="48361" y="1"/>
                    <a:pt x="49013" y="3965"/>
                    <a:pt x="49013" y="3965"/>
                  </a:cubicBezTo>
                  <a:lnTo>
                    <a:pt x="43100" y="25230"/>
                  </a:lnTo>
                  <a:cubicBezTo>
                    <a:pt x="38803" y="15419"/>
                    <a:pt x="27699" y="14831"/>
                    <a:pt x="25098" y="14831"/>
                  </a:cubicBezTo>
                  <a:cubicBezTo>
                    <a:pt x="24744" y="14831"/>
                    <a:pt x="24547" y="14842"/>
                    <a:pt x="24547" y="14842"/>
                  </a:cubicBezTo>
                  <a:lnTo>
                    <a:pt x="24222" y="10475"/>
                  </a:lnTo>
                  <a:lnTo>
                    <a:pt x="17170" y="10746"/>
                  </a:lnTo>
                  <a:lnTo>
                    <a:pt x="17441" y="15113"/>
                  </a:lnTo>
                  <a:cubicBezTo>
                    <a:pt x="2387" y="17012"/>
                    <a:pt x="0" y="32906"/>
                    <a:pt x="0" y="32906"/>
                  </a:cubicBezTo>
                  <a:lnTo>
                    <a:pt x="38570" y="32906"/>
                  </a:lnTo>
                  <a:cubicBezTo>
                    <a:pt x="38570" y="32906"/>
                    <a:pt x="40837" y="34055"/>
                    <a:pt x="43372" y="34055"/>
                  </a:cubicBezTo>
                  <a:cubicBezTo>
                    <a:pt x="46120" y="34055"/>
                    <a:pt x="49184" y="32705"/>
                    <a:pt x="50017" y="27075"/>
                  </a:cubicBezTo>
                  <a:lnTo>
                    <a:pt x="52132" y="13242"/>
                  </a:lnTo>
                  <a:cubicBezTo>
                    <a:pt x="52132" y="13242"/>
                    <a:pt x="55658" y="10367"/>
                    <a:pt x="56255" y="9336"/>
                  </a:cubicBezTo>
                  <a:cubicBezTo>
                    <a:pt x="56879" y="8278"/>
                    <a:pt x="55848" y="7383"/>
                    <a:pt x="55848" y="7383"/>
                  </a:cubicBezTo>
                  <a:cubicBezTo>
                    <a:pt x="56092" y="6868"/>
                    <a:pt x="55902" y="6244"/>
                    <a:pt x="55387" y="5973"/>
                  </a:cubicBezTo>
                  <a:cubicBezTo>
                    <a:pt x="55523" y="5023"/>
                    <a:pt x="54818" y="4806"/>
                    <a:pt x="54818" y="4806"/>
                  </a:cubicBezTo>
                  <a:cubicBezTo>
                    <a:pt x="54734" y="3954"/>
                    <a:pt x="54241" y="3691"/>
                    <a:pt x="53664" y="3691"/>
                  </a:cubicBezTo>
                  <a:cubicBezTo>
                    <a:pt x="52735" y="3691"/>
                    <a:pt x="51590" y="4372"/>
                    <a:pt x="51590" y="4372"/>
                  </a:cubicBezTo>
                  <a:lnTo>
                    <a:pt x="49935" y="5"/>
                  </a:lnTo>
                  <a:cubicBezTo>
                    <a:pt x="49904" y="2"/>
                    <a:pt x="49874" y="1"/>
                    <a:pt x="49845" y="1"/>
                  </a:cubicBezTo>
                  <a:close/>
                </a:path>
              </a:pathLst>
            </a:custGeom>
            <a:solidFill>
              <a:srgbClr val="F9CB9C"/>
            </a:solidFill>
            <a:ln w="95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37"/>
            <p:cNvSpPr/>
            <p:nvPr/>
          </p:nvSpPr>
          <p:spPr>
            <a:xfrm>
              <a:off x="1967247" y="1512070"/>
              <a:ext cx="46825" cy="71900"/>
            </a:xfrm>
            <a:custGeom>
              <a:avLst/>
              <a:gdLst/>
              <a:ahLst/>
              <a:cxnLst/>
              <a:rect l="l" t="t" r="r" b="b"/>
              <a:pathLst>
                <a:path w="1873" h="2876" fill="none" extrusionOk="0">
                  <a:moveTo>
                    <a:pt x="1682" y="1"/>
                  </a:moveTo>
                  <a:cubicBezTo>
                    <a:pt x="1682" y="1"/>
                    <a:pt x="1872" y="2225"/>
                    <a:pt x="1" y="2876"/>
                  </a:cubicBezTo>
                </a:path>
              </a:pathLst>
            </a:custGeom>
            <a:solidFill>
              <a:srgbClr val="F9CB9C"/>
            </a:solidFill>
            <a:ln w="95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37"/>
            <p:cNvSpPr/>
            <p:nvPr/>
          </p:nvSpPr>
          <p:spPr>
            <a:xfrm>
              <a:off x="1976075" y="1238200"/>
              <a:ext cx="193275" cy="437400"/>
            </a:xfrm>
            <a:custGeom>
              <a:avLst/>
              <a:gdLst/>
              <a:ahLst/>
              <a:cxnLst/>
              <a:rect l="l" t="t" r="r" b="b"/>
              <a:pathLst>
                <a:path w="7731" h="17496" extrusionOk="0">
                  <a:moveTo>
                    <a:pt x="217" y="0"/>
                  </a:moveTo>
                  <a:lnTo>
                    <a:pt x="0" y="2794"/>
                  </a:lnTo>
                  <a:lnTo>
                    <a:pt x="5507" y="17495"/>
                  </a:lnTo>
                  <a:lnTo>
                    <a:pt x="7731" y="16682"/>
                  </a:lnTo>
                  <a:lnTo>
                    <a:pt x="2225" y="1953"/>
                  </a:lnTo>
                  <a:lnTo>
                    <a:pt x="217" y="0"/>
                  </a:lnTo>
                  <a:close/>
                </a:path>
              </a:pathLst>
            </a:custGeom>
            <a:solidFill>
              <a:srgbClr val="FF5728"/>
            </a:solidFill>
            <a:ln w="95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37"/>
            <p:cNvSpPr/>
            <p:nvPr/>
          </p:nvSpPr>
          <p:spPr>
            <a:xfrm>
              <a:off x="1976075" y="1238200"/>
              <a:ext cx="58350" cy="75975"/>
            </a:xfrm>
            <a:custGeom>
              <a:avLst/>
              <a:gdLst/>
              <a:ahLst/>
              <a:cxnLst/>
              <a:rect l="l" t="t" r="r" b="b"/>
              <a:pathLst>
                <a:path w="2334" h="3039" extrusionOk="0">
                  <a:moveTo>
                    <a:pt x="217" y="0"/>
                  </a:moveTo>
                  <a:lnTo>
                    <a:pt x="0" y="2794"/>
                  </a:lnTo>
                  <a:lnTo>
                    <a:pt x="82" y="3038"/>
                  </a:lnTo>
                  <a:lnTo>
                    <a:pt x="2333" y="2252"/>
                  </a:lnTo>
                  <a:lnTo>
                    <a:pt x="2225" y="1953"/>
                  </a:lnTo>
                  <a:lnTo>
                    <a:pt x="217" y="0"/>
                  </a:lnTo>
                  <a:close/>
                </a:path>
              </a:pathLst>
            </a:custGeom>
            <a:solidFill>
              <a:srgbClr val="FFE9D4"/>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37"/>
            <p:cNvSpPr/>
            <p:nvPr/>
          </p:nvSpPr>
          <p:spPr>
            <a:xfrm>
              <a:off x="1976075" y="1238200"/>
              <a:ext cx="58350" cy="75975"/>
            </a:xfrm>
            <a:custGeom>
              <a:avLst/>
              <a:gdLst/>
              <a:ahLst/>
              <a:cxnLst/>
              <a:rect l="l" t="t" r="r" b="b"/>
              <a:pathLst>
                <a:path w="2334" h="3039" fill="none" extrusionOk="0">
                  <a:moveTo>
                    <a:pt x="2333" y="2252"/>
                  </a:moveTo>
                  <a:lnTo>
                    <a:pt x="2225" y="1953"/>
                  </a:lnTo>
                  <a:lnTo>
                    <a:pt x="217" y="0"/>
                  </a:lnTo>
                  <a:lnTo>
                    <a:pt x="0" y="2794"/>
                  </a:lnTo>
                  <a:lnTo>
                    <a:pt x="82" y="3038"/>
                  </a:lnTo>
                </a:path>
              </a:pathLst>
            </a:custGeom>
            <a:noFill/>
            <a:ln w="95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37"/>
            <p:cNvSpPr/>
            <p:nvPr/>
          </p:nvSpPr>
          <p:spPr>
            <a:xfrm>
              <a:off x="1978775" y="1288375"/>
              <a:ext cx="55650" cy="28500"/>
            </a:xfrm>
            <a:custGeom>
              <a:avLst/>
              <a:gdLst/>
              <a:ahLst/>
              <a:cxnLst/>
              <a:rect l="l" t="t" r="r" b="b"/>
              <a:pathLst>
                <a:path w="2226" h="1140" extrusionOk="0">
                  <a:moveTo>
                    <a:pt x="1466" y="1"/>
                  </a:moveTo>
                  <a:lnTo>
                    <a:pt x="1113" y="733"/>
                  </a:lnTo>
                  <a:lnTo>
                    <a:pt x="354" y="407"/>
                  </a:lnTo>
                  <a:lnTo>
                    <a:pt x="1" y="1140"/>
                  </a:lnTo>
                  <a:lnTo>
                    <a:pt x="2225" y="326"/>
                  </a:lnTo>
                  <a:lnTo>
                    <a:pt x="1466" y="1"/>
                  </a:lnTo>
                  <a:close/>
                </a:path>
              </a:pathLst>
            </a:custGeom>
            <a:solidFill>
              <a:srgbClr val="FF5728"/>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37"/>
            <p:cNvSpPr/>
            <p:nvPr/>
          </p:nvSpPr>
          <p:spPr>
            <a:xfrm>
              <a:off x="1978775" y="1288375"/>
              <a:ext cx="55650" cy="28500"/>
            </a:xfrm>
            <a:custGeom>
              <a:avLst/>
              <a:gdLst/>
              <a:ahLst/>
              <a:cxnLst/>
              <a:rect l="l" t="t" r="r" b="b"/>
              <a:pathLst>
                <a:path w="2226" h="1140" fill="none" extrusionOk="0">
                  <a:moveTo>
                    <a:pt x="2225" y="326"/>
                  </a:moveTo>
                  <a:lnTo>
                    <a:pt x="1466" y="1"/>
                  </a:lnTo>
                  <a:lnTo>
                    <a:pt x="1113" y="733"/>
                  </a:lnTo>
                  <a:lnTo>
                    <a:pt x="354" y="407"/>
                  </a:lnTo>
                  <a:lnTo>
                    <a:pt x="1" y="1140"/>
                  </a:lnTo>
                </a:path>
              </a:pathLst>
            </a:custGeom>
            <a:noFill/>
            <a:ln w="95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37"/>
            <p:cNvSpPr/>
            <p:nvPr/>
          </p:nvSpPr>
          <p:spPr>
            <a:xfrm>
              <a:off x="1978775" y="1238200"/>
              <a:ext cx="23775" cy="31225"/>
            </a:xfrm>
            <a:custGeom>
              <a:avLst/>
              <a:gdLst/>
              <a:ahLst/>
              <a:cxnLst/>
              <a:rect l="l" t="t" r="r" b="b"/>
              <a:pathLst>
                <a:path w="951" h="1249" extrusionOk="0">
                  <a:moveTo>
                    <a:pt x="109" y="0"/>
                  </a:moveTo>
                  <a:lnTo>
                    <a:pt x="1" y="1248"/>
                  </a:lnTo>
                  <a:lnTo>
                    <a:pt x="950" y="814"/>
                  </a:lnTo>
                  <a:lnTo>
                    <a:pt x="109" y="0"/>
                  </a:lnTo>
                  <a:close/>
                </a:path>
              </a:pathLst>
            </a:custGeom>
            <a:solidFill>
              <a:srgbClr val="FF5728"/>
            </a:solidFill>
            <a:ln w="95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37"/>
            <p:cNvSpPr/>
            <p:nvPr/>
          </p:nvSpPr>
          <p:spPr>
            <a:xfrm>
              <a:off x="1987375" y="1428725"/>
              <a:ext cx="163000" cy="165275"/>
            </a:xfrm>
            <a:custGeom>
              <a:avLst/>
              <a:gdLst/>
              <a:ahLst/>
              <a:cxnLst/>
              <a:rect l="l" t="t" r="r" b="b"/>
              <a:pathLst>
                <a:path w="6520" h="6611" extrusionOk="0">
                  <a:moveTo>
                    <a:pt x="3576" y="0"/>
                  </a:moveTo>
                  <a:cubicBezTo>
                    <a:pt x="2826" y="0"/>
                    <a:pt x="2073" y="333"/>
                    <a:pt x="1420" y="706"/>
                  </a:cubicBezTo>
                  <a:cubicBezTo>
                    <a:pt x="823" y="1032"/>
                    <a:pt x="118" y="1520"/>
                    <a:pt x="37" y="2280"/>
                  </a:cubicBezTo>
                  <a:cubicBezTo>
                    <a:pt x="10" y="2524"/>
                    <a:pt x="91" y="2741"/>
                    <a:pt x="254" y="2903"/>
                  </a:cubicBezTo>
                  <a:cubicBezTo>
                    <a:pt x="335" y="2985"/>
                    <a:pt x="416" y="3066"/>
                    <a:pt x="498" y="3120"/>
                  </a:cubicBezTo>
                  <a:cubicBezTo>
                    <a:pt x="0" y="4199"/>
                    <a:pt x="724" y="4326"/>
                    <a:pt x="1092" y="4326"/>
                  </a:cubicBezTo>
                  <a:cubicBezTo>
                    <a:pt x="1205" y="4326"/>
                    <a:pt x="1284" y="4314"/>
                    <a:pt x="1284" y="4314"/>
                  </a:cubicBezTo>
                  <a:lnTo>
                    <a:pt x="1284" y="4314"/>
                  </a:lnTo>
                  <a:cubicBezTo>
                    <a:pt x="1026" y="5268"/>
                    <a:pt x="1480" y="5460"/>
                    <a:pt x="1889" y="5460"/>
                  </a:cubicBezTo>
                  <a:cubicBezTo>
                    <a:pt x="2167" y="5460"/>
                    <a:pt x="2424" y="5372"/>
                    <a:pt x="2424" y="5372"/>
                  </a:cubicBezTo>
                  <a:lnTo>
                    <a:pt x="2424" y="5372"/>
                  </a:lnTo>
                  <a:cubicBezTo>
                    <a:pt x="2234" y="6321"/>
                    <a:pt x="2722" y="6565"/>
                    <a:pt x="3129" y="6592"/>
                  </a:cubicBezTo>
                  <a:cubicBezTo>
                    <a:pt x="3185" y="6603"/>
                    <a:pt x="3246" y="6610"/>
                    <a:pt x="3307" y="6610"/>
                  </a:cubicBezTo>
                  <a:cubicBezTo>
                    <a:pt x="3395" y="6610"/>
                    <a:pt x="3483" y="6597"/>
                    <a:pt x="3563" y="6565"/>
                  </a:cubicBezTo>
                  <a:cubicBezTo>
                    <a:pt x="3671" y="6538"/>
                    <a:pt x="3807" y="6484"/>
                    <a:pt x="3915" y="6430"/>
                  </a:cubicBezTo>
                  <a:lnTo>
                    <a:pt x="4919" y="5860"/>
                  </a:lnTo>
                  <a:lnTo>
                    <a:pt x="6357" y="5399"/>
                  </a:lnTo>
                  <a:cubicBezTo>
                    <a:pt x="6519" y="4775"/>
                    <a:pt x="6329" y="4124"/>
                    <a:pt x="5841" y="3690"/>
                  </a:cubicBezTo>
                  <a:cubicBezTo>
                    <a:pt x="6275" y="2876"/>
                    <a:pt x="5380" y="2280"/>
                    <a:pt x="5380" y="2280"/>
                  </a:cubicBezTo>
                  <a:cubicBezTo>
                    <a:pt x="5516" y="1791"/>
                    <a:pt x="5272" y="1303"/>
                    <a:pt x="4811" y="1113"/>
                  </a:cubicBezTo>
                  <a:cubicBezTo>
                    <a:pt x="4838" y="381"/>
                    <a:pt x="3943" y="28"/>
                    <a:pt x="3943" y="28"/>
                  </a:cubicBezTo>
                  <a:cubicBezTo>
                    <a:pt x="3821" y="9"/>
                    <a:pt x="3698" y="0"/>
                    <a:pt x="3576" y="0"/>
                  </a:cubicBezTo>
                  <a:close/>
                </a:path>
              </a:pathLst>
            </a:custGeom>
            <a:solidFill>
              <a:srgbClr val="F9CB9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37"/>
            <p:cNvSpPr/>
            <p:nvPr/>
          </p:nvSpPr>
          <p:spPr>
            <a:xfrm>
              <a:off x="1983525" y="1426025"/>
              <a:ext cx="166850" cy="168200"/>
            </a:xfrm>
            <a:custGeom>
              <a:avLst/>
              <a:gdLst/>
              <a:ahLst/>
              <a:cxnLst/>
              <a:rect l="l" t="t" r="r" b="b"/>
              <a:pathLst>
                <a:path w="6674" h="6728" fill="none" extrusionOk="0">
                  <a:moveTo>
                    <a:pt x="5073" y="5968"/>
                  </a:moveTo>
                  <a:lnTo>
                    <a:pt x="4069" y="6538"/>
                  </a:lnTo>
                  <a:cubicBezTo>
                    <a:pt x="3961" y="6592"/>
                    <a:pt x="3825" y="6646"/>
                    <a:pt x="3717" y="6673"/>
                  </a:cubicBezTo>
                  <a:cubicBezTo>
                    <a:pt x="3581" y="6727"/>
                    <a:pt x="3418" y="6727"/>
                    <a:pt x="3283" y="6700"/>
                  </a:cubicBezTo>
                  <a:cubicBezTo>
                    <a:pt x="2876" y="6673"/>
                    <a:pt x="2388" y="6429"/>
                    <a:pt x="2578" y="5480"/>
                  </a:cubicBezTo>
                  <a:cubicBezTo>
                    <a:pt x="2578" y="5480"/>
                    <a:pt x="1004" y="6022"/>
                    <a:pt x="1438" y="4422"/>
                  </a:cubicBezTo>
                  <a:cubicBezTo>
                    <a:pt x="1438" y="4422"/>
                    <a:pt x="1" y="4639"/>
                    <a:pt x="652" y="3228"/>
                  </a:cubicBezTo>
                  <a:cubicBezTo>
                    <a:pt x="570" y="3174"/>
                    <a:pt x="489" y="3093"/>
                    <a:pt x="408" y="3011"/>
                  </a:cubicBezTo>
                  <a:cubicBezTo>
                    <a:pt x="245" y="2849"/>
                    <a:pt x="164" y="2632"/>
                    <a:pt x="191" y="2388"/>
                  </a:cubicBezTo>
                  <a:cubicBezTo>
                    <a:pt x="272" y="1628"/>
                    <a:pt x="977" y="1140"/>
                    <a:pt x="1574" y="814"/>
                  </a:cubicBezTo>
                  <a:cubicBezTo>
                    <a:pt x="2334" y="380"/>
                    <a:pt x="3229" y="1"/>
                    <a:pt x="4097" y="136"/>
                  </a:cubicBezTo>
                  <a:cubicBezTo>
                    <a:pt x="4097" y="136"/>
                    <a:pt x="4992" y="489"/>
                    <a:pt x="4965" y="1221"/>
                  </a:cubicBezTo>
                  <a:cubicBezTo>
                    <a:pt x="5426" y="1411"/>
                    <a:pt x="5670" y="1899"/>
                    <a:pt x="5534" y="2388"/>
                  </a:cubicBezTo>
                  <a:cubicBezTo>
                    <a:pt x="5534" y="2388"/>
                    <a:pt x="6429" y="2984"/>
                    <a:pt x="5995" y="3798"/>
                  </a:cubicBezTo>
                  <a:cubicBezTo>
                    <a:pt x="6483" y="4232"/>
                    <a:pt x="6673" y="4883"/>
                    <a:pt x="6511" y="5507"/>
                  </a:cubicBezTo>
                </a:path>
              </a:pathLst>
            </a:custGeom>
            <a:noFill/>
            <a:ln w="95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37"/>
            <p:cNvSpPr/>
            <p:nvPr/>
          </p:nvSpPr>
          <p:spPr>
            <a:xfrm>
              <a:off x="1999800" y="1456550"/>
              <a:ext cx="107175" cy="50200"/>
            </a:xfrm>
            <a:custGeom>
              <a:avLst/>
              <a:gdLst/>
              <a:ahLst/>
              <a:cxnLst/>
              <a:rect l="l" t="t" r="r" b="b"/>
              <a:pathLst>
                <a:path w="4287" h="2008" fill="none" extrusionOk="0">
                  <a:moveTo>
                    <a:pt x="4286" y="0"/>
                  </a:moveTo>
                  <a:cubicBezTo>
                    <a:pt x="2686" y="217"/>
                    <a:pt x="1194" y="922"/>
                    <a:pt x="1" y="2007"/>
                  </a:cubicBezTo>
                </a:path>
              </a:pathLst>
            </a:custGeom>
            <a:noFill/>
            <a:ln w="95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37"/>
            <p:cNvSpPr/>
            <p:nvPr/>
          </p:nvSpPr>
          <p:spPr>
            <a:xfrm>
              <a:off x="2018800" y="1485700"/>
              <a:ext cx="102400" cy="50875"/>
            </a:xfrm>
            <a:custGeom>
              <a:avLst/>
              <a:gdLst/>
              <a:ahLst/>
              <a:cxnLst/>
              <a:rect l="l" t="t" r="r" b="b"/>
              <a:pathLst>
                <a:path w="4096" h="2035" fill="none" extrusionOk="0">
                  <a:moveTo>
                    <a:pt x="4096" y="1"/>
                  </a:moveTo>
                  <a:cubicBezTo>
                    <a:pt x="4096" y="1"/>
                    <a:pt x="1682" y="272"/>
                    <a:pt x="0" y="2035"/>
                  </a:cubicBezTo>
                </a:path>
              </a:pathLst>
            </a:custGeom>
            <a:noFill/>
            <a:ln w="95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37"/>
            <p:cNvSpPr/>
            <p:nvPr/>
          </p:nvSpPr>
          <p:spPr>
            <a:xfrm>
              <a:off x="2044060" y="1520772"/>
              <a:ext cx="85475" cy="42050"/>
            </a:xfrm>
            <a:custGeom>
              <a:avLst/>
              <a:gdLst/>
              <a:ahLst/>
              <a:cxnLst/>
              <a:rect l="l" t="t" r="r" b="b"/>
              <a:pathLst>
                <a:path w="3419" h="1682" fill="none" extrusionOk="0">
                  <a:moveTo>
                    <a:pt x="3418" y="0"/>
                  </a:moveTo>
                  <a:cubicBezTo>
                    <a:pt x="2171" y="325"/>
                    <a:pt x="1004" y="895"/>
                    <a:pt x="1" y="1682"/>
                  </a:cubicBezTo>
                </a:path>
              </a:pathLst>
            </a:custGeom>
            <a:noFill/>
            <a:ln w="95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37"/>
            <p:cNvSpPr/>
            <p:nvPr/>
          </p:nvSpPr>
          <p:spPr>
            <a:xfrm>
              <a:off x="918925" y="1703375"/>
              <a:ext cx="782550" cy="455700"/>
            </a:xfrm>
            <a:custGeom>
              <a:avLst/>
              <a:gdLst/>
              <a:ahLst/>
              <a:cxnLst/>
              <a:rect l="l" t="t" r="r" b="b"/>
              <a:pathLst>
                <a:path w="31302" h="18228" extrusionOk="0">
                  <a:moveTo>
                    <a:pt x="20099" y="0"/>
                  </a:moveTo>
                  <a:cubicBezTo>
                    <a:pt x="19991" y="3282"/>
                    <a:pt x="17631" y="5561"/>
                    <a:pt x="14430" y="5886"/>
                  </a:cubicBezTo>
                  <a:cubicBezTo>
                    <a:pt x="14232" y="5904"/>
                    <a:pt x="14034" y="5913"/>
                    <a:pt x="13838" y="5913"/>
                  </a:cubicBezTo>
                  <a:cubicBezTo>
                    <a:pt x="10744" y="5913"/>
                    <a:pt x="8045" y="3738"/>
                    <a:pt x="7432" y="651"/>
                  </a:cubicBezTo>
                  <a:lnTo>
                    <a:pt x="5751" y="1384"/>
                  </a:lnTo>
                  <a:lnTo>
                    <a:pt x="2631" y="2767"/>
                  </a:lnTo>
                  <a:cubicBezTo>
                    <a:pt x="1926" y="3092"/>
                    <a:pt x="1248" y="3472"/>
                    <a:pt x="624" y="3906"/>
                  </a:cubicBezTo>
                  <a:lnTo>
                    <a:pt x="0" y="18227"/>
                  </a:lnTo>
                  <a:lnTo>
                    <a:pt x="31301" y="18227"/>
                  </a:lnTo>
                  <a:lnTo>
                    <a:pt x="27802" y="2333"/>
                  </a:lnTo>
                  <a:cubicBezTo>
                    <a:pt x="26582" y="1628"/>
                    <a:pt x="25280" y="1085"/>
                    <a:pt x="23924" y="678"/>
                  </a:cubicBezTo>
                  <a:cubicBezTo>
                    <a:pt x="22676" y="299"/>
                    <a:pt x="21401" y="82"/>
                    <a:pt x="20099" y="0"/>
                  </a:cubicBezTo>
                  <a:close/>
                </a:path>
              </a:pathLst>
            </a:custGeom>
            <a:solidFill>
              <a:srgbClr val="FF5728"/>
            </a:solidFill>
            <a:ln w="9525" cap="flat" cmpd="sng">
              <a:solidFill>
                <a:srgbClr val="FF5728"/>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37"/>
            <p:cNvSpPr/>
            <p:nvPr/>
          </p:nvSpPr>
          <p:spPr>
            <a:xfrm>
              <a:off x="1019950" y="1702025"/>
              <a:ext cx="519450" cy="255250"/>
            </a:xfrm>
            <a:custGeom>
              <a:avLst/>
              <a:gdLst/>
              <a:ahLst/>
              <a:cxnLst/>
              <a:rect l="l" t="t" r="r" b="b"/>
              <a:pathLst>
                <a:path w="20778" h="10210" extrusionOk="0">
                  <a:moveTo>
                    <a:pt x="16031" y="0"/>
                  </a:moveTo>
                  <a:cubicBezTo>
                    <a:pt x="15950" y="3255"/>
                    <a:pt x="13617" y="5615"/>
                    <a:pt x="10389" y="5940"/>
                  </a:cubicBezTo>
                  <a:cubicBezTo>
                    <a:pt x="10191" y="5958"/>
                    <a:pt x="9993" y="5967"/>
                    <a:pt x="9797" y="5967"/>
                  </a:cubicBezTo>
                  <a:cubicBezTo>
                    <a:pt x="6703" y="5967"/>
                    <a:pt x="4004" y="3792"/>
                    <a:pt x="3391" y="705"/>
                  </a:cubicBezTo>
                  <a:lnTo>
                    <a:pt x="1737" y="1438"/>
                  </a:lnTo>
                  <a:cubicBezTo>
                    <a:pt x="1" y="4611"/>
                    <a:pt x="570" y="8300"/>
                    <a:pt x="2957" y="9656"/>
                  </a:cubicBezTo>
                  <a:cubicBezTo>
                    <a:pt x="3605" y="10031"/>
                    <a:pt x="4323" y="10209"/>
                    <a:pt x="5062" y="10209"/>
                  </a:cubicBezTo>
                  <a:cubicBezTo>
                    <a:pt x="7049" y="10209"/>
                    <a:pt x="9196" y="8928"/>
                    <a:pt x="10579" y="6754"/>
                  </a:cubicBezTo>
                  <a:cubicBezTo>
                    <a:pt x="11928" y="8598"/>
                    <a:pt x="13842" y="9674"/>
                    <a:pt x="15643" y="9674"/>
                  </a:cubicBezTo>
                  <a:cubicBezTo>
                    <a:pt x="16305" y="9674"/>
                    <a:pt x="16952" y="9528"/>
                    <a:pt x="17550" y="9222"/>
                  </a:cubicBezTo>
                  <a:cubicBezTo>
                    <a:pt x="20072" y="7920"/>
                    <a:pt x="20778" y="4177"/>
                    <a:pt x="19096" y="868"/>
                  </a:cubicBezTo>
                  <a:cubicBezTo>
                    <a:pt x="18988" y="651"/>
                    <a:pt x="18879" y="488"/>
                    <a:pt x="18798" y="380"/>
                  </a:cubicBezTo>
                  <a:cubicBezTo>
                    <a:pt x="18309" y="244"/>
                    <a:pt x="17794" y="163"/>
                    <a:pt x="17279" y="109"/>
                  </a:cubicBezTo>
                  <a:cubicBezTo>
                    <a:pt x="16845" y="54"/>
                    <a:pt x="16411" y="0"/>
                    <a:pt x="16031" y="0"/>
                  </a:cubicBezTo>
                  <a:close/>
                </a:path>
              </a:pathLst>
            </a:custGeom>
            <a:solidFill>
              <a:srgbClr val="FFDC61"/>
            </a:solidFill>
            <a:ln w="9525" cap="flat" cmpd="sng">
              <a:solidFill>
                <a:srgbClr val="FFDC61"/>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37"/>
            <p:cNvSpPr/>
            <p:nvPr/>
          </p:nvSpPr>
          <p:spPr>
            <a:xfrm>
              <a:off x="775175" y="750825"/>
              <a:ext cx="889000" cy="810000"/>
            </a:xfrm>
            <a:custGeom>
              <a:avLst/>
              <a:gdLst/>
              <a:ahLst/>
              <a:cxnLst/>
              <a:rect l="l" t="t" r="r" b="b"/>
              <a:pathLst>
                <a:path w="35560" h="32400" extrusionOk="0">
                  <a:moveTo>
                    <a:pt x="17780" y="0"/>
                  </a:moveTo>
                  <a:cubicBezTo>
                    <a:pt x="13630" y="0"/>
                    <a:pt x="9480" y="1580"/>
                    <a:pt x="6320" y="4740"/>
                  </a:cubicBezTo>
                  <a:cubicBezTo>
                    <a:pt x="0" y="11060"/>
                    <a:pt x="0" y="21340"/>
                    <a:pt x="6320" y="27660"/>
                  </a:cubicBezTo>
                  <a:cubicBezTo>
                    <a:pt x="9480" y="30820"/>
                    <a:pt x="13630" y="32400"/>
                    <a:pt x="17780" y="32400"/>
                  </a:cubicBezTo>
                  <a:cubicBezTo>
                    <a:pt x="21930" y="32400"/>
                    <a:pt x="26080" y="30820"/>
                    <a:pt x="29240" y="27660"/>
                  </a:cubicBezTo>
                  <a:cubicBezTo>
                    <a:pt x="35560" y="21340"/>
                    <a:pt x="35560" y="11060"/>
                    <a:pt x="29240" y="4740"/>
                  </a:cubicBezTo>
                  <a:cubicBezTo>
                    <a:pt x="26080" y="1580"/>
                    <a:pt x="21930" y="0"/>
                    <a:pt x="17780" y="0"/>
                  </a:cubicBezTo>
                  <a:close/>
                </a:path>
              </a:pathLst>
            </a:custGeom>
            <a:solidFill>
              <a:srgbClr val="0085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37"/>
            <p:cNvSpPr/>
            <p:nvPr/>
          </p:nvSpPr>
          <p:spPr>
            <a:xfrm>
              <a:off x="701925" y="860200"/>
              <a:ext cx="1066675" cy="807150"/>
            </a:xfrm>
            <a:custGeom>
              <a:avLst/>
              <a:gdLst/>
              <a:ahLst/>
              <a:cxnLst/>
              <a:rect l="l" t="t" r="r" b="b"/>
              <a:pathLst>
                <a:path w="42667" h="32286" extrusionOk="0">
                  <a:moveTo>
                    <a:pt x="20641" y="1"/>
                  </a:moveTo>
                  <a:cubicBezTo>
                    <a:pt x="20300" y="1"/>
                    <a:pt x="19956" y="14"/>
                    <a:pt x="19611" y="40"/>
                  </a:cubicBezTo>
                  <a:lnTo>
                    <a:pt x="19476" y="40"/>
                  </a:lnTo>
                  <a:cubicBezTo>
                    <a:pt x="13508" y="555"/>
                    <a:pt x="8707" y="4840"/>
                    <a:pt x="6890" y="10591"/>
                  </a:cubicBezTo>
                  <a:cubicBezTo>
                    <a:pt x="6890" y="10645"/>
                    <a:pt x="6863" y="10726"/>
                    <a:pt x="6836" y="10781"/>
                  </a:cubicBezTo>
                  <a:cubicBezTo>
                    <a:pt x="6266" y="12625"/>
                    <a:pt x="6049" y="14551"/>
                    <a:pt x="6131" y="16477"/>
                  </a:cubicBezTo>
                  <a:cubicBezTo>
                    <a:pt x="5467" y="16010"/>
                    <a:pt x="4685" y="15769"/>
                    <a:pt x="3894" y="15769"/>
                  </a:cubicBezTo>
                  <a:cubicBezTo>
                    <a:pt x="3489" y="15769"/>
                    <a:pt x="3081" y="15833"/>
                    <a:pt x="2686" y="15961"/>
                  </a:cubicBezTo>
                  <a:cubicBezTo>
                    <a:pt x="706" y="16721"/>
                    <a:pt x="1" y="19297"/>
                    <a:pt x="1113" y="21684"/>
                  </a:cubicBezTo>
                  <a:cubicBezTo>
                    <a:pt x="2037" y="23644"/>
                    <a:pt x="3855" y="24906"/>
                    <a:pt x="5581" y="24906"/>
                  </a:cubicBezTo>
                  <a:cubicBezTo>
                    <a:pt x="5981" y="24906"/>
                    <a:pt x="6377" y="24838"/>
                    <a:pt x="6755" y="24695"/>
                  </a:cubicBezTo>
                  <a:cubicBezTo>
                    <a:pt x="7243" y="24505"/>
                    <a:pt x="7704" y="24180"/>
                    <a:pt x="8029" y="23773"/>
                  </a:cubicBezTo>
                  <a:cubicBezTo>
                    <a:pt x="10667" y="28871"/>
                    <a:pt x="15701" y="32285"/>
                    <a:pt x="21311" y="32285"/>
                  </a:cubicBezTo>
                  <a:cubicBezTo>
                    <a:pt x="21700" y="32285"/>
                    <a:pt x="22092" y="32269"/>
                    <a:pt x="22486" y="32235"/>
                  </a:cubicBezTo>
                  <a:cubicBezTo>
                    <a:pt x="28644" y="31720"/>
                    <a:pt x="33580" y="27163"/>
                    <a:pt x="35235" y="21088"/>
                  </a:cubicBezTo>
                  <a:cubicBezTo>
                    <a:pt x="35696" y="21630"/>
                    <a:pt x="36320" y="22010"/>
                    <a:pt x="37025" y="22173"/>
                  </a:cubicBezTo>
                  <a:cubicBezTo>
                    <a:pt x="37220" y="22208"/>
                    <a:pt x="37417" y="22225"/>
                    <a:pt x="37613" y="22225"/>
                  </a:cubicBezTo>
                  <a:cubicBezTo>
                    <a:pt x="39538" y="22225"/>
                    <a:pt x="41425" y="20581"/>
                    <a:pt x="42016" y="18267"/>
                  </a:cubicBezTo>
                  <a:cubicBezTo>
                    <a:pt x="42667" y="15717"/>
                    <a:pt x="41500" y="13303"/>
                    <a:pt x="39439" y="12896"/>
                  </a:cubicBezTo>
                  <a:cubicBezTo>
                    <a:pt x="39226" y="12854"/>
                    <a:pt x="39014" y="12833"/>
                    <a:pt x="38802" y="12833"/>
                  </a:cubicBezTo>
                  <a:cubicBezTo>
                    <a:pt x="37666" y="12833"/>
                    <a:pt x="36565" y="13427"/>
                    <a:pt x="35696" y="14388"/>
                  </a:cubicBezTo>
                  <a:cubicBezTo>
                    <a:pt x="35506" y="12598"/>
                    <a:pt x="34991" y="10835"/>
                    <a:pt x="34231" y="9207"/>
                  </a:cubicBezTo>
                  <a:lnTo>
                    <a:pt x="34123" y="8963"/>
                  </a:lnTo>
                  <a:cubicBezTo>
                    <a:pt x="31562" y="3612"/>
                    <a:pt x="26391" y="1"/>
                    <a:pt x="20641" y="1"/>
                  </a:cubicBezTo>
                  <a:close/>
                </a:path>
              </a:pathLst>
            </a:custGeom>
            <a:solidFill>
              <a:srgbClr val="F9CB9C"/>
            </a:solidFill>
            <a:ln w="95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37"/>
            <p:cNvSpPr/>
            <p:nvPr/>
          </p:nvSpPr>
          <p:spPr>
            <a:xfrm>
              <a:off x="861275" y="850000"/>
              <a:ext cx="706600" cy="286500"/>
            </a:xfrm>
            <a:custGeom>
              <a:avLst/>
              <a:gdLst/>
              <a:ahLst/>
              <a:cxnLst/>
              <a:rect l="l" t="t" r="r" b="b"/>
              <a:pathLst>
                <a:path w="28264" h="11460" extrusionOk="0">
                  <a:moveTo>
                    <a:pt x="14257" y="1"/>
                  </a:moveTo>
                  <a:cubicBezTo>
                    <a:pt x="13910" y="1"/>
                    <a:pt x="13561" y="14"/>
                    <a:pt x="13210" y="41"/>
                  </a:cubicBezTo>
                  <a:lnTo>
                    <a:pt x="13075" y="41"/>
                  </a:lnTo>
                  <a:cubicBezTo>
                    <a:pt x="6863" y="583"/>
                    <a:pt x="1872" y="5248"/>
                    <a:pt x="1" y="11460"/>
                  </a:cubicBezTo>
                  <a:lnTo>
                    <a:pt x="5263" y="10999"/>
                  </a:lnTo>
                  <a:lnTo>
                    <a:pt x="4802" y="6306"/>
                  </a:lnTo>
                  <a:lnTo>
                    <a:pt x="7189" y="10863"/>
                  </a:lnTo>
                  <a:lnTo>
                    <a:pt x="10037" y="10673"/>
                  </a:lnTo>
                  <a:lnTo>
                    <a:pt x="9603" y="5954"/>
                  </a:lnTo>
                  <a:lnTo>
                    <a:pt x="12044" y="10510"/>
                  </a:lnTo>
                  <a:lnTo>
                    <a:pt x="15760" y="10239"/>
                  </a:lnTo>
                  <a:lnTo>
                    <a:pt x="15299" y="5574"/>
                  </a:lnTo>
                  <a:lnTo>
                    <a:pt x="17523" y="10131"/>
                  </a:lnTo>
                  <a:lnTo>
                    <a:pt x="20995" y="9887"/>
                  </a:lnTo>
                  <a:lnTo>
                    <a:pt x="20534" y="5194"/>
                  </a:lnTo>
                  <a:lnTo>
                    <a:pt x="22297" y="9778"/>
                  </a:lnTo>
                  <a:lnTo>
                    <a:pt x="28264" y="9697"/>
                  </a:lnTo>
                  <a:cubicBezTo>
                    <a:pt x="25598" y="3904"/>
                    <a:pt x="20220" y="1"/>
                    <a:pt x="14257" y="1"/>
                  </a:cubicBezTo>
                  <a:close/>
                </a:path>
              </a:pathLst>
            </a:custGeom>
            <a:solidFill>
              <a:srgbClr val="0085FF"/>
            </a:solidFill>
            <a:ln w="9525" cap="flat" cmpd="sng">
              <a:solidFill>
                <a:srgbClr val="0085FF"/>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37"/>
            <p:cNvSpPr/>
            <p:nvPr/>
          </p:nvSpPr>
          <p:spPr>
            <a:xfrm>
              <a:off x="1610575" y="1245650"/>
              <a:ext cx="84125" cy="108525"/>
            </a:xfrm>
            <a:custGeom>
              <a:avLst/>
              <a:gdLst/>
              <a:ahLst/>
              <a:cxnLst/>
              <a:rect l="l" t="t" r="r" b="b"/>
              <a:pathLst>
                <a:path w="3365" h="4341" fill="none" extrusionOk="0">
                  <a:moveTo>
                    <a:pt x="1" y="4341"/>
                  </a:moveTo>
                  <a:lnTo>
                    <a:pt x="3364" y="1"/>
                  </a:lnTo>
                </a:path>
              </a:pathLst>
            </a:custGeom>
            <a:noFill/>
            <a:ln w="95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37"/>
            <p:cNvSpPr/>
            <p:nvPr/>
          </p:nvSpPr>
          <p:spPr>
            <a:xfrm>
              <a:off x="774475" y="1308050"/>
              <a:ext cx="83450" cy="108500"/>
            </a:xfrm>
            <a:custGeom>
              <a:avLst/>
              <a:gdLst/>
              <a:ahLst/>
              <a:cxnLst/>
              <a:rect l="l" t="t" r="r" b="b"/>
              <a:pathLst>
                <a:path w="3338" h="4340" fill="none" extrusionOk="0">
                  <a:moveTo>
                    <a:pt x="3337" y="4340"/>
                  </a:moveTo>
                  <a:lnTo>
                    <a:pt x="1" y="0"/>
                  </a:lnTo>
                </a:path>
              </a:pathLst>
            </a:custGeom>
            <a:noFill/>
            <a:ln w="95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37"/>
            <p:cNvSpPr/>
            <p:nvPr/>
          </p:nvSpPr>
          <p:spPr>
            <a:xfrm>
              <a:off x="871450" y="1282000"/>
              <a:ext cx="241500" cy="203650"/>
            </a:xfrm>
            <a:custGeom>
              <a:avLst/>
              <a:gdLst/>
              <a:ahLst/>
              <a:cxnLst/>
              <a:rect l="l" t="t" r="r" b="b"/>
              <a:pathLst>
                <a:path w="9660" h="8146" extrusionOk="0">
                  <a:moveTo>
                    <a:pt x="5402" y="0"/>
                  </a:moveTo>
                  <a:cubicBezTo>
                    <a:pt x="5302" y="0"/>
                    <a:pt x="5201" y="4"/>
                    <a:pt x="5100" y="11"/>
                  </a:cubicBezTo>
                  <a:cubicBezTo>
                    <a:pt x="1465" y="283"/>
                    <a:pt x="1" y="4812"/>
                    <a:pt x="2767" y="7172"/>
                  </a:cubicBezTo>
                  <a:cubicBezTo>
                    <a:pt x="3558" y="7845"/>
                    <a:pt x="4473" y="8146"/>
                    <a:pt x="5368" y="8146"/>
                  </a:cubicBezTo>
                  <a:cubicBezTo>
                    <a:pt x="7574" y="8146"/>
                    <a:pt x="9660" y="6321"/>
                    <a:pt x="9467" y="3755"/>
                  </a:cubicBezTo>
                  <a:cubicBezTo>
                    <a:pt x="9286" y="1606"/>
                    <a:pt x="7498" y="0"/>
                    <a:pt x="5402" y="0"/>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37"/>
            <p:cNvSpPr/>
            <p:nvPr/>
          </p:nvSpPr>
          <p:spPr>
            <a:xfrm>
              <a:off x="1304075" y="1268350"/>
              <a:ext cx="241300" cy="203375"/>
            </a:xfrm>
            <a:custGeom>
              <a:avLst/>
              <a:gdLst/>
              <a:ahLst/>
              <a:cxnLst/>
              <a:rect l="l" t="t" r="r" b="b"/>
              <a:pathLst>
                <a:path w="9652" h="8135" extrusionOk="0">
                  <a:moveTo>
                    <a:pt x="5419" y="0"/>
                  </a:moveTo>
                  <a:cubicBezTo>
                    <a:pt x="5305" y="0"/>
                    <a:pt x="5189" y="5"/>
                    <a:pt x="5073" y="15"/>
                  </a:cubicBezTo>
                  <a:cubicBezTo>
                    <a:pt x="1465" y="286"/>
                    <a:pt x="1" y="4789"/>
                    <a:pt x="2740" y="7149"/>
                  </a:cubicBezTo>
                  <a:cubicBezTo>
                    <a:pt x="3540" y="7830"/>
                    <a:pt x="4462" y="8134"/>
                    <a:pt x="5361" y="8134"/>
                  </a:cubicBezTo>
                  <a:cubicBezTo>
                    <a:pt x="7574" y="8134"/>
                    <a:pt x="9652" y="6296"/>
                    <a:pt x="9440" y="3731"/>
                  </a:cubicBezTo>
                  <a:cubicBezTo>
                    <a:pt x="9286" y="1622"/>
                    <a:pt x="7521" y="0"/>
                    <a:pt x="5419" y="0"/>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37"/>
            <p:cNvSpPr/>
            <p:nvPr/>
          </p:nvSpPr>
          <p:spPr>
            <a:xfrm>
              <a:off x="1337975" y="1214400"/>
              <a:ext cx="66500" cy="90300"/>
            </a:xfrm>
            <a:custGeom>
              <a:avLst/>
              <a:gdLst/>
              <a:ahLst/>
              <a:cxnLst/>
              <a:rect l="l" t="t" r="r" b="b"/>
              <a:pathLst>
                <a:path w="2660" h="3612" extrusionOk="0">
                  <a:moveTo>
                    <a:pt x="1317" y="0"/>
                  </a:moveTo>
                  <a:cubicBezTo>
                    <a:pt x="1295" y="0"/>
                    <a:pt x="1272" y="1"/>
                    <a:pt x="1249" y="3"/>
                  </a:cubicBezTo>
                  <a:cubicBezTo>
                    <a:pt x="543" y="30"/>
                    <a:pt x="1" y="871"/>
                    <a:pt x="55" y="1847"/>
                  </a:cubicBezTo>
                  <a:cubicBezTo>
                    <a:pt x="82" y="2834"/>
                    <a:pt x="685" y="3611"/>
                    <a:pt x="1376" y="3611"/>
                  </a:cubicBezTo>
                  <a:cubicBezTo>
                    <a:pt x="1388" y="3611"/>
                    <a:pt x="1400" y="3611"/>
                    <a:pt x="1411" y="3611"/>
                  </a:cubicBezTo>
                  <a:cubicBezTo>
                    <a:pt x="2117" y="3583"/>
                    <a:pt x="2659" y="2770"/>
                    <a:pt x="2605" y="1739"/>
                  </a:cubicBezTo>
                  <a:cubicBezTo>
                    <a:pt x="2552" y="768"/>
                    <a:pt x="1992" y="0"/>
                    <a:pt x="1317"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37"/>
            <p:cNvSpPr/>
            <p:nvPr/>
          </p:nvSpPr>
          <p:spPr>
            <a:xfrm>
              <a:off x="1032850" y="1232750"/>
              <a:ext cx="66475" cy="90925"/>
            </a:xfrm>
            <a:custGeom>
              <a:avLst/>
              <a:gdLst/>
              <a:ahLst/>
              <a:cxnLst/>
              <a:rect l="l" t="t" r="r" b="b"/>
              <a:pathLst>
                <a:path w="2659" h="3637" extrusionOk="0">
                  <a:moveTo>
                    <a:pt x="1283" y="1"/>
                  </a:moveTo>
                  <a:cubicBezTo>
                    <a:pt x="1272" y="1"/>
                    <a:pt x="1260" y="1"/>
                    <a:pt x="1248" y="1"/>
                  </a:cubicBezTo>
                  <a:cubicBezTo>
                    <a:pt x="543" y="29"/>
                    <a:pt x="0" y="869"/>
                    <a:pt x="54" y="1873"/>
                  </a:cubicBezTo>
                  <a:cubicBezTo>
                    <a:pt x="81" y="2860"/>
                    <a:pt x="685" y="3637"/>
                    <a:pt x="1375" y="3637"/>
                  </a:cubicBezTo>
                  <a:cubicBezTo>
                    <a:pt x="1387" y="3637"/>
                    <a:pt x="1399" y="3636"/>
                    <a:pt x="1411" y="3636"/>
                  </a:cubicBezTo>
                  <a:cubicBezTo>
                    <a:pt x="2116" y="3609"/>
                    <a:pt x="2658" y="2795"/>
                    <a:pt x="2604" y="1764"/>
                  </a:cubicBezTo>
                  <a:cubicBezTo>
                    <a:pt x="2551" y="778"/>
                    <a:pt x="1973" y="1"/>
                    <a:pt x="1283"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37"/>
            <p:cNvSpPr/>
            <p:nvPr/>
          </p:nvSpPr>
          <p:spPr>
            <a:xfrm>
              <a:off x="1189481" y="1271428"/>
              <a:ext cx="67838" cy="67150"/>
            </a:xfrm>
            <a:custGeom>
              <a:avLst/>
              <a:gdLst/>
              <a:ahLst/>
              <a:cxnLst/>
              <a:rect l="l" t="t" r="r" b="b"/>
              <a:pathLst>
                <a:path w="2876" h="2686" extrusionOk="0">
                  <a:moveTo>
                    <a:pt x="1817" y="0"/>
                  </a:moveTo>
                  <a:lnTo>
                    <a:pt x="1817" y="0"/>
                  </a:lnTo>
                  <a:cubicBezTo>
                    <a:pt x="1817" y="1"/>
                    <a:pt x="0" y="2225"/>
                    <a:pt x="2333" y="2686"/>
                  </a:cubicBezTo>
                  <a:cubicBezTo>
                    <a:pt x="2712" y="2252"/>
                    <a:pt x="2875" y="1655"/>
                    <a:pt x="2767" y="1085"/>
                  </a:cubicBezTo>
                  <a:cubicBezTo>
                    <a:pt x="2604" y="597"/>
                    <a:pt x="2278" y="217"/>
                    <a:pt x="1817" y="0"/>
                  </a:cubicBezTo>
                  <a:close/>
                </a:path>
              </a:pathLst>
            </a:custGeom>
            <a:solidFill>
              <a:srgbClr val="FF5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37"/>
            <p:cNvSpPr/>
            <p:nvPr/>
          </p:nvSpPr>
          <p:spPr>
            <a:xfrm>
              <a:off x="1189475" y="1265325"/>
              <a:ext cx="58350" cy="75975"/>
            </a:xfrm>
            <a:custGeom>
              <a:avLst/>
              <a:gdLst/>
              <a:ahLst/>
              <a:cxnLst/>
              <a:rect l="l" t="t" r="r" b="b"/>
              <a:pathLst>
                <a:path w="2334" h="3039" fill="none" extrusionOk="0">
                  <a:moveTo>
                    <a:pt x="1818" y="0"/>
                  </a:moveTo>
                  <a:cubicBezTo>
                    <a:pt x="1818" y="0"/>
                    <a:pt x="1" y="2577"/>
                    <a:pt x="2333" y="3038"/>
                  </a:cubicBezTo>
                </a:path>
              </a:pathLst>
            </a:custGeom>
            <a:noFill/>
            <a:ln w="9525" cap="flat" cmpd="sng">
              <a:solidFill>
                <a:srgbClr val="252C3C"/>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37"/>
            <p:cNvSpPr/>
            <p:nvPr/>
          </p:nvSpPr>
          <p:spPr>
            <a:xfrm>
              <a:off x="1040975" y="1329750"/>
              <a:ext cx="394000" cy="140375"/>
            </a:xfrm>
            <a:custGeom>
              <a:avLst/>
              <a:gdLst/>
              <a:ahLst/>
              <a:cxnLst/>
              <a:rect l="l" t="t" r="r" b="b"/>
              <a:pathLst>
                <a:path w="15760" h="5615" extrusionOk="0">
                  <a:moveTo>
                    <a:pt x="14458" y="0"/>
                  </a:moveTo>
                  <a:lnTo>
                    <a:pt x="14241" y="1600"/>
                  </a:lnTo>
                  <a:cubicBezTo>
                    <a:pt x="14132" y="2333"/>
                    <a:pt x="13508" y="2875"/>
                    <a:pt x="12776" y="2902"/>
                  </a:cubicBezTo>
                  <a:lnTo>
                    <a:pt x="3039" y="3336"/>
                  </a:lnTo>
                  <a:cubicBezTo>
                    <a:pt x="3019" y="3337"/>
                    <a:pt x="3000" y="3337"/>
                    <a:pt x="2980" y="3337"/>
                  </a:cubicBezTo>
                  <a:cubicBezTo>
                    <a:pt x="2271" y="3337"/>
                    <a:pt x="1624" y="2857"/>
                    <a:pt x="1465" y="2170"/>
                  </a:cubicBezTo>
                  <a:lnTo>
                    <a:pt x="1058" y="678"/>
                  </a:lnTo>
                  <a:cubicBezTo>
                    <a:pt x="489" y="841"/>
                    <a:pt x="82" y="1248"/>
                    <a:pt x="55" y="2089"/>
                  </a:cubicBezTo>
                  <a:cubicBezTo>
                    <a:pt x="1" y="3038"/>
                    <a:pt x="652" y="3852"/>
                    <a:pt x="1194" y="4557"/>
                  </a:cubicBezTo>
                  <a:cubicBezTo>
                    <a:pt x="1520" y="4964"/>
                    <a:pt x="1926" y="5316"/>
                    <a:pt x="2360" y="5615"/>
                  </a:cubicBezTo>
                  <a:cubicBezTo>
                    <a:pt x="3391" y="4665"/>
                    <a:pt x="5480" y="3933"/>
                    <a:pt x="7894" y="3743"/>
                  </a:cubicBezTo>
                  <a:cubicBezTo>
                    <a:pt x="8230" y="3720"/>
                    <a:pt x="8560" y="3709"/>
                    <a:pt x="8883" y="3709"/>
                  </a:cubicBezTo>
                  <a:cubicBezTo>
                    <a:pt x="10850" y="3709"/>
                    <a:pt x="12530" y="4121"/>
                    <a:pt x="13508" y="4774"/>
                  </a:cubicBezTo>
                  <a:cubicBezTo>
                    <a:pt x="13969" y="4394"/>
                    <a:pt x="14403" y="3987"/>
                    <a:pt x="14783" y="3526"/>
                  </a:cubicBezTo>
                  <a:cubicBezTo>
                    <a:pt x="15109" y="3146"/>
                    <a:pt x="15380" y="2712"/>
                    <a:pt x="15570" y="2251"/>
                  </a:cubicBezTo>
                  <a:cubicBezTo>
                    <a:pt x="15760" y="1736"/>
                    <a:pt x="15733" y="922"/>
                    <a:pt x="15326" y="515"/>
                  </a:cubicBezTo>
                  <a:cubicBezTo>
                    <a:pt x="15082" y="271"/>
                    <a:pt x="14783" y="109"/>
                    <a:pt x="14458" y="0"/>
                  </a:cubicBezTo>
                  <a:close/>
                </a:path>
              </a:pathLst>
            </a:custGeom>
            <a:solidFill>
              <a:srgbClr val="022B49"/>
            </a:solidFill>
            <a:ln w="95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37"/>
            <p:cNvSpPr/>
            <p:nvPr/>
          </p:nvSpPr>
          <p:spPr>
            <a:xfrm>
              <a:off x="1099975" y="1422475"/>
              <a:ext cx="278725" cy="82300"/>
            </a:xfrm>
            <a:custGeom>
              <a:avLst/>
              <a:gdLst/>
              <a:ahLst/>
              <a:cxnLst/>
              <a:rect l="l" t="t" r="r" b="b"/>
              <a:pathLst>
                <a:path w="11149" h="3292" extrusionOk="0">
                  <a:moveTo>
                    <a:pt x="6513" y="0"/>
                  </a:moveTo>
                  <a:cubicBezTo>
                    <a:pt x="6193" y="0"/>
                    <a:pt x="5866" y="11"/>
                    <a:pt x="5534" y="34"/>
                  </a:cubicBezTo>
                  <a:cubicBezTo>
                    <a:pt x="3120" y="197"/>
                    <a:pt x="1031" y="956"/>
                    <a:pt x="0" y="1906"/>
                  </a:cubicBezTo>
                  <a:cubicBezTo>
                    <a:pt x="760" y="2421"/>
                    <a:pt x="1628" y="2774"/>
                    <a:pt x="2523" y="3018"/>
                  </a:cubicBezTo>
                  <a:cubicBezTo>
                    <a:pt x="3319" y="3200"/>
                    <a:pt x="4134" y="3291"/>
                    <a:pt x="4952" y="3291"/>
                  </a:cubicBezTo>
                  <a:cubicBezTo>
                    <a:pt x="5472" y="3291"/>
                    <a:pt x="5993" y="3254"/>
                    <a:pt x="6510" y="3181"/>
                  </a:cubicBezTo>
                  <a:cubicBezTo>
                    <a:pt x="7378" y="3018"/>
                    <a:pt x="8246" y="2747"/>
                    <a:pt x="9033" y="2367"/>
                  </a:cubicBezTo>
                  <a:cubicBezTo>
                    <a:pt x="9792" y="2041"/>
                    <a:pt x="10497" y="1580"/>
                    <a:pt x="11148" y="1065"/>
                  </a:cubicBezTo>
                  <a:cubicBezTo>
                    <a:pt x="10146" y="412"/>
                    <a:pt x="8464" y="0"/>
                    <a:pt x="6513" y="0"/>
                  </a:cubicBezTo>
                  <a:close/>
                </a:path>
              </a:pathLst>
            </a:custGeom>
            <a:solidFill>
              <a:srgbClr val="FF8693"/>
            </a:solidFill>
            <a:ln w="95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37"/>
            <p:cNvSpPr/>
            <p:nvPr/>
          </p:nvSpPr>
          <p:spPr>
            <a:xfrm>
              <a:off x="1067425" y="1327375"/>
              <a:ext cx="335000" cy="85825"/>
            </a:xfrm>
            <a:custGeom>
              <a:avLst/>
              <a:gdLst/>
              <a:ahLst/>
              <a:cxnLst/>
              <a:rect l="l" t="t" r="r" b="b"/>
              <a:pathLst>
                <a:path w="13400" h="3433" extrusionOk="0">
                  <a:moveTo>
                    <a:pt x="12525" y="0"/>
                  </a:moveTo>
                  <a:cubicBezTo>
                    <a:pt x="12077" y="0"/>
                    <a:pt x="11630" y="72"/>
                    <a:pt x="11203" y="204"/>
                  </a:cubicBezTo>
                  <a:cubicBezTo>
                    <a:pt x="10172" y="475"/>
                    <a:pt x="9195" y="963"/>
                    <a:pt x="8138" y="1153"/>
                  </a:cubicBezTo>
                  <a:cubicBezTo>
                    <a:pt x="7328" y="1282"/>
                    <a:pt x="6519" y="1344"/>
                    <a:pt x="5709" y="1344"/>
                  </a:cubicBezTo>
                  <a:cubicBezTo>
                    <a:pt x="5163" y="1344"/>
                    <a:pt x="4616" y="1316"/>
                    <a:pt x="4069" y="1261"/>
                  </a:cubicBezTo>
                  <a:cubicBezTo>
                    <a:pt x="3335" y="1195"/>
                    <a:pt x="1872" y="690"/>
                    <a:pt x="711" y="690"/>
                  </a:cubicBezTo>
                  <a:cubicBezTo>
                    <a:pt x="456" y="690"/>
                    <a:pt x="215" y="715"/>
                    <a:pt x="0" y="773"/>
                  </a:cubicBezTo>
                  <a:lnTo>
                    <a:pt x="407" y="2265"/>
                  </a:lnTo>
                  <a:cubicBezTo>
                    <a:pt x="566" y="2952"/>
                    <a:pt x="1213" y="3432"/>
                    <a:pt x="1922" y="3432"/>
                  </a:cubicBezTo>
                  <a:cubicBezTo>
                    <a:pt x="1942" y="3432"/>
                    <a:pt x="1961" y="3432"/>
                    <a:pt x="1981" y="3431"/>
                  </a:cubicBezTo>
                  <a:lnTo>
                    <a:pt x="11718" y="2997"/>
                  </a:lnTo>
                  <a:cubicBezTo>
                    <a:pt x="12450" y="2970"/>
                    <a:pt x="13074" y="2428"/>
                    <a:pt x="13183" y="1695"/>
                  </a:cubicBezTo>
                  <a:lnTo>
                    <a:pt x="13400" y="95"/>
                  </a:lnTo>
                  <a:cubicBezTo>
                    <a:pt x="13111" y="31"/>
                    <a:pt x="12818" y="0"/>
                    <a:pt x="12525" y="0"/>
                  </a:cubicBezTo>
                  <a:close/>
                </a:path>
              </a:pathLst>
            </a:custGeom>
            <a:solidFill>
              <a:srgbClr val="FFFFFF"/>
            </a:solidFill>
            <a:ln w="95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37"/>
            <p:cNvSpPr/>
            <p:nvPr/>
          </p:nvSpPr>
          <p:spPr>
            <a:xfrm>
              <a:off x="969775" y="1094275"/>
              <a:ext cx="137000" cy="29350"/>
            </a:xfrm>
            <a:custGeom>
              <a:avLst/>
              <a:gdLst/>
              <a:ahLst/>
              <a:cxnLst/>
              <a:rect l="l" t="t" r="r" b="b"/>
              <a:pathLst>
                <a:path w="5480" h="1174" extrusionOk="0">
                  <a:moveTo>
                    <a:pt x="3364" y="0"/>
                  </a:moveTo>
                  <a:cubicBezTo>
                    <a:pt x="3120" y="0"/>
                    <a:pt x="2876" y="21"/>
                    <a:pt x="2632" y="61"/>
                  </a:cubicBezTo>
                  <a:cubicBezTo>
                    <a:pt x="2171" y="116"/>
                    <a:pt x="1682" y="224"/>
                    <a:pt x="1248" y="414"/>
                  </a:cubicBezTo>
                  <a:cubicBezTo>
                    <a:pt x="1031" y="522"/>
                    <a:pt x="814" y="604"/>
                    <a:pt x="597" y="739"/>
                  </a:cubicBezTo>
                  <a:cubicBezTo>
                    <a:pt x="380" y="848"/>
                    <a:pt x="191" y="984"/>
                    <a:pt x="1" y="1146"/>
                  </a:cubicBezTo>
                  <a:lnTo>
                    <a:pt x="28" y="1173"/>
                  </a:lnTo>
                  <a:cubicBezTo>
                    <a:pt x="869" y="739"/>
                    <a:pt x="1764" y="468"/>
                    <a:pt x="2686" y="360"/>
                  </a:cubicBezTo>
                  <a:cubicBezTo>
                    <a:pt x="3034" y="309"/>
                    <a:pt x="3386" y="284"/>
                    <a:pt x="3739" y="284"/>
                  </a:cubicBezTo>
                  <a:cubicBezTo>
                    <a:pt x="4321" y="284"/>
                    <a:pt x="4906" y="350"/>
                    <a:pt x="5480" y="468"/>
                  </a:cubicBezTo>
                  <a:lnTo>
                    <a:pt x="5480" y="441"/>
                  </a:lnTo>
                  <a:cubicBezTo>
                    <a:pt x="5263" y="333"/>
                    <a:pt x="5019" y="251"/>
                    <a:pt x="4802" y="197"/>
                  </a:cubicBezTo>
                  <a:cubicBezTo>
                    <a:pt x="4557" y="143"/>
                    <a:pt x="4313" y="89"/>
                    <a:pt x="4096" y="61"/>
                  </a:cubicBezTo>
                  <a:cubicBezTo>
                    <a:pt x="3852" y="21"/>
                    <a:pt x="3608" y="0"/>
                    <a:pt x="3364" y="0"/>
                  </a:cubicBezTo>
                  <a:close/>
                </a:path>
              </a:pathLst>
            </a:custGeom>
            <a:solidFill>
              <a:srgbClr val="022B4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37"/>
            <p:cNvSpPr/>
            <p:nvPr/>
          </p:nvSpPr>
          <p:spPr>
            <a:xfrm>
              <a:off x="1314925" y="1068550"/>
              <a:ext cx="136325" cy="20500"/>
            </a:xfrm>
            <a:custGeom>
              <a:avLst/>
              <a:gdLst/>
              <a:ahLst/>
              <a:cxnLst/>
              <a:rect l="l" t="t" r="r" b="b"/>
              <a:pathLst>
                <a:path w="5453" h="820" extrusionOk="0">
                  <a:moveTo>
                    <a:pt x="2530" y="0"/>
                  </a:moveTo>
                  <a:cubicBezTo>
                    <a:pt x="2124" y="0"/>
                    <a:pt x="1703" y="74"/>
                    <a:pt x="1303" y="168"/>
                  </a:cubicBezTo>
                  <a:cubicBezTo>
                    <a:pt x="1086" y="222"/>
                    <a:pt x="842" y="304"/>
                    <a:pt x="625" y="385"/>
                  </a:cubicBezTo>
                  <a:cubicBezTo>
                    <a:pt x="408" y="467"/>
                    <a:pt x="191" y="575"/>
                    <a:pt x="1" y="711"/>
                  </a:cubicBezTo>
                  <a:lnTo>
                    <a:pt x="28" y="738"/>
                  </a:lnTo>
                  <a:cubicBezTo>
                    <a:pt x="871" y="452"/>
                    <a:pt x="1745" y="310"/>
                    <a:pt x="2621" y="310"/>
                  </a:cubicBezTo>
                  <a:cubicBezTo>
                    <a:pt x="3576" y="310"/>
                    <a:pt x="4533" y="480"/>
                    <a:pt x="5453" y="819"/>
                  </a:cubicBezTo>
                  <a:lnTo>
                    <a:pt x="5453" y="792"/>
                  </a:lnTo>
                  <a:cubicBezTo>
                    <a:pt x="5263" y="656"/>
                    <a:pt x="5046" y="548"/>
                    <a:pt x="4829" y="439"/>
                  </a:cubicBezTo>
                  <a:cubicBezTo>
                    <a:pt x="4612" y="358"/>
                    <a:pt x="4368" y="277"/>
                    <a:pt x="4151" y="195"/>
                  </a:cubicBezTo>
                  <a:cubicBezTo>
                    <a:pt x="3690" y="87"/>
                    <a:pt x="3201" y="5"/>
                    <a:pt x="2713" y="5"/>
                  </a:cubicBezTo>
                  <a:cubicBezTo>
                    <a:pt x="2652" y="2"/>
                    <a:pt x="2591" y="0"/>
                    <a:pt x="2530" y="0"/>
                  </a:cubicBezTo>
                  <a:close/>
                </a:path>
              </a:pathLst>
            </a:custGeom>
            <a:solidFill>
              <a:srgbClr val="022B4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37"/>
            <p:cNvSpPr/>
            <p:nvPr/>
          </p:nvSpPr>
          <p:spPr>
            <a:xfrm>
              <a:off x="915525" y="1150050"/>
              <a:ext cx="271950" cy="266500"/>
            </a:xfrm>
            <a:custGeom>
              <a:avLst/>
              <a:gdLst/>
              <a:ahLst/>
              <a:cxnLst/>
              <a:rect l="l" t="t" r="r" b="b"/>
              <a:pathLst>
                <a:path w="10878" h="10660" fill="none" extrusionOk="0">
                  <a:moveTo>
                    <a:pt x="10688" y="4855"/>
                  </a:moveTo>
                  <a:cubicBezTo>
                    <a:pt x="10877" y="7649"/>
                    <a:pt x="8680" y="10145"/>
                    <a:pt x="5778" y="10389"/>
                  </a:cubicBezTo>
                  <a:cubicBezTo>
                    <a:pt x="2876" y="10660"/>
                    <a:pt x="380" y="8626"/>
                    <a:pt x="191" y="5832"/>
                  </a:cubicBezTo>
                  <a:cubicBezTo>
                    <a:pt x="1" y="3011"/>
                    <a:pt x="2198" y="543"/>
                    <a:pt x="5073" y="272"/>
                  </a:cubicBezTo>
                  <a:cubicBezTo>
                    <a:pt x="7975" y="0"/>
                    <a:pt x="10471" y="2035"/>
                    <a:pt x="10688" y="4855"/>
                  </a:cubicBezTo>
                  <a:close/>
                </a:path>
              </a:pathLst>
            </a:custGeom>
            <a:noFill/>
            <a:ln w="9525"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37"/>
            <p:cNvSpPr/>
            <p:nvPr/>
          </p:nvSpPr>
          <p:spPr>
            <a:xfrm>
              <a:off x="1255925" y="1114775"/>
              <a:ext cx="297050" cy="288900"/>
            </a:xfrm>
            <a:custGeom>
              <a:avLst/>
              <a:gdLst/>
              <a:ahLst/>
              <a:cxnLst/>
              <a:rect l="l" t="t" r="r" b="b"/>
              <a:pathLst>
                <a:path w="11882" h="11556" fill="none" extrusionOk="0">
                  <a:moveTo>
                    <a:pt x="10850" y="3798"/>
                  </a:moveTo>
                  <a:cubicBezTo>
                    <a:pt x="11881" y="6402"/>
                    <a:pt x="10552" y="9386"/>
                    <a:pt x="7840" y="10471"/>
                  </a:cubicBezTo>
                  <a:cubicBezTo>
                    <a:pt x="5127" y="11556"/>
                    <a:pt x="2089" y="10335"/>
                    <a:pt x="1032" y="7758"/>
                  </a:cubicBezTo>
                  <a:cubicBezTo>
                    <a:pt x="1" y="5154"/>
                    <a:pt x="1330" y="2171"/>
                    <a:pt x="4042" y="1086"/>
                  </a:cubicBezTo>
                  <a:cubicBezTo>
                    <a:pt x="6755" y="1"/>
                    <a:pt x="9793" y="1221"/>
                    <a:pt x="10850" y="3798"/>
                  </a:cubicBezTo>
                  <a:close/>
                </a:path>
              </a:pathLst>
            </a:custGeom>
            <a:noFill/>
            <a:ln w="9525"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37"/>
            <p:cNvSpPr/>
            <p:nvPr/>
          </p:nvSpPr>
          <p:spPr>
            <a:xfrm>
              <a:off x="1182700" y="1258550"/>
              <a:ext cx="90900" cy="26450"/>
            </a:xfrm>
            <a:custGeom>
              <a:avLst/>
              <a:gdLst/>
              <a:ahLst/>
              <a:cxnLst/>
              <a:rect l="l" t="t" r="r" b="b"/>
              <a:pathLst>
                <a:path w="3636" h="1058" fill="none" extrusionOk="0">
                  <a:moveTo>
                    <a:pt x="1" y="1058"/>
                  </a:moveTo>
                  <a:cubicBezTo>
                    <a:pt x="435" y="461"/>
                    <a:pt x="1113" y="81"/>
                    <a:pt x="1845" y="27"/>
                  </a:cubicBezTo>
                  <a:cubicBezTo>
                    <a:pt x="2523" y="0"/>
                    <a:pt x="3174" y="271"/>
                    <a:pt x="3635" y="760"/>
                  </a:cubicBezTo>
                </a:path>
              </a:pathLst>
            </a:custGeom>
            <a:noFill/>
            <a:ln w="9525"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37"/>
            <p:cNvSpPr/>
            <p:nvPr/>
          </p:nvSpPr>
          <p:spPr>
            <a:xfrm>
              <a:off x="1418675" y="691350"/>
              <a:ext cx="324825" cy="288150"/>
            </a:xfrm>
            <a:custGeom>
              <a:avLst/>
              <a:gdLst/>
              <a:ahLst/>
              <a:cxnLst/>
              <a:rect l="l" t="t" r="r" b="b"/>
              <a:pathLst>
                <a:path w="12993" h="11526" extrusionOk="0">
                  <a:moveTo>
                    <a:pt x="6510" y="0"/>
                  </a:moveTo>
                  <a:cubicBezTo>
                    <a:pt x="4796" y="0"/>
                    <a:pt x="3101" y="763"/>
                    <a:pt x="1954" y="2210"/>
                  </a:cubicBezTo>
                  <a:cubicBezTo>
                    <a:pt x="1" y="4705"/>
                    <a:pt x="435" y="8340"/>
                    <a:pt x="2957" y="10293"/>
                  </a:cubicBezTo>
                  <a:cubicBezTo>
                    <a:pt x="4006" y="11125"/>
                    <a:pt x="5256" y="11526"/>
                    <a:pt x="6498" y="11526"/>
                  </a:cubicBezTo>
                  <a:cubicBezTo>
                    <a:pt x="8211" y="11526"/>
                    <a:pt x="9908" y="10763"/>
                    <a:pt x="11040" y="9316"/>
                  </a:cubicBezTo>
                  <a:cubicBezTo>
                    <a:pt x="12993" y="6821"/>
                    <a:pt x="12559" y="3186"/>
                    <a:pt x="10064" y="1233"/>
                  </a:cubicBezTo>
                  <a:cubicBezTo>
                    <a:pt x="9003" y="401"/>
                    <a:pt x="7752" y="0"/>
                    <a:pt x="6510" y="0"/>
                  </a:cubicBezTo>
                  <a:close/>
                </a:path>
              </a:pathLst>
            </a:custGeom>
            <a:solidFill>
              <a:srgbClr val="0085FF"/>
            </a:solidFill>
            <a:ln w="9525" cap="flat" cmpd="sng">
              <a:solidFill>
                <a:srgbClr val="0085FF"/>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37"/>
            <p:cNvSpPr/>
            <p:nvPr/>
          </p:nvSpPr>
          <p:spPr>
            <a:xfrm>
              <a:off x="1622100" y="781850"/>
              <a:ext cx="209575" cy="209550"/>
            </a:xfrm>
            <a:custGeom>
              <a:avLst/>
              <a:gdLst/>
              <a:ahLst/>
              <a:cxnLst/>
              <a:rect l="l" t="t" r="r" b="b"/>
              <a:pathLst>
                <a:path w="8383" h="8382" extrusionOk="0">
                  <a:moveTo>
                    <a:pt x="4178" y="0"/>
                  </a:moveTo>
                  <a:cubicBezTo>
                    <a:pt x="1872" y="0"/>
                    <a:pt x="1" y="1872"/>
                    <a:pt x="1" y="4177"/>
                  </a:cubicBezTo>
                  <a:cubicBezTo>
                    <a:pt x="1" y="6510"/>
                    <a:pt x="1872" y="8381"/>
                    <a:pt x="4178" y="8381"/>
                  </a:cubicBezTo>
                  <a:cubicBezTo>
                    <a:pt x="6511" y="8381"/>
                    <a:pt x="8382" y="6510"/>
                    <a:pt x="8382" y="4177"/>
                  </a:cubicBezTo>
                  <a:cubicBezTo>
                    <a:pt x="8382" y="1872"/>
                    <a:pt x="6511" y="0"/>
                    <a:pt x="4178" y="0"/>
                  </a:cubicBezTo>
                  <a:close/>
                </a:path>
              </a:pathLst>
            </a:custGeom>
            <a:solidFill>
              <a:srgbClr val="0085FF"/>
            </a:solidFill>
            <a:ln w="9525" cap="flat" cmpd="sng">
              <a:solidFill>
                <a:srgbClr val="0085FF"/>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37"/>
            <p:cNvSpPr/>
            <p:nvPr/>
          </p:nvSpPr>
          <p:spPr>
            <a:xfrm>
              <a:off x="1752300" y="899775"/>
              <a:ext cx="146500" cy="137100"/>
            </a:xfrm>
            <a:custGeom>
              <a:avLst/>
              <a:gdLst/>
              <a:ahLst/>
              <a:cxnLst/>
              <a:rect l="l" t="t" r="r" b="b"/>
              <a:pathLst>
                <a:path w="5860" h="5484" extrusionOk="0">
                  <a:moveTo>
                    <a:pt x="2940" y="1"/>
                  </a:moveTo>
                  <a:cubicBezTo>
                    <a:pt x="1607" y="1"/>
                    <a:pt x="440" y="977"/>
                    <a:pt x="218" y="2335"/>
                  </a:cubicBezTo>
                  <a:cubicBezTo>
                    <a:pt x="1" y="3827"/>
                    <a:pt x="1031" y="5210"/>
                    <a:pt x="2523" y="5454"/>
                  </a:cubicBezTo>
                  <a:cubicBezTo>
                    <a:pt x="2657" y="5474"/>
                    <a:pt x="2789" y="5483"/>
                    <a:pt x="2921" y="5483"/>
                  </a:cubicBezTo>
                  <a:cubicBezTo>
                    <a:pt x="4258" y="5483"/>
                    <a:pt x="5445" y="4507"/>
                    <a:pt x="5642" y="3149"/>
                  </a:cubicBezTo>
                  <a:cubicBezTo>
                    <a:pt x="5859" y="1657"/>
                    <a:pt x="4856" y="247"/>
                    <a:pt x="3337" y="30"/>
                  </a:cubicBezTo>
                  <a:cubicBezTo>
                    <a:pt x="3203" y="10"/>
                    <a:pt x="3071" y="1"/>
                    <a:pt x="2940" y="1"/>
                  </a:cubicBezTo>
                  <a:close/>
                </a:path>
              </a:pathLst>
            </a:custGeom>
            <a:solidFill>
              <a:srgbClr val="0085FF"/>
            </a:solidFill>
            <a:ln w="9525" cap="flat" cmpd="sng">
              <a:solidFill>
                <a:srgbClr val="0085FF"/>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37"/>
            <p:cNvSpPr/>
            <p:nvPr/>
          </p:nvSpPr>
          <p:spPr>
            <a:xfrm>
              <a:off x="646325" y="757625"/>
              <a:ext cx="328900" cy="288475"/>
            </a:xfrm>
            <a:custGeom>
              <a:avLst/>
              <a:gdLst/>
              <a:ahLst/>
              <a:cxnLst/>
              <a:rect l="l" t="t" r="r" b="b"/>
              <a:pathLst>
                <a:path w="13156" h="11539" extrusionOk="0">
                  <a:moveTo>
                    <a:pt x="6580" y="0"/>
                  </a:moveTo>
                  <a:cubicBezTo>
                    <a:pt x="5617" y="0"/>
                    <a:pt x="4641" y="242"/>
                    <a:pt x="3744" y="752"/>
                  </a:cubicBezTo>
                  <a:cubicBezTo>
                    <a:pt x="977" y="2325"/>
                    <a:pt x="1" y="5824"/>
                    <a:pt x="1547" y="8591"/>
                  </a:cubicBezTo>
                  <a:cubicBezTo>
                    <a:pt x="2611" y="10481"/>
                    <a:pt x="4569" y="11539"/>
                    <a:pt x="6581" y="11539"/>
                  </a:cubicBezTo>
                  <a:cubicBezTo>
                    <a:pt x="7543" y="11539"/>
                    <a:pt x="8517" y="11297"/>
                    <a:pt x="9413" y="10788"/>
                  </a:cubicBezTo>
                  <a:cubicBezTo>
                    <a:pt x="12179" y="9215"/>
                    <a:pt x="13156" y="5689"/>
                    <a:pt x="11582" y="2922"/>
                  </a:cubicBezTo>
                  <a:cubicBezTo>
                    <a:pt x="10538" y="1052"/>
                    <a:pt x="8588" y="0"/>
                    <a:pt x="6580" y="0"/>
                  </a:cubicBezTo>
                  <a:close/>
                </a:path>
              </a:pathLst>
            </a:custGeom>
            <a:solidFill>
              <a:srgbClr val="0085FF"/>
            </a:solidFill>
            <a:ln w="9525" cap="flat" cmpd="sng">
              <a:solidFill>
                <a:srgbClr val="0085FF"/>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37"/>
            <p:cNvSpPr/>
            <p:nvPr/>
          </p:nvSpPr>
          <p:spPr>
            <a:xfrm>
              <a:off x="565625" y="907900"/>
              <a:ext cx="212950" cy="209650"/>
            </a:xfrm>
            <a:custGeom>
              <a:avLst/>
              <a:gdLst/>
              <a:ahLst/>
              <a:cxnLst/>
              <a:rect l="l" t="t" r="r" b="b"/>
              <a:pathLst>
                <a:path w="8518" h="8386" extrusionOk="0">
                  <a:moveTo>
                    <a:pt x="4272" y="1"/>
                  </a:moveTo>
                  <a:cubicBezTo>
                    <a:pt x="4223" y="1"/>
                    <a:pt x="4173" y="1"/>
                    <a:pt x="4124" y="3"/>
                  </a:cubicBezTo>
                  <a:cubicBezTo>
                    <a:pt x="1818" y="57"/>
                    <a:pt x="1" y="1983"/>
                    <a:pt x="55" y="4316"/>
                  </a:cubicBezTo>
                  <a:cubicBezTo>
                    <a:pt x="135" y="6588"/>
                    <a:pt x="2007" y="8386"/>
                    <a:pt x="4267" y="8386"/>
                  </a:cubicBezTo>
                  <a:cubicBezTo>
                    <a:pt x="4301" y="8386"/>
                    <a:pt x="4334" y="8385"/>
                    <a:pt x="4368" y="8384"/>
                  </a:cubicBezTo>
                  <a:cubicBezTo>
                    <a:pt x="6700" y="8330"/>
                    <a:pt x="8518" y="6377"/>
                    <a:pt x="8436" y="4072"/>
                  </a:cubicBezTo>
                  <a:cubicBezTo>
                    <a:pt x="8383" y="1815"/>
                    <a:pt x="6538" y="1"/>
                    <a:pt x="4272" y="1"/>
                  </a:cubicBezTo>
                  <a:close/>
                </a:path>
              </a:pathLst>
            </a:custGeom>
            <a:solidFill>
              <a:srgbClr val="0085FF"/>
            </a:solidFill>
            <a:ln w="9525" cap="flat" cmpd="sng">
              <a:solidFill>
                <a:srgbClr val="0085FF"/>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37"/>
            <p:cNvSpPr/>
            <p:nvPr/>
          </p:nvSpPr>
          <p:spPr>
            <a:xfrm>
              <a:off x="501225" y="1044150"/>
              <a:ext cx="155300" cy="137225"/>
            </a:xfrm>
            <a:custGeom>
              <a:avLst/>
              <a:gdLst/>
              <a:ahLst/>
              <a:cxnLst/>
              <a:rect l="l" t="t" r="r" b="b"/>
              <a:pathLst>
                <a:path w="6212" h="5489" extrusionOk="0">
                  <a:moveTo>
                    <a:pt x="3104" y="1"/>
                  </a:moveTo>
                  <a:cubicBezTo>
                    <a:pt x="2746" y="1"/>
                    <a:pt x="2382" y="72"/>
                    <a:pt x="2034" y="222"/>
                  </a:cubicBezTo>
                  <a:cubicBezTo>
                    <a:pt x="651" y="819"/>
                    <a:pt x="0" y="2419"/>
                    <a:pt x="597" y="3802"/>
                  </a:cubicBezTo>
                  <a:cubicBezTo>
                    <a:pt x="1023" y="4858"/>
                    <a:pt x="2042" y="5488"/>
                    <a:pt x="3108" y="5488"/>
                  </a:cubicBezTo>
                  <a:cubicBezTo>
                    <a:pt x="3466" y="5488"/>
                    <a:pt x="3829" y="5417"/>
                    <a:pt x="4177" y="5267"/>
                  </a:cubicBezTo>
                  <a:cubicBezTo>
                    <a:pt x="5560" y="4670"/>
                    <a:pt x="6211" y="3070"/>
                    <a:pt x="5615" y="1687"/>
                  </a:cubicBezTo>
                  <a:cubicBezTo>
                    <a:pt x="5188" y="631"/>
                    <a:pt x="4169" y="1"/>
                    <a:pt x="3104" y="1"/>
                  </a:cubicBezTo>
                  <a:close/>
                </a:path>
              </a:pathLst>
            </a:custGeom>
            <a:solidFill>
              <a:srgbClr val="0085FF"/>
            </a:solidFill>
            <a:ln w="9525" cap="flat" cmpd="sng">
              <a:solidFill>
                <a:srgbClr val="0085FF"/>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37"/>
            <p:cNvSpPr/>
            <p:nvPr/>
          </p:nvSpPr>
          <p:spPr>
            <a:xfrm>
              <a:off x="881625" y="818200"/>
              <a:ext cx="113950" cy="102700"/>
            </a:xfrm>
            <a:custGeom>
              <a:avLst/>
              <a:gdLst/>
              <a:ahLst/>
              <a:cxnLst/>
              <a:rect l="l" t="t" r="r" b="b"/>
              <a:pathLst>
                <a:path w="4558" h="4108" extrusionOk="0">
                  <a:moveTo>
                    <a:pt x="2296" y="0"/>
                  </a:moveTo>
                  <a:cubicBezTo>
                    <a:pt x="2110" y="0"/>
                    <a:pt x="1924" y="95"/>
                    <a:pt x="1818" y="282"/>
                  </a:cubicBezTo>
                  <a:lnTo>
                    <a:pt x="1574" y="770"/>
                  </a:lnTo>
                  <a:cubicBezTo>
                    <a:pt x="1492" y="933"/>
                    <a:pt x="1330" y="1041"/>
                    <a:pt x="1167" y="1069"/>
                  </a:cubicBezTo>
                  <a:lnTo>
                    <a:pt x="624" y="1150"/>
                  </a:lnTo>
                  <a:cubicBezTo>
                    <a:pt x="190" y="1204"/>
                    <a:pt x="1" y="1747"/>
                    <a:pt x="326" y="2045"/>
                  </a:cubicBezTo>
                  <a:lnTo>
                    <a:pt x="706" y="2452"/>
                  </a:lnTo>
                  <a:cubicBezTo>
                    <a:pt x="841" y="2560"/>
                    <a:pt x="896" y="2750"/>
                    <a:pt x="841" y="2913"/>
                  </a:cubicBezTo>
                  <a:lnTo>
                    <a:pt x="760" y="3455"/>
                  </a:lnTo>
                  <a:cubicBezTo>
                    <a:pt x="696" y="3799"/>
                    <a:pt x="971" y="4091"/>
                    <a:pt x="1276" y="4091"/>
                  </a:cubicBezTo>
                  <a:cubicBezTo>
                    <a:pt x="1357" y="4091"/>
                    <a:pt x="1440" y="4070"/>
                    <a:pt x="1519" y="4025"/>
                  </a:cubicBezTo>
                  <a:lnTo>
                    <a:pt x="2008" y="3781"/>
                  </a:lnTo>
                  <a:cubicBezTo>
                    <a:pt x="2089" y="3740"/>
                    <a:pt x="2177" y="3720"/>
                    <a:pt x="2265" y="3720"/>
                  </a:cubicBezTo>
                  <a:cubicBezTo>
                    <a:pt x="2354" y="3720"/>
                    <a:pt x="2442" y="3740"/>
                    <a:pt x="2523" y="3781"/>
                  </a:cubicBezTo>
                  <a:lnTo>
                    <a:pt x="3011" y="4052"/>
                  </a:lnTo>
                  <a:cubicBezTo>
                    <a:pt x="3087" y="4090"/>
                    <a:pt x="3166" y="4108"/>
                    <a:pt x="3244" y="4108"/>
                  </a:cubicBezTo>
                  <a:cubicBezTo>
                    <a:pt x="3554" y="4108"/>
                    <a:pt x="3836" y="3830"/>
                    <a:pt x="3771" y="3483"/>
                  </a:cubicBezTo>
                  <a:lnTo>
                    <a:pt x="3689" y="2940"/>
                  </a:lnTo>
                  <a:cubicBezTo>
                    <a:pt x="3662" y="2777"/>
                    <a:pt x="3717" y="2588"/>
                    <a:pt x="3852" y="2479"/>
                  </a:cubicBezTo>
                  <a:lnTo>
                    <a:pt x="4259" y="2099"/>
                  </a:lnTo>
                  <a:cubicBezTo>
                    <a:pt x="4557" y="1801"/>
                    <a:pt x="4395" y="1258"/>
                    <a:pt x="3961" y="1177"/>
                  </a:cubicBezTo>
                  <a:lnTo>
                    <a:pt x="3418" y="1096"/>
                  </a:lnTo>
                  <a:cubicBezTo>
                    <a:pt x="3255" y="1069"/>
                    <a:pt x="3093" y="960"/>
                    <a:pt x="3011" y="797"/>
                  </a:cubicBezTo>
                  <a:lnTo>
                    <a:pt x="2794" y="309"/>
                  </a:lnTo>
                  <a:cubicBezTo>
                    <a:pt x="2684" y="102"/>
                    <a:pt x="2489" y="0"/>
                    <a:pt x="2296" y="0"/>
                  </a:cubicBezTo>
                  <a:close/>
                </a:path>
              </a:pathLst>
            </a:custGeom>
            <a:solidFill>
              <a:srgbClr val="FFDC61"/>
            </a:solidFill>
            <a:ln w="9525" cap="flat" cmpd="sng">
              <a:solidFill>
                <a:srgbClr val="FFDC61"/>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37"/>
            <p:cNvSpPr/>
            <p:nvPr/>
          </p:nvSpPr>
          <p:spPr>
            <a:xfrm>
              <a:off x="856525" y="918075"/>
              <a:ext cx="113275" cy="103775"/>
            </a:xfrm>
            <a:custGeom>
              <a:avLst/>
              <a:gdLst/>
              <a:ahLst/>
              <a:cxnLst/>
              <a:rect l="l" t="t" r="r" b="b"/>
              <a:pathLst>
                <a:path w="4531" h="4151" extrusionOk="0">
                  <a:moveTo>
                    <a:pt x="3141" y="1"/>
                  </a:moveTo>
                  <a:cubicBezTo>
                    <a:pt x="3051" y="1"/>
                    <a:pt x="2960" y="26"/>
                    <a:pt x="2876" y="84"/>
                  </a:cubicBezTo>
                  <a:lnTo>
                    <a:pt x="2388" y="356"/>
                  </a:lnTo>
                  <a:cubicBezTo>
                    <a:pt x="2308" y="419"/>
                    <a:pt x="2210" y="445"/>
                    <a:pt x="2110" y="445"/>
                  </a:cubicBezTo>
                  <a:cubicBezTo>
                    <a:pt x="2039" y="445"/>
                    <a:pt x="1967" y="432"/>
                    <a:pt x="1900" y="410"/>
                  </a:cubicBezTo>
                  <a:lnTo>
                    <a:pt x="1411" y="166"/>
                  </a:lnTo>
                  <a:cubicBezTo>
                    <a:pt x="1334" y="130"/>
                    <a:pt x="1255" y="113"/>
                    <a:pt x="1180" y="113"/>
                  </a:cubicBezTo>
                  <a:cubicBezTo>
                    <a:pt x="858" y="113"/>
                    <a:pt x="586" y="411"/>
                    <a:pt x="652" y="762"/>
                  </a:cubicBezTo>
                  <a:lnTo>
                    <a:pt x="788" y="1305"/>
                  </a:lnTo>
                  <a:cubicBezTo>
                    <a:pt x="815" y="1468"/>
                    <a:pt x="788" y="1658"/>
                    <a:pt x="652" y="1793"/>
                  </a:cubicBezTo>
                  <a:lnTo>
                    <a:pt x="299" y="2200"/>
                  </a:lnTo>
                  <a:cubicBezTo>
                    <a:pt x="1" y="2525"/>
                    <a:pt x="191" y="3041"/>
                    <a:pt x="625" y="3095"/>
                  </a:cubicBezTo>
                  <a:lnTo>
                    <a:pt x="1194" y="3149"/>
                  </a:lnTo>
                  <a:cubicBezTo>
                    <a:pt x="1357" y="3149"/>
                    <a:pt x="1493" y="3258"/>
                    <a:pt x="1601" y="3421"/>
                  </a:cubicBezTo>
                  <a:lnTo>
                    <a:pt x="1873" y="3882"/>
                  </a:lnTo>
                  <a:cubicBezTo>
                    <a:pt x="1975" y="4062"/>
                    <a:pt x="2151" y="4150"/>
                    <a:pt x="2328" y="4150"/>
                  </a:cubicBezTo>
                  <a:cubicBezTo>
                    <a:pt x="2525" y="4150"/>
                    <a:pt x="2722" y="4041"/>
                    <a:pt x="2822" y="3827"/>
                  </a:cubicBezTo>
                  <a:lnTo>
                    <a:pt x="3039" y="3339"/>
                  </a:lnTo>
                  <a:cubicBezTo>
                    <a:pt x="3093" y="3176"/>
                    <a:pt x="3256" y="3041"/>
                    <a:pt x="3419" y="3014"/>
                  </a:cubicBezTo>
                  <a:lnTo>
                    <a:pt x="3961" y="2905"/>
                  </a:lnTo>
                  <a:cubicBezTo>
                    <a:pt x="4395" y="2824"/>
                    <a:pt x="4531" y="2254"/>
                    <a:pt x="4205" y="1983"/>
                  </a:cubicBezTo>
                  <a:lnTo>
                    <a:pt x="3798" y="1603"/>
                  </a:lnTo>
                  <a:cubicBezTo>
                    <a:pt x="3663" y="1495"/>
                    <a:pt x="3581" y="1332"/>
                    <a:pt x="3608" y="1142"/>
                  </a:cubicBezTo>
                  <a:lnTo>
                    <a:pt x="3663" y="600"/>
                  </a:lnTo>
                  <a:cubicBezTo>
                    <a:pt x="3704" y="269"/>
                    <a:pt x="3430" y="1"/>
                    <a:pt x="3141" y="1"/>
                  </a:cubicBezTo>
                  <a:close/>
                </a:path>
              </a:pathLst>
            </a:custGeom>
            <a:solidFill>
              <a:srgbClr val="FFDC61"/>
            </a:solidFill>
            <a:ln w="9525" cap="flat" cmpd="sng">
              <a:solidFill>
                <a:srgbClr val="FFDC61"/>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37"/>
            <p:cNvSpPr/>
            <p:nvPr/>
          </p:nvSpPr>
          <p:spPr>
            <a:xfrm>
              <a:off x="787375" y="980000"/>
              <a:ext cx="114625" cy="103150"/>
            </a:xfrm>
            <a:custGeom>
              <a:avLst/>
              <a:gdLst/>
              <a:ahLst/>
              <a:cxnLst/>
              <a:rect l="l" t="t" r="r" b="b"/>
              <a:pathLst>
                <a:path w="4585" h="4126" extrusionOk="0">
                  <a:moveTo>
                    <a:pt x="2286" y="1"/>
                  </a:moveTo>
                  <a:cubicBezTo>
                    <a:pt x="2096" y="1"/>
                    <a:pt x="1909" y="96"/>
                    <a:pt x="1818" y="293"/>
                  </a:cubicBezTo>
                  <a:lnTo>
                    <a:pt x="1574" y="781"/>
                  </a:lnTo>
                  <a:cubicBezTo>
                    <a:pt x="1492" y="944"/>
                    <a:pt x="1329" y="1052"/>
                    <a:pt x="1167" y="1079"/>
                  </a:cubicBezTo>
                  <a:lnTo>
                    <a:pt x="624" y="1161"/>
                  </a:lnTo>
                  <a:cubicBezTo>
                    <a:pt x="163" y="1215"/>
                    <a:pt x="0" y="1757"/>
                    <a:pt x="299" y="2056"/>
                  </a:cubicBezTo>
                  <a:lnTo>
                    <a:pt x="706" y="2462"/>
                  </a:lnTo>
                  <a:cubicBezTo>
                    <a:pt x="814" y="2571"/>
                    <a:pt x="868" y="2761"/>
                    <a:pt x="841" y="2924"/>
                  </a:cubicBezTo>
                  <a:lnTo>
                    <a:pt x="760" y="3466"/>
                  </a:lnTo>
                  <a:cubicBezTo>
                    <a:pt x="673" y="3813"/>
                    <a:pt x="951" y="4126"/>
                    <a:pt x="1274" y="4126"/>
                  </a:cubicBezTo>
                  <a:cubicBezTo>
                    <a:pt x="1354" y="4126"/>
                    <a:pt x="1438" y="4106"/>
                    <a:pt x="1519" y="4063"/>
                  </a:cubicBezTo>
                  <a:lnTo>
                    <a:pt x="2008" y="3792"/>
                  </a:lnTo>
                  <a:cubicBezTo>
                    <a:pt x="2089" y="3751"/>
                    <a:pt x="2177" y="3731"/>
                    <a:pt x="2262" y="3731"/>
                  </a:cubicBezTo>
                  <a:cubicBezTo>
                    <a:pt x="2347" y="3731"/>
                    <a:pt x="2428" y="3751"/>
                    <a:pt x="2496" y="3792"/>
                  </a:cubicBezTo>
                  <a:lnTo>
                    <a:pt x="2984" y="4063"/>
                  </a:lnTo>
                  <a:cubicBezTo>
                    <a:pt x="3064" y="4103"/>
                    <a:pt x="3147" y="4121"/>
                    <a:pt x="3229" y="4121"/>
                  </a:cubicBezTo>
                  <a:cubicBezTo>
                    <a:pt x="3535" y="4121"/>
                    <a:pt x="3813" y="3863"/>
                    <a:pt x="3771" y="3520"/>
                  </a:cubicBezTo>
                  <a:lnTo>
                    <a:pt x="3689" y="2978"/>
                  </a:lnTo>
                  <a:cubicBezTo>
                    <a:pt x="3662" y="2788"/>
                    <a:pt x="3716" y="2625"/>
                    <a:pt x="3852" y="2490"/>
                  </a:cubicBezTo>
                  <a:lnTo>
                    <a:pt x="4259" y="2110"/>
                  </a:lnTo>
                  <a:cubicBezTo>
                    <a:pt x="4584" y="1812"/>
                    <a:pt x="4394" y="1269"/>
                    <a:pt x="3960" y="1215"/>
                  </a:cubicBezTo>
                  <a:lnTo>
                    <a:pt x="3418" y="1106"/>
                  </a:lnTo>
                  <a:cubicBezTo>
                    <a:pt x="3255" y="1079"/>
                    <a:pt x="3092" y="971"/>
                    <a:pt x="3011" y="808"/>
                  </a:cubicBezTo>
                  <a:lnTo>
                    <a:pt x="2794" y="320"/>
                  </a:lnTo>
                  <a:cubicBezTo>
                    <a:pt x="2696" y="109"/>
                    <a:pt x="2489" y="1"/>
                    <a:pt x="2286" y="1"/>
                  </a:cubicBezTo>
                  <a:close/>
                </a:path>
              </a:pathLst>
            </a:custGeom>
            <a:solidFill>
              <a:srgbClr val="FFDC61"/>
            </a:solidFill>
            <a:ln w="9525" cap="flat" cmpd="sng">
              <a:solidFill>
                <a:srgbClr val="FFDC61"/>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37"/>
            <p:cNvSpPr/>
            <p:nvPr/>
          </p:nvSpPr>
          <p:spPr>
            <a:xfrm>
              <a:off x="1518350" y="924075"/>
              <a:ext cx="113275" cy="104250"/>
            </a:xfrm>
            <a:custGeom>
              <a:avLst/>
              <a:gdLst/>
              <a:ahLst/>
              <a:cxnLst/>
              <a:rect l="l" t="t" r="r" b="b"/>
              <a:pathLst>
                <a:path w="4531" h="4170" extrusionOk="0">
                  <a:moveTo>
                    <a:pt x="1421" y="1"/>
                  </a:moveTo>
                  <a:cubicBezTo>
                    <a:pt x="1131" y="1"/>
                    <a:pt x="876" y="250"/>
                    <a:pt x="896" y="577"/>
                  </a:cubicBezTo>
                  <a:lnTo>
                    <a:pt x="950" y="1146"/>
                  </a:lnTo>
                  <a:cubicBezTo>
                    <a:pt x="977" y="1309"/>
                    <a:pt x="896" y="1499"/>
                    <a:pt x="760" y="1607"/>
                  </a:cubicBezTo>
                  <a:lnTo>
                    <a:pt x="353" y="1960"/>
                  </a:lnTo>
                  <a:cubicBezTo>
                    <a:pt x="1" y="2231"/>
                    <a:pt x="136" y="2774"/>
                    <a:pt x="570" y="2882"/>
                  </a:cubicBezTo>
                  <a:lnTo>
                    <a:pt x="1113" y="3018"/>
                  </a:lnTo>
                  <a:cubicBezTo>
                    <a:pt x="1276" y="3045"/>
                    <a:pt x="1411" y="3153"/>
                    <a:pt x="1493" y="3316"/>
                  </a:cubicBezTo>
                  <a:lnTo>
                    <a:pt x="1683" y="3832"/>
                  </a:lnTo>
                  <a:cubicBezTo>
                    <a:pt x="1771" y="4052"/>
                    <a:pt x="1979" y="4169"/>
                    <a:pt x="2186" y="4169"/>
                  </a:cubicBezTo>
                  <a:cubicBezTo>
                    <a:pt x="2360" y="4169"/>
                    <a:pt x="2533" y="4086"/>
                    <a:pt x="2632" y="3913"/>
                  </a:cubicBezTo>
                  <a:lnTo>
                    <a:pt x="2930" y="3425"/>
                  </a:lnTo>
                  <a:cubicBezTo>
                    <a:pt x="3012" y="3262"/>
                    <a:pt x="3174" y="3181"/>
                    <a:pt x="3337" y="3153"/>
                  </a:cubicBezTo>
                  <a:lnTo>
                    <a:pt x="3907" y="3126"/>
                  </a:lnTo>
                  <a:cubicBezTo>
                    <a:pt x="4314" y="3072"/>
                    <a:pt x="4531" y="2584"/>
                    <a:pt x="4259" y="2258"/>
                  </a:cubicBezTo>
                  <a:lnTo>
                    <a:pt x="3907" y="1851"/>
                  </a:lnTo>
                  <a:cubicBezTo>
                    <a:pt x="3771" y="1716"/>
                    <a:pt x="3744" y="1526"/>
                    <a:pt x="3771" y="1363"/>
                  </a:cubicBezTo>
                  <a:lnTo>
                    <a:pt x="3907" y="821"/>
                  </a:lnTo>
                  <a:cubicBezTo>
                    <a:pt x="3997" y="461"/>
                    <a:pt x="3713" y="156"/>
                    <a:pt x="3397" y="156"/>
                  </a:cubicBezTo>
                  <a:cubicBezTo>
                    <a:pt x="3332" y="156"/>
                    <a:pt x="3266" y="169"/>
                    <a:pt x="3201" y="197"/>
                  </a:cubicBezTo>
                  <a:lnTo>
                    <a:pt x="2686" y="414"/>
                  </a:lnTo>
                  <a:cubicBezTo>
                    <a:pt x="2618" y="448"/>
                    <a:pt x="2545" y="463"/>
                    <a:pt x="2471" y="463"/>
                  </a:cubicBezTo>
                  <a:cubicBezTo>
                    <a:pt x="2369" y="463"/>
                    <a:pt x="2265" y="434"/>
                    <a:pt x="2171" y="387"/>
                  </a:cubicBezTo>
                  <a:lnTo>
                    <a:pt x="1710" y="88"/>
                  </a:lnTo>
                  <a:cubicBezTo>
                    <a:pt x="1615" y="28"/>
                    <a:pt x="1516" y="1"/>
                    <a:pt x="1421" y="1"/>
                  </a:cubicBezTo>
                  <a:close/>
                </a:path>
              </a:pathLst>
            </a:custGeom>
            <a:solidFill>
              <a:srgbClr val="FFDC61"/>
            </a:solidFill>
            <a:ln w="9525" cap="flat" cmpd="sng">
              <a:solidFill>
                <a:srgbClr val="FFDC61"/>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37"/>
            <p:cNvSpPr/>
            <p:nvPr/>
          </p:nvSpPr>
          <p:spPr>
            <a:xfrm>
              <a:off x="1441725" y="858800"/>
              <a:ext cx="114625" cy="102775"/>
            </a:xfrm>
            <a:custGeom>
              <a:avLst/>
              <a:gdLst/>
              <a:ahLst/>
              <a:cxnLst/>
              <a:rect l="l" t="t" r="r" b="b"/>
              <a:pathLst>
                <a:path w="4585" h="4111" extrusionOk="0">
                  <a:moveTo>
                    <a:pt x="2293" y="1"/>
                  </a:moveTo>
                  <a:cubicBezTo>
                    <a:pt x="2103" y="1"/>
                    <a:pt x="1913" y="96"/>
                    <a:pt x="1818" y="285"/>
                  </a:cubicBezTo>
                  <a:lnTo>
                    <a:pt x="1574" y="801"/>
                  </a:lnTo>
                  <a:cubicBezTo>
                    <a:pt x="1493" y="964"/>
                    <a:pt x="1357" y="1045"/>
                    <a:pt x="1167" y="1072"/>
                  </a:cubicBezTo>
                  <a:lnTo>
                    <a:pt x="625" y="1153"/>
                  </a:lnTo>
                  <a:cubicBezTo>
                    <a:pt x="191" y="1208"/>
                    <a:pt x="1" y="1750"/>
                    <a:pt x="326" y="2048"/>
                  </a:cubicBezTo>
                  <a:lnTo>
                    <a:pt x="706" y="2455"/>
                  </a:lnTo>
                  <a:cubicBezTo>
                    <a:pt x="842" y="2564"/>
                    <a:pt x="896" y="2754"/>
                    <a:pt x="869" y="2916"/>
                  </a:cubicBezTo>
                  <a:lnTo>
                    <a:pt x="760" y="3486"/>
                  </a:lnTo>
                  <a:cubicBezTo>
                    <a:pt x="696" y="3807"/>
                    <a:pt x="970" y="4095"/>
                    <a:pt x="1275" y="4095"/>
                  </a:cubicBezTo>
                  <a:cubicBezTo>
                    <a:pt x="1356" y="4095"/>
                    <a:pt x="1440" y="4074"/>
                    <a:pt x="1520" y="4029"/>
                  </a:cubicBezTo>
                  <a:lnTo>
                    <a:pt x="2035" y="3784"/>
                  </a:lnTo>
                  <a:cubicBezTo>
                    <a:pt x="2103" y="3744"/>
                    <a:pt x="2184" y="3723"/>
                    <a:pt x="2269" y="3723"/>
                  </a:cubicBezTo>
                  <a:cubicBezTo>
                    <a:pt x="2354" y="3723"/>
                    <a:pt x="2442" y="3744"/>
                    <a:pt x="2523" y="3784"/>
                  </a:cubicBezTo>
                  <a:lnTo>
                    <a:pt x="3012" y="4056"/>
                  </a:lnTo>
                  <a:cubicBezTo>
                    <a:pt x="3088" y="4094"/>
                    <a:pt x="3167" y="4111"/>
                    <a:pt x="3244" y="4111"/>
                  </a:cubicBezTo>
                  <a:cubicBezTo>
                    <a:pt x="3555" y="4111"/>
                    <a:pt x="3842" y="3833"/>
                    <a:pt x="3798" y="3486"/>
                  </a:cubicBezTo>
                  <a:lnTo>
                    <a:pt x="3690" y="2944"/>
                  </a:lnTo>
                  <a:cubicBezTo>
                    <a:pt x="3663" y="2781"/>
                    <a:pt x="3744" y="2591"/>
                    <a:pt x="3852" y="2482"/>
                  </a:cubicBezTo>
                  <a:lnTo>
                    <a:pt x="4259" y="2103"/>
                  </a:lnTo>
                  <a:cubicBezTo>
                    <a:pt x="4585" y="1777"/>
                    <a:pt x="4422" y="1235"/>
                    <a:pt x="3961" y="1181"/>
                  </a:cubicBezTo>
                  <a:lnTo>
                    <a:pt x="3418" y="1099"/>
                  </a:lnTo>
                  <a:cubicBezTo>
                    <a:pt x="3256" y="1072"/>
                    <a:pt x="3093" y="964"/>
                    <a:pt x="3012" y="801"/>
                  </a:cubicBezTo>
                  <a:lnTo>
                    <a:pt x="2768" y="285"/>
                  </a:lnTo>
                  <a:cubicBezTo>
                    <a:pt x="2673" y="96"/>
                    <a:pt x="2483" y="1"/>
                    <a:pt x="2293" y="1"/>
                  </a:cubicBezTo>
                  <a:close/>
                </a:path>
              </a:pathLst>
            </a:custGeom>
            <a:solidFill>
              <a:srgbClr val="FFDC61"/>
            </a:solidFill>
            <a:ln w="9525" cap="flat" cmpd="sng">
              <a:solidFill>
                <a:srgbClr val="FFDC61"/>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37"/>
            <p:cNvSpPr/>
            <p:nvPr/>
          </p:nvSpPr>
          <p:spPr>
            <a:xfrm>
              <a:off x="1402400" y="776250"/>
              <a:ext cx="114625" cy="104250"/>
            </a:xfrm>
            <a:custGeom>
              <a:avLst/>
              <a:gdLst/>
              <a:ahLst/>
              <a:cxnLst/>
              <a:rect l="l" t="t" r="r" b="b"/>
              <a:pathLst>
                <a:path w="4585" h="4170" extrusionOk="0">
                  <a:moveTo>
                    <a:pt x="1444" y="1"/>
                  </a:moveTo>
                  <a:cubicBezTo>
                    <a:pt x="1148" y="1"/>
                    <a:pt x="882" y="250"/>
                    <a:pt x="923" y="577"/>
                  </a:cubicBezTo>
                  <a:lnTo>
                    <a:pt x="950" y="1146"/>
                  </a:lnTo>
                  <a:cubicBezTo>
                    <a:pt x="977" y="1309"/>
                    <a:pt x="896" y="1472"/>
                    <a:pt x="760" y="1607"/>
                  </a:cubicBezTo>
                  <a:lnTo>
                    <a:pt x="353" y="1960"/>
                  </a:lnTo>
                  <a:cubicBezTo>
                    <a:pt x="1" y="2231"/>
                    <a:pt x="136" y="2774"/>
                    <a:pt x="570" y="2882"/>
                  </a:cubicBezTo>
                  <a:lnTo>
                    <a:pt x="1113" y="2991"/>
                  </a:lnTo>
                  <a:cubicBezTo>
                    <a:pt x="1276" y="3045"/>
                    <a:pt x="1438" y="3153"/>
                    <a:pt x="1493" y="3316"/>
                  </a:cubicBezTo>
                  <a:lnTo>
                    <a:pt x="1709" y="3832"/>
                  </a:lnTo>
                  <a:cubicBezTo>
                    <a:pt x="1798" y="4052"/>
                    <a:pt x="1998" y="4169"/>
                    <a:pt x="2202" y="4169"/>
                  </a:cubicBezTo>
                  <a:cubicBezTo>
                    <a:pt x="2373" y="4169"/>
                    <a:pt x="2547" y="4086"/>
                    <a:pt x="2659" y="3913"/>
                  </a:cubicBezTo>
                  <a:lnTo>
                    <a:pt x="2930" y="3425"/>
                  </a:lnTo>
                  <a:cubicBezTo>
                    <a:pt x="3039" y="3289"/>
                    <a:pt x="3174" y="3181"/>
                    <a:pt x="3364" y="3181"/>
                  </a:cubicBezTo>
                  <a:lnTo>
                    <a:pt x="3907" y="3126"/>
                  </a:lnTo>
                  <a:cubicBezTo>
                    <a:pt x="4368" y="3099"/>
                    <a:pt x="4585" y="2584"/>
                    <a:pt x="4286" y="2258"/>
                  </a:cubicBezTo>
                  <a:lnTo>
                    <a:pt x="3907" y="1824"/>
                  </a:lnTo>
                  <a:cubicBezTo>
                    <a:pt x="3798" y="1716"/>
                    <a:pt x="3744" y="1526"/>
                    <a:pt x="3798" y="1363"/>
                  </a:cubicBezTo>
                  <a:lnTo>
                    <a:pt x="3934" y="821"/>
                  </a:lnTo>
                  <a:cubicBezTo>
                    <a:pt x="4024" y="461"/>
                    <a:pt x="3740" y="156"/>
                    <a:pt x="3408" y="156"/>
                  </a:cubicBezTo>
                  <a:cubicBezTo>
                    <a:pt x="3340" y="156"/>
                    <a:pt x="3271" y="169"/>
                    <a:pt x="3201" y="197"/>
                  </a:cubicBezTo>
                  <a:lnTo>
                    <a:pt x="2686" y="414"/>
                  </a:lnTo>
                  <a:cubicBezTo>
                    <a:pt x="2618" y="448"/>
                    <a:pt x="2545" y="463"/>
                    <a:pt x="2473" y="463"/>
                  </a:cubicBezTo>
                  <a:cubicBezTo>
                    <a:pt x="2374" y="463"/>
                    <a:pt x="2277" y="434"/>
                    <a:pt x="2198" y="387"/>
                  </a:cubicBezTo>
                  <a:lnTo>
                    <a:pt x="1737" y="88"/>
                  </a:lnTo>
                  <a:cubicBezTo>
                    <a:pt x="1642" y="28"/>
                    <a:pt x="1542" y="1"/>
                    <a:pt x="1444" y="1"/>
                  </a:cubicBezTo>
                  <a:close/>
                </a:path>
              </a:pathLst>
            </a:custGeom>
            <a:solidFill>
              <a:srgbClr val="FFDC61"/>
            </a:solidFill>
            <a:ln w="9525" cap="flat" cmpd="sng">
              <a:solidFill>
                <a:srgbClr val="FFDC61"/>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37"/>
            <p:cNvSpPr/>
            <p:nvPr/>
          </p:nvSpPr>
          <p:spPr>
            <a:xfrm>
              <a:off x="803150" y="1438900"/>
              <a:ext cx="95450" cy="81875"/>
            </a:xfrm>
            <a:custGeom>
              <a:avLst/>
              <a:gdLst/>
              <a:ahLst/>
              <a:cxnLst/>
              <a:rect l="l" t="t" r="r" b="b"/>
              <a:pathLst>
                <a:path w="3818" h="3275" extrusionOk="0">
                  <a:moveTo>
                    <a:pt x="2157" y="1"/>
                  </a:moveTo>
                  <a:cubicBezTo>
                    <a:pt x="714" y="1"/>
                    <a:pt x="1" y="1745"/>
                    <a:pt x="997" y="2768"/>
                  </a:cubicBezTo>
                  <a:cubicBezTo>
                    <a:pt x="1338" y="3118"/>
                    <a:pt x="1760" y="3275"/>
                    <a:pt x="2171" y="3275"/>
                  </a:cubicBezTo>
                  <a:cubicBezTo>
                    <a:pt x="3002" y="3275"/>
                    <a:pt x="3791" y="2635"/>
                    <a:pt x="3791" y="1656"/>
                  </a:cubicBezTo>
                  <a:cubicBezTo>
                    <a:pt x="3818" y="760"/>
                    <a:pt x="3085" y="1"/>
                    <a:pt x="2190" y="1"/>
                  </a:cubicBezTo>
                  <a:cubicBezTo>
                    <a:pt x="2179" y="1"/>
                    <a:pt x="2168" y="1"/>
                    <a:pt x="2157" y="1"/>
                  </a:cubicBezTo>
                  <a:close/>
                </a:path>
              </a:pathLst>
            </a:custGeom>
            <a:solidFill>
              <a:srgbClr val="FF8693"/>
            </a:solidFill>
            <a:ln w="9525"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37"/>
            <p:cNvSpPr/>
            <p:nvPr/>
          </p:nvSpPr>
          <p:spPr>
            <a:xfrm>
              <a:off x="1566025" y="1379900"/>
              <a:ext cx="87975" cy="75050"/>
            </a:xfrm>
            <a:custGeom>
              <a:avLst/>
              <a:gdLst/>
              <a:ahLst/>
              <a:cxnLst/>
              <a:rect l="l" t="t" r="r" b="b"/>
              <a:pathLst>
                <a:path w="3519" h="3002" extrusionOk="0">
                  <a:moveTo>
                    <a:pt x="1993" y="1"/>
                  </a:moveTo>
                  <a:cubicBezTo>
                    <a:pt x="659" y="1"/>
                    <a:pt x="1" y="1583"/>
                    <a:pt x="942" y="2551"/>
                  </a:cubicBezTo>
                  <a:cubicBezTo>
                    <a:pt x="1244" y="2862"/>
                    <a:pt x="1622" y="3001"/>
                    <a:pt x="1994" y="3001"/>
                  </a:cubicBezTo>
                  <a:cubicBezTo>
                    <a:pt x="2758" y="3001"/>
                    <a:pt x="3500" y="2414"/>
                    <a:pt x="3519" y="1520"/>
                  </a:cubicBezTo>
                  <a:cubicBezTo>
                    <a:pt x="3519" y="679"/>
                    <a:pt x="2841" y="1"/>
                    <a:pt x="2027" y="1"/>
                  </a:cubicBezTo>
                  <a:cubicBezTo>
                    <a:pt x="2015" y="1"/>
                    <a:pt x="2004" y="1"/>
                    <a:pt x="1993" y="1"/>
                  </a:cubicBezTo>
                  <a:close/>
                </a:path>
              </a:pathLst>
            </a:custGeom>
            <a:solidFill>
              <a:srgbClr val="FF8693"/>
            </a:solidFill>
            <a:ln w="9525"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3" name="Google Shape;1023;p37"/>
          <p:cNvSpPr/>
          <p:nvPr/>
        </p:nvSpPr>
        <p:spPr>
          <a:xfrm>
            <a:off x="6811725" y="587113"/>
            <a:ext cx="157413" cy="163529"/>
          </a:xfrm>
          <a:custGeom>
            <a:avLst/>
            <a:gdLst/>
            <a:ahLst/>
            <a:cxnLst/>
            <a:rect l="l" t="t" r="r" b="b"/>
            <a:pathLst>
              <a:path w="3500" h="3636" extrusionOk="0">
                <a:moveTo>
                  <a:pt x="1411" y="0"/>
                </a:moveTo>
                <a:lnTo>
                  <a:pt x="1248" y="1438"/>
                </a:lnTo>
                <a:lnTo>
                  <a:pt x="0" y="1302"/>
                </a:lnTo>
                <a:lnTo>
                  <a:pt x="1085" y="2035"/>
                </a:lnTo>
                <a:lnTo>
                  <a:pt x="516" y="3228"/>
                </a:lnTo>
                <a:lnTo>
                  <a:pt x="1465" y="2387"/>
                </a:lnTo>
                <a:lnTo>
                  <a:pt x="2197" y="3635"/>
                </a:lnTo>
                <a:lnTo>
                  <a:pt x="2116" y="2225"/>
                </a:lnTo>
                <a:lnTo>
                  <a:pt x="3499" y="2496"/>
                </a:lnTo>
                <a:lnTo>
                  <a:pt x="2360" y="1709"/>
                </a:lnTo>
                <a:lnTo>
                  <a:pt x="3065" y="597"/>
                </a:lnTo>
                <a:lnTo>
                  <a:pt x="2035" y="1275"/>
                </a:lnTo>
                <a:lnTo>
                  <a:pt x="1411" y="0"/>
                </a:lnTo>
                <a:close/>
              </a:path>
            </a:pathLst>
          </a:custGeom>
          <a:solidFill>
            <a:srgbClr val="FF8693"/>
          </a:solidFill>
          <a:ln w="745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37"/>
          <p:cNvSpPr/>
          <p:nvPr/>
        </p:nvSpPr>
        <p:spPr>
          <a:xfrm>
            <a:off x="1344950" y="4160032"/>
            <a:ext cx="210169" cy="194674"/>
          </a:xfrm>
          <a:custGeom>
            <a:avLst/>
            <a:gdLst/>
            <a:ahLst/>
            <a:cxnLst/>
            <a:rect l="l" t="t" r="r" b="b"/>
            <a:pathLst>
              <a:path w="5914" h="5478" extrusionOk="0">
                <a:moveTo>
                  <a:pt x="1970" y="1"/>
                </a:moveTo>
                <a:cubicBezTo>
                  <a:pt x="1880" y="1"/>
                  <a:pt x="1785" y="17"/>
                  <a:pt x="1682" y="53"/>
                </a:cubicBezTo>
                <a:cubicBezTo>
                  <a:pt x="489" y="487"/>
                  <a:pt x="1" y="3443"/>
                  <a:pt x="1601" y="5478"/>
                </a:cubicBezTo>
                <a:cubicBezTo>
                  <a:pt x="4205" y="5098"/>
                  <a:pt x="5914" y="2657"/>
                  <a:pt x="5371" y="1545"/>
                </a:cubicBezTo>
                <a:cubicBezTo>
                  <a:pt x="5211" y="1217"/>
                  <a:pt x="4952" y="1101"/>
                  <a:pt x="4666" y="1101"/>
                </a:cubicBezTo>
                <a:cubicBezTo>
                  <a:pt x="3983" y="1101"/>
                  <a:pt x="3147" y="1762"/>
                  <a:pt x="3147" y="1762"/>
                </a:cubicBezTo>
                <a:cubicBezTo>
                  <a:pt x="3147" y="1762"/>
                  <a:pt x="2899" y="1"/>
                  <a:pt x="1970" y="1"/>
                </a:cubicBezTo>
                <a:close/>
              </a:path>
            </a:pathLst>
          </a:custGeom>
          <a:solidFill>
            <a:srgbClr val="7DE3D6"/>
          </a:solidFill>
          <a:ln w="1350" cap="flat" cmpd="sng">
            <a:solidFill>
              <a:srgbClr val="7DE3D6"/>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文本框 19">
            <a:extLst>
              <a:ext uri="{FF2B5EF4-FFF2-40B4-BE49-F238E27FC236}">
                <a16:creationId xmlns:a16="http://schemas.microsoft.com/office/drawing/2014/main" id="{440E59E2-4A74-43F4-A39A-1FB4D1D92AD4}"/>
              </a:ext>
            </a:extLst>
          </p:cNvPr>
          <p:cNvSpPr txBox="1"/>
          <p:nvPr/>
        </p:nvSpPr>
        <p:spPr>
          <a:xfrm>
            <a:off x="-902089" y="367500"/>
            <a:ext cx="7307126" cy="3631763"/>
          </a:xfrm>
          <a:prstGeom prst="rect">
            <a:avLst/>
          </a:prstGeom>
          <a:noFill/>
        </p:spPr>
        <p:txBody>
          <a:bodyPr wrap="square" rtlCol="0">
            <a:spAutoFit/>
          </a:bodyPr>
          <a:lstStyle/>
          <a:p>
            <a:pPr algn="ctr" defTabSz="685800">
              <a:defRPr/>
            </a:pPr>
            <a:r>
              <a:rPr lang="vi-VN" altLang="zh-CN" sz="11500" spc="450" dirty="0">
                <a:ln w="38100">
                  <a:solidFill>
                    <a:srgbClr val="002060"/>
                  </a:solidFill>
                </a:ln>
                <a:solidFill>
                  <a:srgbClr val="0085FF"/>
                </a:solidFill>
                <a:effectLst>
                  <a:outerShdw blurRad="38100" dist="38100" dir="2700000" algn="tl">
                    <a:srgbClr val="000000">
                      <a:alpha val="43137"/>
                    </a:srgbClr>
                  </a:outerShdw>
                </a:effectLst>
                <a:latin typeface="iCiel Soup of Justice" pitchFamily="2" charset="0"/>
                <a:ea typeface="字魂17号-萌趣果冻体" panose="02000000000000000000" pitchFamily="2" charset="-122"/>
                <a:sym typeface="字魂17号-萌趣果冻体" panose="02000000000000000000" pitchFamily="2" charset="-122"/>
              </a:rPr>
              <a:t>Địa lí</a:t>
            </a:r>
          </a:p>
          <a:p>
            <a:pPr algn="ctr" defTabSz="685800">
              <a:defRPr/>
            </a:pPr>
            <a:r>
              <a:rPr lang="vi-VN" altLang="zh-CN" sz="11500" spc="450" dirty="0">
                <a:ln w="38100">
                  <a:solidFill>
                    <a:srgbClr val="002060"/>
                  </a:solidFill>
                </a:ln>
                <a:solidFill>
                  <a:srgbClr val="0085FF"/>
                </a:solidFill>
                <a:effectLst>
                  <a:outerShdw blurRad="38100" dist="38100" dir="2700000" algn="tl">
                    <a:srgbClr val="000000">
                      <a:alpha val="43137"/>
                    </a:srgbClr>
                  </a:outerShdw>
                </a:effectLst>
                <a:latin typeface="iCiel Soup of Justice" pitchFamily="2" charset="0"/>
                <a:ea typeface="字魂17号-萌趣果冻体" panose="02000000000000000000" pitchFamily="2" charset="-122"/>
                <a:sym typeface="字魂17号-萌趣果冻体" panose="02000000000000000000" pitchFamily="2" charset="-122"/>
              </a:rPr>
              <a:t>LỚP 5</a:t>
            </a:r>
            <a:endParaRPr lang="zh-CN" altLang="en-US" sz="11500" spc="450" dirty="0">
              <a:ln w="38100">
                <a:solidFill>
                  <a:srgbClr val="002060"/>
                </a:solidFill>
              </a:ln>
              <a:solidFill>
                <a:srgbClr val="0085FF"/>
              </a:solidFill>
              <a:effectLst>
                <a:outerShdw blurRad="38100" dist="38100" dir="2700000" algn="tl">
                  <a:srgbClr val="000000">
                    <a:alpha val="43137"/>
                  </a:srgbClr>
                </a:outerShdw>
              </a:effectLst>
              <a:latin typeface="iCiel Soup of Justice" pitchFamily="2" charset="0"/>
              <a:ea typeface="字魂17号-萌趣果冻体" panose="02000000000000000000" pitchFamily="2" charset="-122"/>
              <a:sym typeface="字魂17号-萌趣果冻体" panose="02000000000000000000" pitchFamily="2" charset="-122"/>
            </a:endParaRPr>
          </a:p>
        </p:txBody>
      </p:sp>
      <p:sp>
        <p:nvSpPr>
          <p:cNvPr id="2" name="TextBox 1">
            <a:extLst>
              <a:ext uri="{FF2B5EF4-FFF2-40B4-BE49-F238E27FC236}">
                <a16:creationId xmlns:a16="http://schemas.microsoft.com/office/drawing/2014/main" id="{D0570851-6A30-4551-3AA1-B084786775C6}"/>
              </a:ext>
            </a:extLst>
          </p:cNvPr>
          <p:cNvSpPr txBox="1"/>
          <p:nvPr/>
        </p:nvSpPr>
        <p:spPr>
          <a:xfrm>
            <a:off x="3886200" y="137160"/>
            <a:ext cx="5551754" cy="461665"/>
          </a:xfrm>
          <a:prstGeom prst="rect">
            <a:avLst/>
          </a:prstGeom>
          <a:noFill/>
        </p:spPr>
        <p:txBody>
          <a:bodyPr wrap="square" rtlCol="0">
            <a:spAutoFit/>
          </a:bodyPr>
          <a:lstStyle/>
          <a:p>
            <a:r>
              <a:rPr lang="en-VN" sz="2400" b="1" dirty="0">
                <a:solidFill>
                  <a:srgbClr val="00B050"/>
                </a:solidFill>
              </a:rPr>
              <a:t>TRƯỜNG TH NGUYỄN HỮU CẢNH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cBhvr>
                                        <p:cTn id="7" dur="500" fill="hold"/>
                                        <p:tgtEl>
                                          <p:spTgt spid="72"/>
                                        </p:tgtEl>
                                        <p:attrNameLst>
                                          <p:attrName>ppt_w</p:attrName>
                                        </p:attrNameLst>
                                      </p:cBhvr>
                                      <p:tavLst>
                                        <p:tav tm="0">
                                          <p:val>
                                            <p:fltVal val="0"/>
                                          </p:val>
                                        </p:tav>
                                        <p:tav tm="100000">
                                          <p:val>
                                            <p:strVal val="#ppt_w"/>
                                          </p:val>
                                        </p:tav>
                                      </p:tavLst>
                                    </p:anim>
                                    <p:anim calcmode="lin" valueType="num">
                                      <p:cBhvr>
                                        <p:cTn id="8" dur="500" fill="hold"/>
                                        <p:tgtEl>
                                          <p:spTgt spid="72"/>
                                        </p:tgtEl>
                                        <p:attrNameLst>
                                          <p:attrName>ppt_h</p:attrName>
                                        </p:attrNameLst>
                                      </p:cBhvr>
                                      <p:tavLst>
                                        <p:tav tm="0">
                                          <p:val>
                                            <p:fltVal val="0"/>
                                          </p:val>
                                        </p:tav>
                                        <p:tav tm="100000">
                                          <p:val>
                                            <p:strVal val="#ppt_h"/>
                                          </p:val>
                                        </p:tav>
                                      </p:tavLst>
                                    </p:anim>
                                    <p:animEffect transition="in" filter="fade">
                                      <p:cBhvr>
                                        <p:cTn id="9"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B622ED0-49C6-3560-D9B4-27F307E271B1}"/>
              </a:ext>
            </a:extLst>
          </p:cNvPr>
          <p:cNvSpPr>
            <a:spLocks noGrp="1"/>
          </p:cNvSpPr>
          <p:nvPr>
            <p:ph type="sldNum" sz="quarter" idx="12"/>
          </p:nvPr>
        </p:nvSpPr>
        <p:spPr/>
        <p:txBody>
          <a:bodyPr/>
          <a:lstStyle/>
          <a:p>
            <a:fld id="{6639D8BA-07BD-44AB-8EDC-53973F44F221}" type="slidenum">
              <a:rPr lang="en-US" smtClean="0"/>
              <a:t>10</a:t>
            </a:fld>
            <a:endParaRPr lang="en-US"/>
          </a:p>
        </p:txBody>
      </p:sp>
      <p:pic>
        <p:nvPicPr>
          <p:cNvPr id="5" name="Picture 4">
            <a:extLst>
              <a:ext uri="{FF2B5EF4-FFF2-40B4-BE49-F238E27FC236}">
                <a16:creationId xmlns:a16="http://schemas.microsoft.com/office/drawing/2014/main" id="{300679AE-8AEA-1DAF-D98D-5F2B24E7C043}"/>
              </a:ext>
            </a:extLst>
          </p:cNvPr>
          <p:cNvPicPr>
            <a:picLocks noChangeAspect="1"/>
          </p:cNvPicPr>
          <p:nvPr/>
        </p:nvPicPr>
        <p:blipFill rotWithShape="1">
          <a:blip r:embed="rId2"/>
          <a:srcRect l="6827" t="1071" r="35896" b="30330"/>
          <a:stretch/>
        </p:blipFill>
        <p:spPr>
          <a:xfrm>
            <a:off x="0" y="1"/>
            <a:ext cx="8926830" cy="5115335"/>
          </a:xfrm>
          <a:prstGeom prst="rect">
            <a:avLst/>
          </a:prstGeom>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E70A5406-DFC7-AC81-70F9-1A2C1C79ED87}"/>
                  </a:ext>
                </a:extLst>
              </p14:cNvPr>
              <p14:cNvContentPartPr/>
              <p14:nvPr/>
            </p14:nvContentPartPr>
            <p14:xfrm>
              <a:off x="3314894" y="2532838"/>
              <a:ext cx="1359975" cy="821969"/>
            </p14:xfrm>
          </p:contentPart>
        </mc:Choice>
        <mc:Fallback xmlns="">
          <p:pic>
            <p:nvPicPr>
              <p:cNvPr id="6" name="Ink 5">
                <a:extLst>
                  <a:ext uri="{FF2B5EF4-FFF2-40B4-BE49-F238E27FC236}">
                    <a16:creationId xmlns:a16="http://schemas.microsoft.com/office/drawing/2014/main" id="{E70A5406-DFC7-AC81-70F9-1A2C1C79ED87}"/>
                  </a:ext>
                </a:extLst>
              </p:cNvPr>
              <p:cNvPicPr/>
              <p:nvPr/>
            </p:nvPicPr>
            <p:blipFill>
              <a:blip r:embed="rId4"/>
              <a:stretch>
                <a:fillRect/>
              </a:stretch>
            </p:blipFill>
            <p:spPr>
              <a:xfrm>
                <a:off x="3305888" y="2523841"/>
                <a:ext cx="1377628" cy="839603"/>
              </a:xfrm>
              <a:prstGeom prst="rect">
                <a:avLst/>
              </a:prstGeom>
            </p:spPr>
          </p:pic>
        </mc:Fallback>
      </mc:AlternateContent>
      <p:sp>
        <p:nvSpPr>
          <p:cNvPr id="7" name="TextBox 6">
            <a:extLst>
              <a:ext uri="{FF2B5EF4-FFF2-40B4-BE49-F238E27FC236}">
                <a16:creationId xmlns:a16="http://schemas.microsoft.com/office/drawing/2014/main" id="{DA1FE1A3-DAC8-F28A-A508-E4BF637723C7}"/>
              </a:ext>
            </a:extLst>
          </p:cNvPr>
          <p:cNvSpPr txBox="1"/>
          <p:nvPr/>
        </p:nvSpPr>
        <p:spPr>
          <a:xfrm>
            <a:off x="2983235" y="2994659"/>
            <a:ext cx="2863690" cy="276999"/>
          </a:xfrm>
          <a:prstGeom prst="rect">
            <a:avLst/>
          </a:prstGeom>
          <a:noFill/>
        </p:spPr>
        <p:txBody>
          <a:bodyPr wrap="square" rtlCol="0">
            <a:spAutoFit/>
          </a:bodyPr>
          <a:lstStyle/>
          <a:p>
            <a:r>
              <a:rPr lang="en-US" sz="1200" b="1" dirty="0">
                <a:solidFill>
                  <a:srgbClr val="FFFF00"/>
                </a:solidFill>
              </a:rPr>
              <a:t>P</a:t>
            </a:r>
            <a:r>
              <a:rPr lang="en-VN" sz="1200" b="1" dirty="0">
                <a:solidFill>
                  <a:srgbClr val="FFFF00"/>
                </a:solidFill>
              </a:rPr>
              <a:t>hnôm pênh</a:t>
            </a:r>
          </a:p>
        </p:txBody>
      </p:sp>
      <p:sp>
        <p:nvSpPr>
          <p:cNvPr id="8" name="Rectangle: Rounded Corners 10">
            <a:extLst>
              <a:ext uri="{FF2B5EF4-FFF2-40B4-BE49-F238E27FC236}">
                <a16:creationId xmlns:a16="http://schemas.microsoft.com/office/drawing/2014/main" id="{C7EF102B-2657-6260-84AF-B08D98016C71}"/>
              </a:ext>
            </a:extLst>
          </p:cNvPr>
          <p:cNvSpPr/>
          <p:nvPr/>
        </p:nvSpPr>
        <p:spPr>
          <a:xfrm>
            <a:off x="5894563" y="1090613"/>
            <a:ext cx="2620062" cy="296227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 name="Rectangle 8">
            <a:extLst>
              <a:ext uri="{FF2B5EF4-FFF2-40B4-BE49-F238E27FC236}">
                <a16:creationId xmlns:a16="http://schemas.microsoft.com/office/drawing/2014/main" id="{14ECBEFF-3932-77A2-7B82-4E92D7ABF8DA}"/>
              </a:ext>
            </a:extLst>
          </p:cNvPr>
          <p:cNvSpPr/>
          <p:nvPr/>
        </p:nvSpPr>
        <p:spPr>
          <a:xfrm>
            <a:off x="5915504" y="1190565"/>
            <a:ext cx="2512964" cy="2862322"/>
          </a:xfrm>
          <a:prstGeom prst="rect">
            <a:avLst/>
          </a:prstGeom>
        </p:spPr>
        <p:txBody>
          <a:bodyPr wrap="square">
            <a:spAutoFit/>
          </a:bodyPr>
          <a:lstStyle/>
          <a:p>
            <a:pPr marL="285750" indent="-285750" algn="just">
              <a:buFontTx/>
              <a:buChar char="-"/>
            </a:pPr>
            <a:r>
              <a:rPr lang="en-US" sz="2000" b="1" dirty="0">
                <a:solidFill>
                  <a:srgbClr val="FF0000"/>
                </a:solidFill>
                <a:latin typeface="Times New Roman" pitchFamily="18" charset="0"/>
                <a:cs typeface="Times New Roman" pitchFamily="18" charset="0"/>
              </a:rPr>
              <a:t>Cam-</a:t>
            </a:r>
            <a:r>
              <a:rPr lang="en-US" sz="2000" b="1" dirty="0" err="1">
                <a:solidFill>
                  <a:srgbClr val="FF0000"/>
                </a:solidFill>
                <a:latin typeface="Times New Roman" pitchFamily="18" charset="0"/>
                <a:cs typeface="Times New Roman" pitchFamily="18" charset="0"/>
              </a:rPr>
              <a:t>pu</a:t>
            </a:r>
            <a:r>
              <a:rPr lang="en-US" sz="2000" b="1" dirty="0">
                <a:solidFill>
                  <a:srgbClr val="FF0000"/>
                </a:solidFill>
                <a:latin typeface="Times New Roman" pitchFamily="18" charset="0"/>
                <a:cs typeface="Times New Roman" pitchFamily="18" charset="0"/>
              </a:rPr>
              <a:t>-chia </a:t>
            </a:r>
            <a:r>
              <a:rPr lang="en-US" sz="2000" b="1" dirty="0" err="1">
                <a:solidFill>
                  <a:srgbClr val="FF0000"/>
                </a:solidFill>
                <a:latin typeface="Times New Roman" pitchFamily="18" charset="0"/>
                <a:cs typeface="Times New Roman" pitchFamily="18" charset="0"/>
              </a:rPr>
              <a:t>nằm</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trên</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bán</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đảo</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Đông</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Đương</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thuộc</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khu</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vực</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Đông</a:t>
            </a:r>
            <a:r>
              <a:rPr lang="en-US" sz="2000" b="1" dirty="0">
                <a:solidFill>
                  <a:srgbClr val="FF0000"/>
                </a:solidFill>
                <a:latin typeface="Times New Roman" pitchFamily="18" charset="0"/>
                <a:cs typeface="Times New Roman" pitchFamily="18" charset="0"/>
              </a:rPr>
              <a:t> Nam Á; </a:t>
            </a:r>
            <a:r>
              <a:rPr lang="en-US" sz="2000" b="1" dirty="0" err="1">
                <a:solidFill>
                  <a:srgbClr val="FF0000"/>
                </a:solidFill>
                <a:latin typeface="Times New Roman" pitchFamily="18" charset="0"/>
                <a:cs typeface="Times New Roman" pitchFamily="18" charset="0"/>
              </a:rPr>
              <a:t>giáp</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với</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Việt</a:t>
            </a:r>
            <a:r>
              <a:rPr lang="en-US" sz="2000" b="1" dirty="0">
                <a:solidFill>
                  <a:srgbClr val="FF0000"/>
                </a:solidFill>
                <a:latin typeface="Times New Roman" pitchFamily="18" charset="0"/>
                <a:cs typeface="Times New Roman" pitchFamily="18" charset="0"/>
              </a:rPr>
              <a:t> Nam, </a:t>
            </a:r>
            <a:r>
              <a:rPr lang="en-US" sz="2000" b="1" dirty="0" err="1">
                <a:solidFill>
                  <a:srgbClr val="FF0000"/>
                </a:solidFill>
                <a:latin typeface="Times New Roman" pitchFamily="18" charset="0"/>
                <a:cs typeface="Times New Roman" pitchFamily="18" charset="0"/>
              </a:rPr>
              <a:t>Lào</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Thái</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Lan</a:t>
            </a:r>
            <a:r>
              <a:rPr lang="en-US" sz="2000" b="1" dirty="0">
                <a:solidFill>
                  <a:srgbClr val="FF0000"/>
                </a:solidFill>
                <a:latin typeface="Times New Roman" pitchFamily="18" charset="0"/>
                <a:cs typeface="Times New Roman" pitchFamily="18" charset="0"/>
              </a:rPr>
              <a:t>.</a:t>
            </a:r>
          </a:p>
          <a:p>
            <a:pPr marL="285750" indent="-285750" algn="just">
              <a:buFontTx/>
              <a:buChar char="-"/>
            </a:pPr>
            <a:r>
              <a:rPr lang="en-US" sz="2000" b="1" dirty="0" err="1">
                <a:solidFill>
                  <a:srgbClr val="FF0000"/>
                </a:solidFill>
                <a:latin typeface="Times New Roman" pitchFamily="18" charset="0"/>
                <a:cs typeface="Times New Roman" pitchFamily="18" charset="0"/>
              </a:rPr>
              <a:t>Thủ</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đô</a:t>
            </a:r>
            <a:r>
              <a:rPr lang="en-US" sz="2000" b="1" dirty="0">
                <a:solidFill>
                  <a:srgbClr val="FF0000"/>
                </a:solidFill>
                <a:latin typeface="Times New Roman" pitchFamily="18" charset="0"/>
                <a:cs typeface="Times New Roman" pitchFamily="18" charset="0"/>
              </a:rPr>
              <a:t> </a:t>
            </a:r>
            <a:r>
              <a:rPr lang="en-US" sz="2000" b="1" err="1">
                <a:solidFill>
                  <a:srgbClr val="FF0000"/>
                </a:solidFill>
                <a:latin typeface="Times New Roman" pitchFamily="18" charset="0"/>
                <a:cs typeface="Times New Roman" pitchFamily="18" charset="0"/>
              </a:rPr>
              <a:t>của</a:t>
            </a:r>
            <a:r>
              <a:rPr lang="en-US" sz="2000" b="1">
                <a:solidFill>
                  <a:srgbClr val="FF0000"/>
                </a:solidFill>
                <a:latin typeface="Times New Roman" pitchFamily="18" charset="0"/>
                <a:cs typeface="Times New Roman" pitchFamily="18" charset="0"/>
              </a:rPr>
              <a:t> Cam-pu-chia </a:t>
            </a:r>
            <a:r>
              <a:rPr lang="en-US" sz="2000" b="1" dirty="0" err="1">
                <a:solidFill>
                  <a:srgbClr val="FF0000"/>
                </a:solidFill>
                <a:latin typeface="Times New Roman" pitchFamily="18" charset="0"/>
                <a:cs typeface="Times New Roman" pitchFamily="18" charset="0"/>
              </a:rPr>
              <a:t>là</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Phnôm</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Pênh</a:t>
            </a:r>
            <a:r>
              <a:rPr lang="en-US" sz="2000" b="1" dirty="0">
                <a:solidFill>
                  <a:srgbClr val="FF0000"/>
                </a:solidFill>
                <a:latin typeface="Times New Roman" pitchFamily="18" charset="0"/>
                <a:cs typeface="Times New Roman" pitchFamily="18" charset="0"/>
              </a:rPr>
              <a:t>.</a:t>
            </a:r>
          </a:p>
        </p:txBody>
      </p:sp>
      <p:sp>
        <p:nvSpPr>
          <p:cNvPr id="10" name="5-Point Star 9">
            <a:extLst>
              <a:ext uri="{FF2B5EF4-FFF2-40B4-BE49-F238E27FC236}">
                <a16:creationId xmlns:a16="http://schemas.microsoft.com/office/drawing/2014/main" id="{93279431-750F-6072-4029-2345CC3AC1CB}"/>
              </a:ext>
            </a:extLst>
          </p:cNvPr>
          <p:cNvSpPr/>
          <p:nvPr/>
        </p:nvSpPr>
        <p:spPr>
          <a:xfrm>
            <a:off x="3836175" y="2994659"/>
            <a:ext cx="347206" cy="242091"/>
          </a:xfrm>
          <a:prstGeom prst="star5">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21443523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par>
                          <p:cTn id="8" fill="hold">
                            <p:stCondLst>
                              <p:cond delay="2000"/>
                            </p:stCondLst>
                            <p:childTnLst>
                              <p:par>
                                <p:cTn id="9" presetID="22" presetClass="entr" presetSubtype="4"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par>
                          <p:cTn id="15" fill="hold">
                            <p:stCondLst>
                              <p:cond delay="2500"/>
                            </p:stCondLst>
                            <p:childTnLst>
                              <p:par>
                                <p:cTn id="16" presetID="53" presetClass="entr" presetSubtype="16"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childTnLst>
                                </p:cTn>
                              </p:par>
                              <p:par>
                                <p:cTn id="21" presetID="23" presetClass="entr" presetSubtype="16"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6758" y="2098656"/>
            <a:ext cx="3097680" cy="29484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826" y="133350"/>
            <a:ext cx="3084950" cy="28098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Cloud 12">
            <a:extLst>
              <a:ext uri="{FF2B5EF4-FFF2-40B4-BE49-F238E27FC236}">
                <a16:creationId xmlns:a16="http://schemas.microsoft.com/office/drawing/2014/main" id="{B22BE275-0FB3-45CE-8696-4069997527CA}"/>
              </a:ext>
            </a:extLst>
          </p:cNvPr>
          <p:cNvSpPr/>
          <p:nvPr/>
        </p:nvSpPr>
        <p:spPr>
          <a:xfrm>
            <a:off x="3886200" y="310814"/>
            <a:ext cx="5098181" cy="1671920"/>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14" name="Rectangle: Rounded Corners 13">
            <a:extLst>
              <a:ext uri="{FF2B5EF4-FFF2-40B4-BE49-F238E27FC236}">
                <a16:creationId xmlns:a16="http://schemas.microsoft.com/office/drawing/2014/main" id="{80CF801B-F8DE-43C7-8CB6-6C300B9F1787}"/>
              </a:ext>
            </a:extLst>
          </p:cNvPr>
          <p:cNvSpPr/>
          <p:nvPr/>
        </p:nvSpPr>
        <p:spPr>
          <a:xfrm>
            <a:off x="456096" y="3120032"/>
            <a:ext cx="3097679" cy="189011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Rectangle 3"/>
          <p:cNvSpPr/>
          <p:nvPr/>
        </p:nvSpPr>
        <p:spPr>
          <a:xfrm>
            <a:off x="4376854" y="592776"/>
            <a:ext cx="4302610" cy="1107996"/>
          </a:xfrm>
          <a:prstGeom prst="rect">
            <a:avLst/>
          </a:prstGeom>
        </p:spPr>
        <p:txBody>
          <a:bodyPr wrap="square">
            <a:spAutoFit/>
          </a:bodyPr>
          <a:lstStyle/>
          <a:p>
            <a:pPr algn="just"/>
            <a:r>
              <a:rPr lang="en-US" sz="2200" b="1">
                <a:latin typeface="Times New Roman" pitchFamily="18" charset="0"/>
                <a:cs typeface="Times New Roman" pitchFamily="18" charset="0"/>
              </a:rPr>
              <a:t>- Đố </a:t>
            </a:r>
            <a:r>
              <a:rPr lang="en-US" sz="2200" b="1" dirty="0" err="1">
                <a:latin typeface="Times New Roman" pitchFamily="18" charset="0"/>
                <a:cs typeface="Times New Roman" pitchFamily="18" charset="0"/>
              </a:rPr>
              <a:t>các</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bạn</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địa</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hình</a:t>
            </a:r>
            <a:r>
              <a:rPr lang="en-US" sz="2200" b="1" dirty="0">
                <a:latin typeface="Times New Roman" pitchFamily="18" charset="0"/>
                <a:cs typeface="Times New Roman" pitchFamily="18" charset="0"/>
              </a:rPr>
              <a:t> Cam-</a:t>
            </a:r>
            <a:r>
              <a:rPr lang="en-US" sz="2200" b="1" dirty="0" err="1">
                <a:latin typeface="Times New Roman" pitchFamily="18" charset="0"/>
                <a:cs typeface="Times New Roman" pitchFamily="18" charset="0"/>
              </a:rPr>
              <a:t>pu</a:t>
            </a:r>
            <a:r>
              <a:rPr lang="en-US" sz="2200" b="1" dirty="0">
                <a:latin typeface="Times New Roman" pitchFamily="18" charset="0"/>
                <a:cs typeface="Times New Roman" pitchFamily="18" charset="0"/>
              </a:rPr>
              <a:t>-chia </a:t>
            </a:r>
            <a:r>
              <a:rPr lang="en-US" sz="2200" b="1" dirty="0" err="1">
                <a:latin typeface="Times New Roman" pitchFamily="18" charset="0"/>
                <a:cs typeface="Times New Roman" pitchFamily="18" charset="0"/>
              </a:rPr>
              <a:t>có</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đặc</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điểm</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gì</a:t>
            </a:r>
            <a:r>
              <a:rPr lang="en-US" sz="2200" b="1">
                <a:latin typeface="Times New Roman" pitchFamily="18" charset="0"/>
                <a:cs typeface="Times New Roman" pitchFamily="18" charset="0"/>
              </a:rPr>
              <a:t>? </a:t>
            </a:r>
          </a:p>
          <a:p>
            <a:pPr algn="just"/>
            <a:r>
              <a:rPr lang="en-US" sz="2200" b="1">
                <a:latin typeface="Times New Roman" pitchFamily="18" charset="0"/>
                <a:cs typeface="Times New Roman" pitchFamily="18" charset="0"/>
              </a:rPr>
              <a:t>- Đâu </a:t>
            </a:r>
            <a:r>
              <a:rPr lang="en-US" sz="2200" b="1" dirty="0" err="1">
                <a:latin typeface="Times New Roman" pitchFamily="18" charset="0"/>
                <a:cs typeface="Times New Roman" pitchFamily="18" charset="0"/>
              </a:rPr>
              <a:t>là</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nơi</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thấp</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nhất</a:t>
            </a:r>
            <a:r>
              <a:rPr lang="en-US" sz="2200" b="1" dirty="0">
                <a:latin typeface="Times New Roman" pitchFamily="18" charset="0"/>
                <a:cs typeface="Times New Roman" pitchFamily="18" charset="0"/>
              </a:rPr>
              <a:t>?</a:t>
            </a:r>
          </a:p>
        </p:txBody>
      </p:sp>
      <p:sp>
        <p:nvSpPr>
          <p:cNvPr id="7" name="Rectangle 6"/>
          <p:cNvSpPr/>
          <p:nvPr/>
        </p:nvSpPr>
        <p:spPr>
          <a:xfrm>
            <a:off x="575820" y="3403371"/>
            <a:ext cx="2855145" cy="1323439"/>
          </a:xfrm>
          <a:prstGeom prst="rect">
            <a:avLst/>
          </a:prstGeom>
        </p:spPr>
        <p:txBody>
          <a:bodyPr wrap="square">
            <a:spAutoFit/>
          </a:bodyPr>
          <a:lstStyle/>
          <a:p>
            <a:pPr marL="285750" indent="-285750" algn="just">
              <a:buFontTx/>
              <a:buChar char="-"/>
            </a:pPr>
            <a:r>
              <a:rPr lang="en-US" sz="2000" b="1" dirty="0">
                <a:solidFill>
                  <a:srgbClr val="FF0000"/>
                </a:solidFill>
                <a:latin typeface="Times New Roman" pitchFamily="18" charset="0"/>
                <a:cs typeface="Times New Roman" pitchFamily="18" charset="0"/>
              </a:rPr>
              <a:t>Cam-</a:t>
            </a:r>
            <a:r>
              <a:rPr lang="en-US" sz="2000" b="1" dirty="0" err="1">
                <a:solidFill>
                  <a:srgbClr val="FF0000"/>
                </a:solidFill>
                <a:latin typeface="Times New Roman" pitchFamily="18" charset="0"/>
                <a:cs typeface="Times New Roman" pitchFamily="18" charset="0"/>
              </a:rPr>
              <a:t>pu</a:t>
            </a:r>
            <a:r>
              <a:rPr lang="en-US" sz="2000" b="1" dirty="0">
                <a:solidFill>
                  <a:srgbClr val="FF0000"/>
                </a:solidFill>
                <a:latin typeface="Times New Roman" pitchFamily="18" charset="0"/>
                <a:cs typeface="Times New Roman" pitchFamily="18" charset="0"/>
              </a:rPr>
              <a:t>-chia </a:t>
            </a:r>
            <a:r>
              <a:rPr lang="en-US" sz="2000" b="1" dirty="0" err="1">
                <a:solidFill>
                  <a:srgbClr val="FF0000"/>
                </a:solidFill>
                <a:latin typeface="Times New Roman" pitchFamily="18" charset="0"/>
                <a:cs typeface="Times New Roman" pitchFamily="18" charset="0"/>
              </a:rPr>
              <a:t>có</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địa</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hình</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dạng</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lòng</a:t>
            </a:r>
            <a:r>
              <a:rPr lang="en-US" sz="2000" b="1" dirty="0">
                <a:solidFill>
                  <a:srgbClr val="FF0000"/>
                </a:solidFill>
                <a:latin typeface="Times New Roman" pitchFamily="18" charset="0"/>
                <a:cs typeface="Times New Roman" pitchFamily="18" charset="0"/>
              </a:rPr>
              <a:t> </a:t>
            </a:r>
            <a:r>
              <a:rPr lang="en-US" sz="2000" b="1" err="1">
                <a:solidFill>
                  <a:srgbClr val="FF0000"/>
                </a:solidFill>
                <a:latin typeface="Times New Roman" pitchFamily="18" charset="0"/>
                <a:cs typeface="Times New Roman" pitchFamily="18" charset="0"/>
              </a:rPr>
              <a:t>chảo</a:t>
            </a:r>
            <a:r>
              <a:rPr lang="en-US" sz="2000" b="1">
                <a:solidFill>
                  <a:srgbClr val="FF0000"/>
                </a:solidFill>
                <a:latin typeface="Times New Roman" pitchFamily="18" charset="0"/>
                <a:cs typeface="Times New Roman" pitchFamily="18" charset="0"/>
              </a:rPr>
              <a:t>.</a:t>
            </a:r>
          </a:p>
          <a:p>
            <a:pPr marL="285750" indent="-285750" algn="just">
              <a:buFontTx/>
              <a:buChar char="-"/>
            </a:pPr>
            <a:r>
              <a:rPr lang="en-US" sz="2000" b="1">
                <a:solidFill>
                  <a:srgbClr val="FF0000"/>
                </a:solidFill>
                <a:latin typeface="Times New Roman" pitchFamily="18" charset="0"/>
                <a:cs typeface="Times New Roman" pitchFamily="18" charset="0"/>
              </a:rPr>
              <a:t>Biển </a:t>
            </a:r>
            <a:r>
              <a:rPr lang="en-US" sz="2000" b="1" dirty="0" err="1">
                <a:solidFill>
                  <a:srgbClr val="FF0000"/>
                </a:solidFill>
                <a:latin typeface="Times New Roman" pitchFamily="18" charset="0"/>
                <a:cs typeface="Times New Roman" pitchFamily="18" charset="0"/>
              </a:rPr>
              <a:t>Hồ</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là</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nơi</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thấp</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nhất</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và</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giàu</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tôm</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cá</a:t>
            </a:r>
            <a:r>
              <a:rPr lang="en-US" sz="2000" b="1" dirty="0">
                <a:solidFill>
                  <a:srgbClr val="FF0000"/>
                </a:solidFill>
                <a:latin typeface="Times New Roman" pitchFamily="18" charset="0"/>
                <a:cs typeface="Times New Roman" pitchFamily="18" charset="0"/>
              </a:rPr>
              <a:t>.</a:t>
            </a:r>
          </a:p>
        </p:txBody>
      </p:sp>
      <p:pic>
        <p:nvPicPr>
          <p:cNvPr id="16" name="Picture 2" descr="Cambodia Traditional Costume Royalty Free Cliparts, Vectors, And Stock  Illustration. Image 22830237.">
            <a:extLst>
              <a:ext uri="{FF2B5EF4-FFF2-40B4-BE49-F238E27FC236}">
                <a16:creationId xmlns:a16="http://schemas.microsoft.com/office/drawing/2014/main" id="{B7B708D2-7AEB-4050-943F-A3B428946A99}"/>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6538" b="99615" l="41567" r="95212">
                        <a14:backgroundMark x1="46790" y1="29000" x2="43961" y2="54385"/>
                        <a14:backgroundMark x1="74320" y1="29385" x2="87813" y2="41231"/>
                      </a14:backgroundRemoval>
                    </a14:imgEffect>
                  </a14:imgLayer>
                </a14:imgProps>
              </a:ext>
              <a:ext uri="{28A0092B-C50C-407E-A947-70E740481C1C}">
                <a14:useLocalDpi xmlns:a14="http://schemas.microsoft.com/office/drawing/2010/main" val="0"/>
              </a:ext>
            </a:extLst>
          </a:blip>
          <a:srcRect l="43761" t="26097" r="5470" b="5670"/>
          <a:stretch/>
        </p:blipFill>
        <p:spPr bwMode="auto">
          <a:xfrm flipH="1">
            <a:off x="6945180" y="1322219"/>
            <a:ext cx="2033720" cy="3867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75079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outVertical)">
                                      <p:cBhvr>
                                        <p:cTn id="15" dur="500"/>
                                        <p:tgtEl>
                                          <p:spTgt spid="6"/>
                                        </p:tgtEl>
                                      </p:cBhvr>
                                    </p:animEffect>
                                  </p:childTnLst>
                                </p:cTn>
                              </p:par>
                              <p:par>
                                <p:cTn id="16" presetID="16" presetClass="entr" presetSubtype="37"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out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500" fill="hold"/>
                                        <p:tgtEl>
                                          <p:spTgt spid="14"/>
                                        </p:tgtEl>
                                        <p:attrNameLst>
                                          <p:attrName>ppt_w</p:attrName>
                                        </p:attrNameLst>
                                      </p:cBhvr>
                                      <p:tavLst>
                                        <p:tav tm="0">
                                          <p:val>
                                            <p:fltVal val="0"/>
                                          </p:val>
                                        </p:tav>
                                        <p:tav tm="100000">
                                          <p:val>
                                            <p:strVal val="#ppt_w"/>
                                          </p:val>
                                        </p:tav>
                                      </p:tavLst>
                                    </p:anim>
                                    <p:anim calcmode="lin" valueType="num">
                                      <p:cBhvr>
                                        <p:cTn id="29" dur="500" fill="hold"/>
                                        <p:tgtEl>
                                          <p:spTgt spid="14"/>
                                        </p:tgtEl>
                                        <p:attrNameLst>
                                          <p:attrName>ppt_h</p:attrName>
                                        </p:attrNameLst>
                                      </p:cBhvr>
                                      <p:tavLst>
                                        <p:tav tm="0">
                                          <p:val>
                                            <p:fltVal val="0"/>
                                          </p:val>
                                        </p:tav>
                                        <p:tav tm="100000">
                                          <p:val>
                                            <p:strVal val="#ppt_h"/>
                                          </p:val>
                                        </p:tav>
                                      </p:tavLst>
                                    </p:anim>
                                    <p:animEffect transition="in" filter="fade">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4"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 y="293335"/>
            <a:ext cx="3224864" cy="199355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 name="Rectangle 1">
            <a:extLst>
              <a:ext uri="{FF2B5EF4-FFF2-40B4-BE49-F238E27FC236}">
                <a16:creationId xmlns:a16="http://schemas.microsoft.com/office/drawing/2014/main" id="{334FD1A5-3F01-4CC3-8EEE-F0C72BE3835A}"/>
              </a:ext>
            </a:extLst>
          </p:cNvPr>
          <p:cNvSpPr/>
          <p:nvPr/>
        </p:nvSpPr>
        <p:spPr>
          <a:xfrm>
            <a:off x="3656798" y="1708335"/>
            <a:ext cx="4447072" cy="1472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748238" y="1826746"/>
            <a:ext cx="4252762" cy="1246495"/>
          </a:xfrm>
          <a:prstGeom prst="rect">
            <a:avLst/>
          </a:prstGeom>
        </p:spPr>
        <p:txBody>
          <a:bodyPr wrap="square">
            <a:spAutoFit/>
          </a:bodyPr>
          <a:lstStyle/>
          <a:p>
            <a:r>
              <a:rPr lang="en-US" sz="1500" b="1" dirty="0">
                <a:latin typeface="Times New Roman" pitchFamily="18" charset="0"/>
                <a:cs typeface="Times New Roman" pitchFamily="18" charset="0"/>
              </a:rPr>
              <a:t>- </a:t>
            </a:r>
            <a:r>
              <a:rPr lang="vi-VN" sz="1500" b="1" dirty="0">
                <a:latin typeface="Times New Roman" pitchFamily="18" charset="0"/>
                <a:cs typeface="Times New Roman" pitchFamily="18" charset="0"/>
              </a:rPr>
              <a:t>Biển hồ Campuchia là một hệ thống kết hợp giữa hồ và sông có tầm quan trọng to lớn đối với Campuchia. Đây là hồ nước ngọt lớn nhất Đông Nam Á và được UNESCO công nhận là khu dự trữ sinh quyển thế giới năm 1997.</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136" y="2525916"/>
            <a:ext cx="3224864" cy="240803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492896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14" presetClass="entr" presetSubtype="1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loud 8">
            <a:extLst>
              <a:ext uri="{FF2B5EF4-FFF2-40B4-BE49-F238E27FC236}">
                <a16:creationId xmlns:a16="http://schemas.microsoft.com/office/drawing/2014/main" id="{300333D0-FC74-4883-830C-34CC496C3678}"/>
              </a:ext>
            </a:extLst>
          </p:cNvPr>
          <p:cNvSpPr/>
          <p:nvPr/>
        </p:nvSpPr>
        <p:spPr>
          <a:xfrm>
            <a:off x="4012031" y="256064"/>
            <a:ext cx="4979569" cy="1792119"/>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13" name="Rectangle: Rounded Corners 12">
            <a:extLst>
              <a:ext uri="{FF2B5EF4-FFF2-40B4-BE49-F238E27FC236}">
                <a16:creationId xmlns:a16="http://schemas.microsoft.com/office/drawing/2014/main" id="{4A2BEAF7-D0FE-4ADF-909D-D106C62118B3}"/>
              </a:ext>
            </a:extLst>
          </p:cNvPr>
          <p:cNvSpPr/>
          <p:nvPr/>
        </p:nvSpPr>
        <p:spPr>
          <a:xfrm>
            <a:off x="4100319" y="2250164"/>
            <a:ext cx="3097679" cy="262902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Rectangle 3"/>
          <p:cNvSpPr/>
          <p:nvPr/>
        </p:nvSpPr>
        <p:spPr>
          <a:xfrm>
            <a:off x="4534553" y="586209"/>
            <a:ext cx="4167922" cy="1107996"/>
          </a:xfrm>
          <a:prstGeom prst="rect">
            <a:avLst/>
          </a:prstGeom>
        </p:spPr>
        <p:txBody>
          <a:bodyPr wrap="square">
            <a:spAutoFit/>
          </a:bodyPr>
          <a:lstStyle/>
          <a:p>
            <a:pPr algn="just"/>
            <a:r>
              <a:rPr lang="en-US" sz="2200" b="1" dirty="0" err="1">
                <a:latin typeface="Times New Roman" pitchFamily="18" charset="0"/>
                <a:cs typeface="Times New Roman" pitchFamily="18" charset="0"/>
              </a:rPr>
              <a:t>Đố</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các</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bạn</a:t>
            </a:r>
            <a:r>
              <a:rPr lang="en-US" sz="2200" b="1" dirty="0">
                <a:latin typeface="Times New Roman" pitchFamily="18" charset="0"/>
                <a:cs typeface="Times New Roman" pitchFamily="18" charset="0"/>
              </a:rPr>
              <a:t> Cam-</a:t>
            </a:r>
            <a:r>
              <a:rPr lang="en-US" sz="2200" b="1" dirty="0" err="1">
                <a:latin typeface="Times New Roman" pitchFamily="18" charset="0"/>
                <a:cs typeface="Times New Roman" pitchFamily="18" charset="0"/>
              </a:rPr>
              <a:t>pu</a:t>
            </a:r>
            <a:r>
              <a:rPr lang="en-US" sz="2200" b="1" dirty="0">
                <a:latin typeface="Times New Roman" pitchFamily="18" charset="0"/>
                <a:cs typeface="Times New Roman" pitchFamily="18" charset="0"/>
              </a:rPr>
              <a:t>-chia </a:t>
            </a:r>
            <a:r>
              <a:rPr lang="en-US" sz="2200" b="1" dirty="0" err="1">
                <a:latin typeface="Times New Roman" pitchFamily="18" charset="0"/>
                <a:cs typeface="Times New Roman" pitchFamily="18" charset="0"/>
              </a:rPr>
              <a:t>sản</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xuất</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và</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chế</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biến</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những</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sản</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phẩm</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nông</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nghiệp</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nào</a:t>
            </a:r>
            <a:r>
              <a:rPr lang="en-US" sz="2200" b="1" dirty="0">
                <a:latin typeface="Times New Roman" pitchFamily="18" charset="0"/>
                <a:cs typeface="Times New Roman" pitchFamily="18" charset="0"/>
              </a:rPr>
              <a:t>? </a:t>
            </a:r>
          </a:p>
        </p:txBody>
      </p:sp>
      <p:sp>
        <p:nvSpPr>
          <p:cNvPr id="7" name="Rectangle 6"/>
          <p:cNvSpPr/>
          <p:nvPr/>
        </p:nvSpPr>
        <p:spPr>
          <a:xfrm>
            <a:off x="4108407" y="2312810"/>
            <a:ext cx="2920903" cy="2554545"/>
          </a:xfrm>
          <a:prstGeom prst="rect">
            <a:avLst/>
          </a:prstGeom>
        </p:spPr>
        <p:txBody>
          <a:bodyPr wrap="square">
            <a:spAutoFit/>
          </a:bodyPr>
          <a:lstStyle/>
          <a:p>
            <a:pPr marL="285750" indent="-285750" algn="just">
              <a:buFontTx/>
              <a:buChar char="-"/>
            </a:pPr>
            <a:r>
              <a:rPr lang="en-US" sz="2000" b="1" dirty="0">
                <a:solidFill>
                  <a:srgbClr val="FF0000"/>
                </a:solidFill>
                <a:latin typeface="Times New Roman" pitchFamily="18" charset="0"/>
                <a:cs typeface="Times New Roman" pitchFamily="18" charset="0"/>
              </a:rPr>
              <a:t>Cam-</a:t>
            </a:r>
            <a:r>
              <a:rPr lang="en-US" sz="2000" b="1" dirty="0" err="1">
                <a:solidFill>
                  <a:srgbClr val="FF0000"/>
                </a:solidFill>
                <a:latin typeface="Times New Roman" pitchFamily="18" charset="0"/>
                <a:cs typeface="Times New Roman" pitchFamily="18" charset="0"/>
              </a:rPr>
              <a:t>pu</a:t>
            </a:r>
            <a:r>
              <a:rPr lang="en-US" sz="2000" b="1" dirty="0">
                <a:solidFill>
                  <a:srgbClr val="FF0000"/>
                </a:solidFill>
                <a:latin typeface="Times New Roman" pitchFamily="18" charset="0"/>
                <a:cs typeface="Times New Roman" pitchFamily="18" charset="0"/>
              </a:rPr>
              <a:t>-chia </a:t>
            </a:r>
            <a:r>
              <a:rPr lang="en-US" sz="2000" b="1" dirty="0" err="1">
                <a:solidFill>
                  <a:srgbClr val="FF0000"/>
                </a:solidFill>
                <a:latin typeface="Times New Roman" pitchFamily="18" charset="0"/>
                <a:cs typeface="Times New Roman" pitchFamily="18" charset="0"/>
              </a:rPr>
              <a:t>trồng</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nhiều</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lúa</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gạo</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đường</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thốt</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nốt</a:t>
            </a:r>
            <a:endParaRPr lang="en-US" sz="2000" b="1" dirty="0">
              <a:solidFill>
                <a:srgbClr val="FF0000"/>
              </a:solidFill>
              <a:latin typeface="Times New Roman" pitchFamily="18" charset="0"/>
              <a:cs typeface="Times New Roman" pitchFamily="18" charset="0"/>
            </a:endParaRPr>
          </a:p>
          <a:p>
            <a:pPr marL="285750" indent="-285750" algn="just">
              <a:buFontTx/>
              <a:buChar char="-"/>
            </a:pPr>
            <a:r>
              <a:rPr lang="en-US" sz="2000" b="1" dirty="0">
                <a:solidFill>
                  <a:srgbClr val="FF0000"/>
                </a:solidFill>
                <a:latin typeface="Times New Roman" pitchFamily="18" charset="0"/>
                <a:cs typeface="Times New Roman" pitchFamily="18" charset="0"/>
              </a:rPr>
              <a:t>Cam-</a:t>
            </a:r>
            <a:r>
              <a:rPr lang="en-US" sz="2000" b="1" dirty="0" err="1">
                <a:solidFill>
                  <a:srgbClr val="FF0000"/>
                </a:solidFill>
                <a:latin typeface="Times New Roman" pitchFamily="18" charset="0"/>
                <a:cs typeface="Times New Roman" pitchFamily="18" charset="0"/>
              </a:rPr>
              <a:t>pu</a:t>
            </a:r>
            <a:r>
              <a:rPr lang="en-US" sz="2000" b="1" dirty="0">
                <a:solidFill>
                  <a:srgbClr val="FF0000"/>
                </a:solidFill>
                <a:latin typeface="Times New Roman" pitchFamily="18" charset="0"/>
                <a:cs typeface="Times New Roman" pitchFamily="18" charset="0"/>
              </a:rPr>
              <a:t>-chia </a:t>
            </a:r>
            <a:r>
              <a:rPr lang="en-US" sz="2000" b="1" dirty="0" err="1">
                <a:solidFill>
                  <a:srgbClr val="FF0000"/>
                </a:solidFill>
                <a:latin typeface="Times New Roman" pitchFamily="18" charset="0"/>
                <a:cs typeface="Times New Roman" pitchFamily="18" charset="0"/>
              </a:rPr>
              <a:t>sản</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xuất</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và</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chế</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biến</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lúa</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gạo</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cao</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su</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hồ</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tiêu</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đường</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thốt</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nốt</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và</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đánh</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bắt</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nhiều</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cá</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nước</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ngọt</a:t>
            </a:r>
            <a:r>
              <a:rPr lang="en-US" sz="2000" b="1" dirty="0">
                <a:solidFill>
                  <a:srgbClr val="FF0000"/>
                </a:solidFill>
                <a:latin typeface="Times New Roman" pitchFamily="18" charset="0"/>
                <a:cs typeface="Times New Roman" pitchFamily="18" charset="0"/>
              </a:rPr>
              <a:t>.</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792" y="769892"/>
            <a:ext cx="3786103" cy="36037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2" descr="Cambodia Traditional Costume Royalty Free Cliparts, Vectors, And Stock  Illustration. Image 22830237.">
            <a:extLst>
              <a:ext uri="{FF2B5EF4-FFF2-40B4-BE49-F238E27FC236}">
                <a16:creationId xmlns:a16="http://schemas.microsoft.com/office/drawing/2014/main" id="{233EC197-26DE-44EF-9F77-9E9389396AD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6538" b="99615" l="41567" r="95212">
                        <a14:backgroundMark x1="46790" y1="29000" x2="43961" y2="54385"/>
                        <a14:backgroundMark x1="74320" y1="29385" x2="87813" y2="41231"/>
                      </a14:backgroundRemoval>
                    </a14:imgEffect>
                  </a14:imgLayer>
                </a14:imgProps>
              </a:ext>
              <a:ext uri="{28A0092B-C50C-407E-A947-70E740481C1C}">
                <a14:useLocalDpi xmlns:a14="http://schemas.microsoft.com/office/drawing/2010/main" val="0"/>
              </a:ext>
            </a:extLst>
          </a:blip>
          <a:srcRect l="43761" t="26097" r="5470" b="5670"/>
          <a:stretch/>
        </p:blipFill>
        <p:spPr bwMode="auto">
          <a:xfrm flipH="1">
            <a:off x="6945180" y="1322219"/>
            <a:ext cx="2033720" cy="3867150"/>
          </a:xfrm>
          <a:prstGeom prst="rect">
            <a:avLst/>
          </a:prstGeom>
          <a:noFill/>
          <a:extLst>
            <a:ext uri="{909E8E84-426E-40DD-AFC4-6F175D3DCCD1}">
              <a14:hiddenFill xmlns:a14="http://schemas.microsoft.com/office/drawing/2010/main">
                <a:solidFill>
                  <a:srgbClr val="FFFFFF"/>
                </a:solidFill>
              </a14:hiddenFill>
            </a:ext>
          </a:extLst>
        </p:spPr>
      </p:pic>
      <p:sp>
        <p:nvSpPr>
          <p:cNvPr id="2" name="Pentagon 1">
            <a:extLst>
              <a:ext uri="{FF2B5EF4-FFF2-40B4-BE49-F238E27FC236}">
                <a16:creationId xmlns:a16="http://schemas.microsoft.com/office/drawing/2014/main" id="{6B85550B-1A44-2F6F-B186-6B2AD2598358}"/>
              </a:ext>
            </a:extLst>
          </p:cNvPr>
          <p:cNvSpPr/>
          <p:nvPr/>
        </p:nvSpPr>
        <p:spPr>
          <a:xfrm>
            <a:off x="284205" y="123568"/>
            <a:ext cx="2903838" cy="462641"/>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1800" b="1" dirty="0">
                <a:solidFill>
                  <a:schemeClr val="tx1"/>
                </a:solidFill>
                <a:latin typeface="Times New Roman" panose="02020603050405020304" pitchFamily="18" charset="0"/>
                <a:cs typeface="Times New Roman" panose="02020603050405020304" pitchFamily="18" charset="0"/>
              </a:rPr>
              <a:t>ĐẶC ĐIỂM KINH TẾ</a:t>
            </a:r>
          </a:p>
        </p:txBody>
      </p:sp>
    </p:spTree>
    <p:extLst>
      <p:ext uri="{BB962C8B-B14F-4D97-AF65-F5344CB8AC3E}">
        <p14:creationId xmlns:p14="http://schemas.microsoft.com/office/powerpoint/2010/main" val="3256779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4"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Nông dân trồng lúa Campuchia đang đối mặt với các vấn đề nghiêm trọ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34540"/>
            <a:ext cx="7011628" cy="46744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2" descr="Cambodia Traditional Costume Royalty Free Cliparts, Vectors, And Stock  Illustration. Image 22830237.">
            <a:extLst>
              <a:ext uri="{FF2B5EF4-FFF2-40B4-BE49-F238E27FC236}">
                <a16:creationId xmlns:a16="http://schemas.microsoft.com/office/drawing/2014/main" id="{3A314E8D-01C9-41C6-94AF-87803FC45EA8}"/>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22077" b="95308" l="2176" r="48640"/>
                    </a14:imgEffect>
                  </a14:imgLayer>
                </a14:imgProps>
              </a:ext>
              <a:ext uri="{28A0092B-C50C-407E-A947-70E740481C1C}">
                <a14:useLocalDpi xmlns:a14="http://schemas.microsoft.com/office/drawing/2010/main" val="0"/>
              </a:ext>
            </a:extLst>
          </a:blip>
          <a:srcRect t="23922" r="49231" b="7845"/>
          <a:stretch/>
        </p:blipFill>
        <p:spPr bwMode="auto">
          <a:xfrm>
            <a:off x="-308506" y="1661297"/>
            <a:ext cx="1831278" cy="3482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4041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Nếm thử đường thốt nốt Campuchia tại chính quê hương Campuchi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4238" y="2789650"/>
            <a:ext cx="2756786" cy="206759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3796" name="Picture 4" descr="Nơi bán Đường Thốt Nốt Campuchia giá rẻ nhất tháng 10/20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9628" y="2497726"/>
            <a:ext cx="3545716" cy="2359514"/>
          </a:xfrm>
          <a:prstGeom prst="ellipse">
            <a:avLst/>
          </a:prstGeom>
          <a:ln w="63500" cap="rnd">
            <a:solidFill>
              <a:schemeClr val="bg1"/>
            </a:solidFill>
          </a:ln>
          <a:effectLst/>
          <a:extLst>
            <a:ext uri="{909E8E84-426E-40DD-AFC4-6F175D3DCCD1}">
              <a14:hiddenFill xmlns:a14="http://schemas.microsoft.com/office/drawing/2010/main">
                <a:solidFill>
                  <a:srgbClr val="FFFFFF"/>
                </a:solidFill>
              </a14:hiddenFill>
            </a:ext>
          </a:extLst>
        </p:spPr>
      </p:pic>
      <p:pic>
        <p:nvPicPr>
          <p:cNvPr id="33798" name="Picture 6" descr="Cay Thot N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2813" y="536429"/>
            <a:ext cx="3854597" cy="259029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8BD46822-9CD0-4E52-90F2-FC6F1A5FDE06}"/>
              </a:ext>
            </a:extLst>
          </p:cNvPr>
          <p:cNvGrpSpPr/>
          <p:nvPr/>
        </p:nvGrpSpPr>
        <p:grpSpPr>
          <a:xfrm>
            <a:off x="153083" y="133350"/>
            <a:ext cx="2590800" cy="555148"/>
            <a:chOff x="0" y="0"/>
            <a:chExt cx="2590800" cy="555148"/>
          </a:xfrm>
        </p:grpSpPr>
        <p:sp>
          <p:nvSpPr>
            <p:cNvPr id="2" name="Rectangle: Rounded Corners 1">
              <a:extLst>
                <a:ext uri="{FF2B5EF4-FFF2-40B4-BE49-F238E27FC236}">
                  <a16:creationId xmlns:a16="http://schemas.microsoft.com/office/drawing/2014/main" id="{5A184FCE-1150-4B88-8F6F-67CE29E41905}"/>
                </a:ext>
              </a:extLst>
            </p:cNvPr>
            <p:cNvSpPr/>
            <p:nvPr/>
          </p:nvSpPr>
          <p:spPr>
            <a:xfrm>
              <a:off x="0" y="0"/>
              <a:ext cx="2590800" cy="5364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Rectangle 3"/>
            <p:cNvSpPr/>
            <p:nvPr/>
          </p:nvSpPr>
          <p:spPr>
            <a:xfrm>
              <a:off x="107542" y="31928"/>
              <a:ext cx="2363147" cy="523220"/>
            </a:xfrm>
            <a:prstGeom prst="rect">
              <a:avLst/>
            </a:prstGeom>
          </p:spPr>
          <p:txBody>
            <a:bodyPr wrap="none">
              <a:spAutoFit/>
            </a:bodyPr>
            <a:lstStyle/>
            <a:p>
              <a:r>
                <a:rPr lang="en-US" sz="2800" dirty="0">
                  <a:ln w="0"/>
                  <a:effectLst>
                    <a:outerShdw blurRad="38100" dist="19050" dir="2700000" algn="tl" rotWithShape="0">
                      <a:schemeClr val="dk1">
                        <a:alpha val="40000"/>
                      </a:schemeClr>
                    </a:outerShdw>
                  </a:effectLst>
                </a:rPr>
                <a:t>V</a:t>
              </a:r>
              <a:r>
                <a:rPr lang="vi-VN" sz="2800" dirty="0">
                  <a:ln w="0"/>
                  <a:effectLst>
                    <a:outerShdw blurRad="38100" dist="19050" dir="2700000" algn="tl" rotWithShape="0">
                      <a:schemeClr val="dk1">
                        <a:alpha val="40000"/>
                      </a:schemeClr>
                    </a:outerShdw>
                  </a:effectLst>
                </a:rPr>
                <a:t>ườn thốt nốt</a:t>
              </a:r>
              <a:endParaRPr lang="en-US" sz="2800" dirty="0">
                <a:ln w="0"/>
                <a:effectLst>
                  <a:outerShdw blurRad="38100" dist="19050" dir="2700000" algn="tl" rotWithShape="0">
                    <a:schemeClr val="dk1">
                      <a:alpha val="40000"/>
                    </a:schemeClr>
                  </a:outerShdw>
                </a:effectLst>
              </a:endParaRPr>
            </a:p>
          </p:txBody>
        </p:sp>
      </p:grpSp>
      <p:grpSp>
        <p:nvGrpSpPr>
          <p:cNvPr id="15" name="Group 14">
            <a:extLst>
              <a:ext uri="{FF2B5EF4-FFF2-40B4-BE49-F238E27FC236}">
                <a16:creationId xmlns:a16="http://schemas.microsoft.com/office/drawing/2014/main" id="{9470DF8C-6BA9-48B7-A86B-8AE140FC8E5F}"/>
              </a:ext>
            </a:extLst>
          </p:cNvPr>
          <p:cNvGrpSpPr/>
          <p:nvPr/>
        </p:nvGrpSpPr>
        <p:grpSpPr>
          <a:xfrm>
            <a:off x="4358386" y="4425602"/>
            <a:ext cx="2619628" cy="555148"/>
            <a:chOff x="-23787" y="0"/>
            <a:chExt cx="2619628" cy="555148"/>
          </a:xfrm>
        </p:grpSpPr>
        <p:sp>
          <p:nvSpPr>
            <p:cNvPr id="16" name="Rectangle: Rounded Corners 15">
              <a:extLst>
                <a:ext uri="{FF2B5EF4-FFF2-40B4-BE49-F238E27FC236}">
                  <a16:creationId xmlns:a16="http://schemas.microsoft.com/office/drawing/2014/main" id="{621B98B1-5252-485B-B199-F9037DC2F2A2}"/>
                </a:ext>
              </a:extLst>
            </p:cNvPr>
            <p:cNvSpPr/>
            <p:nvPr/>
          </p:nvSpPr>
          <p:spPr>
            <a:xfrm>
              <a:off x="0" y="0"/>
              <a:ext cx="2590800" cy="5364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Rectangle 16">
              <a:extLst>
                <a:ext uri="{FF2B5EF4-FFF2-40B4-BE49-F238E27FC236}">
                  <a16:creationId xmlns:a16="http://schemas.microsoft.com/office/drawing/2014/main" id="{B639D223-E2FF-4EEA-BD67-B0700747A4EB}"/>
                </a:ext>
              </a:extLst>
            </p:cNvPr>
            <p:cNvSpPr/>
            <p:nvPr/>
          </p:nvSpPr>
          <p:spPr>
            <a:xfrm>
              <a:off x="-23787" y="31928"/>
              <a:ext cx="2619628" cy="523220"/>
            </a:xfrm>
            <a:prstGeom prst="rect">
              <a:avLst/>
            </a:prstGeom>
          </p:spPr>
          <p:txBody>
            <a:bodyPr wrap="none">
              <a:spAutoFit/>
            </a:bodyPr>
            <a:lstStyle/>
            <a:p>
              <a:r>
                <a:rPr lang="vi-VN" sz="2800">
                  <a:ln w="0"/>
                  <a:effectLst>
                    <a:outerShdw blurRad="38100" dist="19050" dir="2700000" algn="tl" rotWithShape="0">
                      <a:schemeClr val="dk1">
                        <a:alpha val="40000"/>
                      </a:schemeClr>
                    </a:outerShdw>
                  </a:effectLst>
                </a:rPr>
                <a:t>Đường </a:t>
              </a:r>
              <a:r>
                <a:rPr lang="vi-VN" sz="2800" dirty="0">
                  <a:ln w="0"/>
                  <a:effectLst>
                    <a:outerShdw blurRad="38100" dist="19050" dir="2700000" algn="tl" rotWithShape="0">
                      <a:schemeClr val="dk1">
                        <a:alpha val="40000"/>
                      </a:schemeClr>
                    </a:outerShdw>
                  </a:effectLst>
                </a:rPr>
                <a:t>thốt nốt</a:t>
              </a:r>
              <a:endParaRPr lang="en-US" sz="2800" dirty="0">
                <a:ln w="0"/>
                <a:effectLst>
                  <a:outerShdw blurRad="38100" dist="19050" dir="2700000" algn="tl" rotWithShape="0">
                    <a:schemeClr val="dk1">
                      <a:alpha val="40000"/>
                    </a:schemeClr>
                  </a:outerShdw>
                </a:effectLst>
              </a:endParaRPr>
            </a:p>
          </p:txBody>
        </p:sp>
      </p:grpSp>
      <p:pic>
        <p:nvPicPr>
          <p:cNvPr id="18" name="Picture 2" descr="Cambodia Traditional Costume Royalty Free Cliparts, Vectors, And Stock  Illustration. Image 22830237.">
            <a:extLst>
              <a:ext uri="{FF2B5EF4-FFF2-40B4-BE49-F238E27FC236}">
                <a16:creationId xmlns:a16="http://schemas.microsoft.com/office/drawing/2014/main" id="{5F1E938D-27B2-409D-8D1A-275635CB813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6538" b="99615" l="41567" r="95212">
                        <a14:backgroundMark x1="46790" y1="29000" x2="43961" y2="54385"/>
                        <a14:backgroundMark x1="74320" y1="29385" x2="87813" y2="41231"/>
                      </a14:backgroundRemoval>
                    </a14:imgEffect>
                  </a14:imgLayer>
                </a14:imgProps>
              </a:ext>
              <a:ext uri="{28A0092B-C50C-407E-A947-70E740481C1C}">
                <a14:useLocalDpi xmlns:a14="http://schemas.microsoft.com/office/drawing/2010/main" val="0"/>
              </a:ext>
            </a:extLst>
          </a:blip>
          <a:srcRect l="43761" t="26097" r="5470" b="5670"/>
          <a:stretch/>
        </p:blipFill>
        <p:spPr bwMode="auto">
          <a:xfrm flipH="1">
            <a:off x="6945180" y="1322219"/>
            <a:ext cx="2033720" cy="3867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3664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33798"/>
                                        </p:tgtEl>
                                        <p:attrNameLst>
                                          <p:attrName>style.visibility</p:attrName>
                                        </p:attrNameLst>
                                      </p:cBhvr>
                                      <p:to>
                                        <p:strVal val="visible"/>
                                      </p:to>
                                    </p:set>
                                    <p:animEffect transition="in" filter="randombar(horizontal)">
                                      <p:cBhvr>
                                        <p:cTn id="10" dur="500"/>
                                        <p:tgtEl>
                                          <p:spTgt spid="33798"/>
                                        </p:tgtEl>
                                      </p:cBhvr>
                                    </p:animEffect>
                                  </p:childTnLst>
                                </p:cTn>
                              </p:par>
                              <p:par>
                                <p:cTn id="11" presetID="14" presetClass="entr" presetSubtype="10" fill="hold" nodeType="withEffect">
                                  <p:stCondLst>
                                    <p:cond delay="0"/>
                                  </p:stCondLst>
                                  <p:childTnLst>
                                    <p:set>
                                      <p:cBhvr>
                                        <p:cTn id="12" dur="1" fill="hold">
                                          <p:stCondLst>
                                            <p:cond delay="0"/>
                                          </p:stCondLst>
                                        </p:cTn>
                                        <p:tgtEl>
                                          <p:spTgt spid="33794"/>
                                        </p:tgtEl>
                                        <p:attrNameLst>
                                          <p:attrName>style.visibility</p:attrName>
                                        </p:attrNameLst>
                                      </p:cBhvr>
                                      <p:to>
                                        <p:strVal val="visible"/>
                                      </p:to>
                                    </p:set>
                                    <p:animEffect transition="in" filter="randombar(horizontal)">
                                      <p:cBhvr>
                                        <p:cTn id="13" dur="500"/>
                                        <p:tgtEl>
                                          <p:spTgt spid="33794"/>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33796"/>
                                        </p:tgtEl>
                                        <p:attrNameLst>
                                          <p:attrName>style.visibility</p:attrName>
                                        </p:attrNameLst>
                                      </p:cBhvr>
                                      <p:to>
                                        <p:strVal val="visible"/>
                                      </p:to>
                                    </p:set>
                                    <p:animEffect transition="in" filter="randombar(horizontal)">
                                      <p:cBhvr>
                                        <p:cTn id="18" dur="500"/>
                                        <p:tgtEl>
                                          <p:spTgt spid="33796"/>
                                        </p:tgtEl>
                                      </p:cBhvr>
                                    </p:animEffect>
                                  </p:childTnLst>
                                </p:cTn>
                              </p:par>
                              <p:par>
                                <p:cTn id="19" presetID="14" presetClass="entr" presetSubtype="1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randombar(horizontal)">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531B5E1-F7B8-D9D9-CD43-8E11F4FA8773}"/>
              </a:ext>
            </a:extLst>
          </p:cNvPr>
          <p:cNvSpPr>
            <a:spLocks noGrp="1"/>
          </p:cNvSpPr>
          <p:nvPr>
            <p:ph type="sldNum" sz="quarter" idx="12"/>
          </p:nvPr>
        </p:nvSpPr>
        <p:spPr/>
        <p:txBody>
          <a:bodyPr/>
          <a:lstStyle/>
          <a:p>
            <a:fld id="{6639D8BA-07BD-44AB-8EDC-53973F44F221}" type="slidenum">
              <a:rPr lang="en-US" smtClean="0"/>
              <a:t>16</a:t>
            </a:fld>
            <a:endParaRPr lang="en-US"/>
          </a:p>
        </p:txBody>
      </p:sp>
      <p:pic>
        <p:nvPicPr>
          <p:cNvPr id="8" name="Picture 7">
            <a:extLst>
              <a:ext uri="{FF2B5EF4-FFF2-40B4-BE49-F238E27FC236}">
                <a16:creationId xmlns:a16="http://schemas.microsoft.com/office/drawing/2014/main" id="{53841C59-53BE-2ACD-3935-D3E0C7808388}"/>
              </a:ext>
            </a:extLst>
          </p:cNvPr>
          <p:cNvPicPr>
            <a:picLocks noChangeAspect="1"/>
          </p:cNvPicPr>
          <p:nvPr/>
        </p:nvPicPr>
        <p:blipFill>
          <a:blip r:embed="rId2"/>
          <a:stretch>
            <a:fillRect/>
          </a:stretch>
        </p:blipFill>
        <p:spPr>
          <a:xfrm>
            <a:off x="398268" y="880110"/>
            <a:ext cx="3807971" cy="2969260"/>
          </a:xfrm>
          <a:prstGeom prst="rect">
            <a:avLst/>
          </a:prstGeom>
        </p:spPr>
      </p:pic>
      <p:pic>
        <p:nvPicPr>
          <p:cNvPr id="10" name="Picture 9">
            <a:extLst>
              <a:ext uri="{FF2B5EF4-FFF2-40B4-BE49-F238E27FC236}">
                <a16:creationId xmlns:a16="http://schemas.microsoft.com/office/drawing/2014/main" id="{82FE67BB-16C0-BF52-CDC1-C7F7B93507A2}"/>
              </a:ext>
            </a:extLst>
          </p:cNvPr>
          <p:cNvPicPr>
            <a:picLocks noChangeAspect="1"/>
          </p:cNvPicPr>
          <p:nvPr/>
        </p:nvPicPr>
        <p:blipFill>
          <a:blip r:embed="rId3"/>
          <a:stretch>
            <a:fillRect/>
          </a:stretch>
        </p:blipFill>
        <p:spPr>
          <a:xfrm>
            <a:off x="4457700" y="1093845"/>
            <a:ext cx="4163568" cy="2755525"/>
          </a:xfrm>
          <a:prstGeom prst="rect">
            <a:avLst/>
          </a:prstGeom>
        </p:spPr>
      </p:pic>
      <p:grpSp>
        <p:nvGrpSpPr>
          <p:cNvPr id="11" name="Group 10">
            <a:extLst>
              <a:ext uri="{FF2B5EF4-FFF2-40B4-BE49-F238E27FC236}">
                <a16:creationId xmlns:a16="http://schemas.microsoft.com/office/drawing/2014/main" id="{79912789-5D47-11FC-59B0-F21CF0AA1239}"/>
              </a:ext>
            </a:extLst>
          </p:cNvPr>
          <p:cNvGrpSpPr/>
          <p:nvPr/>
        </p:nvGrpSpPr>
        <p:grpSpPr>
          <a:xfrm>
            <a:off x="5244115" y="3951526"/>
            <a:ext cx="1573152" cy="555148"/>
            <a:chOff x="0" y="0"/>
            <a:chExt cx="2590800" cy="555148"/>
          </a:xfrm>
        </p:grpSpPr>
        <p:sp>
          <p:nvSpPr>
            <p:cNvPr id="12" name="Rectangle: Rounded Corners 15">
              <a:extLst>
                <a:ext uri="{FF2B5EF4-FFF2-40B4-BE49-F238E27FC236}">
                  <a16:creationId xmlns:a16="http://schemas.microsoft.com/office/drawing/2014/main" id="{6E21333D-2C70-9FF3-1815-D620753A0524}"/>
                </a:ext>
              </a:extLst>
            </p:cNvPr>
            <p:cNvSpPr/>
            <p:nvPr/>
          </p:nvSpPr>
          <p:spPr>
            <a:xfrm>
              <a:off x="0" y="0"/>
              <a:ext cx="2590800" cy="5364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Rectangle 12">
              <a:extLst>
                <a:ext uri="{FF2B5EF4-FFF2-40B4-BE49-F238E27FC236}">
                  <a16:creationId xmlns:a16="http://schemas.microsoft.com/office/drawing/2014/main" id="{BCBA997B-C6E7-AA1C-A55A-E036C4490CF1}"/>
                </a:ext>
              </a:extLst>
            </p:cNvPr>
            <p:cNvSpPr/>
            <p:nvPr/>
          </p:nvSpPr>
          <p:spPr>
            <a:xfrm>
              <a:off x="89156" y="31928"/>
              <a:ext cx="1324402" cy="523220"/>
            </a:xfrm>
            <a:prstGeom prst="rect">
              <a:avLst/>
            </a:prstGeom>
          </p:spPr>
          <p:txBody>
            <a:bodyPr wrap="none">
              <a:spAutoFit/>
            </a:bodyPr>
            <a:lstStyle/>
            <a:p>
              <a:r>
                <a:rPr lang="vi-VN" sz="2800" dirty="0">
                  <a:ln w="0"/>
                  <a:effectLst>
                    <a:outerShdw blurRad="38100" dist="19050" dir="2700000" algn="tl" rotWithShape="0">
                      <a:schemeClr val="dk1">
                        <a:alpha val="40000"/>
                      </a:schemeClr>
                    </a:outerShdw>
                  </a:effectLst>
                </a:rPr>
                <a:t>Hồ tiêu</a:t>
              </a:r>
              <a:endParaRPr lang="en-US" sz="2800" dirty="0">
                <a:ln w="0"/>
                <a:effectLst>
                  <a:outerShdw blurRad="38100" dist="19050" dir="2700000" algn="tl" rotWithShape="0">
                    <a:schemeClr val="dk1">
                      <a:alpha val="40000"/>
                    </a:schemeClr>
                  </a:outerShdw>
                </a:effectLst>
              </a:endParaRPr>
            </a:p>
          </p:txBody>
        </p:sp>
      </p:grpSp>
      <p:grpSp>
        <p:nvGrpSpPr>
          <p:cNvPr id="14" name="Group 13">
            <a:extLst>
              <a:ext uri="{FF2B5EF4-FFF2-40B4-BE49-F238E27FC236}">
                <a16:creationId xmlns:a16="http://schemas.microsoft.com/office/drawing/2014/main" id="{FAF53550-A167-D0F4-A465-9DA7469DB194}"/>
              </a:ext>
            </a:extLst>
          </p:cNvPr>
          <p:cNvGrpSpPr/>
          <p:nvPr/>
        </p:nvGrpSpPr>
        <p:grpSpPr>
          <a:xfrm>
            <a:off x="1007015" y="3983454"/>
            <a:ext cx="1587595" cy="538791"/>
            <a:chOff x="0" y="-2362"/>
            <a:chExt cx="2590800" cy="538791"/>
          </a:xfrm>
        </p:grpSpPr>
        <p:sp>
          <p:nvSpPr>
            <p:cNvPr id="15" name="Rectangle: Rounded Corners 15">
              <a:extLst>
                <a:ext uri="{FF2B5EF4-FFF2-40B4-BE49-F238E27FC236}">
                  <a16:creationId xmlns:a16="http://schemas.microsoft.com/office/drawing/2014/main" id="{02548F9E-4E55-22DD-243F-9FB3A2F9EEA5}"/>
                </a:ext>
              </a:extLst>
            </p:cNvPr>
            <p:cNvSpPr/>
            <p:nvPr/>
          </p:nvSpPr>
          <p:spPr>
            <a:xfrm>
              <a:off x="0" y="0"/>
              <a:ext cx="2590800" cy="5364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Rectangle 15">
              <a:extLst>
                <a:ext uri="{FF2B5EF4-FFF2-40B4-BE49-F238E27FC236}">
                  <a16:creationId xmlns:a16="http://schemas.microsoft.com/office/drawing/2014/main" id="{3B8CD72D-17B1-2F0C-03B0-9F489D8BA14E}"/>
                </a:ext>
              </a:extLst>
            </p:cNvPr>
            <p:cNvSpPr/>
            <p:nvPr/>
          </p:nvSpPr>
          <p:spPr>
            <a:xfrm>
              <a:off x="50824" y="-2362"/>
              <a:ext cx="1324401" cy="523220"/>
            </a:xfrm>
            <a:prstGeom prst="rect">
              <a:avLst/>
            </a:prstGeom>
          </p:spPr>
          <p:txBody>
            <a:bodyPr wrap="none">
              <a:spAutoFit/>
            </a:bodyPr>
            <a:lstStyle/>
            <a:p>
              <a:r>
                <a:rPr lang="vi-VN" sz="2800" dirty="0">
                  <a:ln w="0"/>
                  <a:effectLst>
                    <a:outerShdw blurRad="38100" dist="19050" dir="2700000" algn="tl" rotWithShape="0">
                      <a:schemeClr val="dk1">
                        <a:alpha val="40000"/>
                      </a:schemeClr>
                    </a:outerShdw>
                  </a:effectLst>
                </a:rPr>
                <a:t>Cao su</a:t>
              </a:r>
              <a:endParaRPr lang="en-US" sz="2800" dirty="0">
                <a:ln w="0"/>
                <a:effectLst>
                  <a:outerShdw blurRad="38100" dist="19050" dir="2700000" algn="tl" rotWithShape="0">
                    <a:schemeClr val="dk1">
                      <a:alpha val="40000"/>
                    </a:schemeClr>
                  </a:outerShdw>
                </a:effectLst>
              </a:endParaRPr>
            </a:p>
          </p:txBody>
        </p:sp>
      </p:grpSp>
    </p:spTree>
    <p:extLst>
      <p:ext uri="{BB962C8B-B14F-4D97-AF65-F5344CB8AC3E}">
        <p14:creationId xmlns:p14="http://schemas.microsoft.com/office/powerpoint/2010/main" val="41894323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87E835F-2567-C367-BB05-0181DA4D44DC}"/>
              </a:ext>
            </a:extLst>
          </p:cNvPr>
          <p:cNvSpPr>
            <a:spLocks noGrp="1"/>
          </p:cNvSpPr>
          <p:nvPr>
            <p:ph type="sldNum" sz="quarter" idx="12"/>
          </p:nvPr>
        </p:nvSpPr>
        <p:spPr/>
        <p:txBody>
          <a:bodyPr/>
          <a:lstStyle/>
          <a:p>
            <a:fld id="{6639D8BA-07BD-44AB-8EDC-53973F44F221}" type="slidenum">
              <a:rPr lang="en-US" smtClean="0"/>
              <a:t>17</a:t>
            </a:fld>
            <a:endParaRPr lang="en-US"/>
          </a:p>
        </p:txBody>
      </p:sp>
      <p:sp>
        <p:nvSpPr>
          <p:cNvPr id="5" name="Rounded Rectangle 4">
            <a:extLst>
              <a:ext uri="{FF2B5EF4-FFF2-40B4-BE49-F238E27FC236}">
                <a16:creationId xmlns:a16="http://schemas.microsoft.com/office/drawing/2014/main" id="{EF221AF1-A6EC-3D91-5B7F-89538FE6CB03}"/>
              </a:ext>
            </a:extLst>
          </p:cNvPr>
          <p:cNvSpPr/>
          <p:nvPr/>
        </p:nvSpPr>
        <p:spPr>
          <a:xfrm>
            <a:off x="649224" y="448056"/>
            <a:ext cx="4526280" cy="312724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pic>
        <p:nvPicPr>
          <p:cNvPr id="7" name="Picture 6">
            <a:extLst>
              <a:ext uri="{FF2B5EF4-FFF2-40B4-BE49-F238E27FC236}">
                <a16:creationId xmlns:a16="http://schemas.microsoft.com/office/drawing/2014/main" id="{9C173C6D-A094-66EE-51DD-50C82898B9F3}"/>
              </a:ext>
            </a:extLst>
          </p:cNvPr>
          <p:cNvPicPr>
            <a:picLocks noChangeAspect="1"/>
          </p:cNvPicPr>
          <p:nvPr/>
        </p:nvPicPr>
        <p:blipFill>
          <a:blip r:embed="rId2"/>
          <a:stretch>
            <a:fillRect/>
          </a:stretch>
        </p:blipFill>
        <p:spPr>
          <a:xfrm>
            <a:off x="851408" y="694944"/>
            <a:ext cx="4095496" cy="2679192"/>
          </a:xfrm>
          <a:prstGeom prst="rect">
            <a:avLst/>
          </a:prstGeom>
        </p:spPr>
      </p:pic>
      <p:sp>
        <p:nvSpPr>
          <p:cNvPr id="11" name="Rectangle 10">
            <a:extLst>
              <a:ext uri="{FF2B5EF4-FFF2-40B4-BE49-F238E27FC236}">
                <a16:creationId xmlns:a16="http://schemas.microsoft.com/office/drawing/2014/main" id="{E450A45A-9EFD-CCC2-E288-91C61E2B0717}"/>
              </a:ext>
            </a:extLst>
          </p:cNvPr>
          <p:cNvSpPr/>
          <p:nvPr/>
        </p:nvSpPr>
        <p:spPr>
          <a:xfrm>
            <a:off x="5294376" y="2057400"/>
            <a:ext cx="3136392" cy="268389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pic>
        <p:nvPicPr>
          <p:cNvPr id="10" name="Picture 9">
            <a:extLst>
              <a:ext uri="{FF2B5EF4-FFF2-40B4-BE49-F238E27FC236}">
                <a16:creationId xmlns:a16="http://schemas.microsoft.com/office/drawing/2014/main" id="{57978942-133D-882E-7589-D0A82DE45AF3}"/>
              </a:ext>
            </a:extLst>
          </p:cNvPr>
          <p:cNvPicPr>
            <a:picLocks noChangeAspect="1"/>
          </p:cNvPicPr>
          <p:nvPr/>
        </p:nvPicPr>
        <p:blipFill>
          <a:blip r:embed="rId3"/>
          <a:stretch>
            <a:fillRect/>
          </a:stretch>
        </p:blipFill>
        <p:spPr>
          <a:xfrm>
            <a:off x="5377688" y="2139696"/>
            <a:ext cx="2958592" cy="2519299"/>
          </a:xfrm>
          <a:prstGeom prst="rect">
            <a:avLst/>
          </a:prstGeom>
        </p:spPr>
      </p:pic>
      <p:grpSp>
        <p:nvGrpSpPr>
          <p:cNvPr id="12" name="Group 11">
            <a:extLst>
              <a:ext uri="{FF2B5EF4-FFF2-40B4-BE49-F238E27FC236}">
                <a16:creationId xmlns:a16="http://schemas.microsoft.com/office/drawing/2014/main" id="{C0486947-61ED-57C8-CA21-254F3CE2E35C}"/>
              </a:ext>
            </a:extLst>
          </p:cNvPr>
          <p:cNvGrpSpPr/>
          <p:nvPr/>
        </p:nvGrpSpPr>
        <p:grpSpPr>
          <a:xfrm>
            <a:off x="5497576" y="511937"/>
            <a:ext cx="4195060" cy="536429"/>
            <a:chOff x="0" y="0"/>
            <a:chExt cx="3278997" cy="536429"/>
          </a:xfrm>
        </p:grpSpPr>
        <p:sp>
          <p:nvSpPr>
            <p:cNvPr id="13" name="Rectangle: Rounded Corners 1">
              <a:extLst>
                <a:ext uri="{FF2B5EF4-FFF2-40B4-BE49-F238E27FC236}">
                  <a16:creationId xmlns:a16="http://schemas.microsoft.com/office/drawing/2014/main" id="{3C921D8B-51C0-9962-98FA-061D356BA28D}"/>
                </a:ext>
              </a:extLst>
            </p:cNvPr>
            <p:cNvSpPr/>
            <p:nvPr/>
          </p:nvSpPr>
          <p:spPr>
            <a:xfrm>
              <a:off x="0" y="0"/>
              <a:ext cx="2590800" cy="5364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Rectangle 13">
              <a:extLst>
                <a:ext uri="{FF2B5EF4-FFF2-40B4-BE49-F238E27FC236}">
                  <a16:creationId xmlns:a16="http://schemas.microsoft.com/office/drawing/2014/main" id="{E1AD2220-016E-7293-D174-DE8C18E3C143}"/>
                </a:ext>
              </a:extLst>
            </p:cNvPr>
            <p:cNvSpPr/>
            <p:nvPr/>
          </p:nvSpPr>
          <p:spPr>
            <a:xfrm>
              <a:off x="64656" y="31928"/>
              <a:ext cx="3214341" cy="461665"/>
            </a:xfrm>
            <a:prstGeom prst="rect">
              <a:avLst/>
            </a:prstGeom>
          </p:spPr>
          <p:txBody>
            <a:bodyPr wrap="none">
              <a:spAutoFit/>
            </a:bodyPr>
            <a:lstStyle/>
            <a:p>
              <a:r>
                <a:rPr lang="en-US" sz="2400" dirty="0">
                  <a:ln w="0"/>
                  <a:effectLst>
                    <a:outerShdw blurRad="38100" dist="19050" dir="2700000" algn="tl" rotWithShape="0">
                      <a:schemeClr val="dk1">
                        <a:alpha val="40000"/>
                      </a:schemeClr>
                    </a:outerShdw>
                  </a:effectLst>
                </a:rPr>
                <a:t>K</a:t>
              </a:r>
              <a:r>
                <a:rPr lang="en-VN" sz="2400" dirty="0">
                  <a:ln w="0"/>
                  <a:effectLst>
                    <a:outerShdw blurRad="38100" dist="19050" dir="2700000" algn="tl" rotWithShape="0">
                      <a:schemeClr val="dk1">
                        <a:alpha val="40000"/>
                      </a:schemeClr>
                    </a:outerShdw>
                  </a:effectLst>
                </a:rPr>
                <a:t>hai thác thuỷ hải sản</a:t>
              </a:r>
              <a:endParaRPr lang="en-US" sz="2400" dirty="0">
                <a:ln w="0"/>
                <a:effectLst>
                  <a:outerShdw blurRad="38100" dist="19050" dir="2700000" algn="tl" rotWithShape="0">
                    <a:schemeClr val="dk1">
                      <a:alpha val="40000"/>
                    </a:schemeClr>
                  </a:outerShdw>
                </a:effectLst>
              </a:endParaRPr>
            </a:p>
          </p:txBody>
        </p:sp>
      </p:grpSp>
    </p:spTree>
    <p:extLst>
      <p:ext uri="{BB962C8B-B14F-4D97-AF65-F5344CB8AC3E}">
        <p14:creationId xmlns:p14="http://schemas.microsoft.com/office/powerpoint/2010/main" val="25599721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00BAC31-0FDC-317E-15ED-7AA63B2AD905}"/>
              </a:ext>
            </a:extLst>
          </p:cNvPr>
          <p:cNvSpPr>
            <a:spLocks noGrp="1"/>
          </p:cNvSpPr>
          <p:nvPr>
            <p:ph type="sldNum" sz="quarter" idx="12"/>
          </p:nvPr>
        </p:nvSpPr>
        <p:spPr/>
        <p:txBody>
          <a:bodyPr/>
          <a:lstStyle/>
          <a:p>
            <a:fld id="{6639D8BA-07BD-44AB-8EDC-53973F44F221}" type="slidenum">
              <a:rPr lang="en-US" smtClean="0"/>
              <a:t>18</a:t>
            </a:fld>
            <a:endParaRPr lang="en-US"/>
          </a:p>
        </p:txBody>
      </p:sp>
      <p:pic>
        <p:nvPicPr>
          <p:cNvPr id="6" name="Picture 5">
            <a:extLst>
              <a:ext uri="{FF2B5EF4-FFF2-40B4-BE49-F238E27FC236}">
                <a16:creationId xmlns:a16="http://schemas.microsoft.com/office/drawing/2014/main" id="{FB027D8D-3957-4A9B-02BC-D4FEB84B169E}"/>
              </a:ext>
            </a:extLst>
          </p:cNvPr>
          <p:cNvPicPr>
            <a:picLocks noChangeAspect="1"/>
          </p:cNvPicPr>
          <p:nvPr/>
        </p:nvPicPr>
        <p:blipFill>
          <a:blip r:embed="rId2"/>
          <a:stretch>
            <a:fillRect/>
          </a:stretch>
        </p:blipFill>
        <p:spPr>
          <a:xfrm>
            <a:off x="257962" y="144002"/>
            <a:ext cx="4121638" cy="2330737"/>
          </a:xfrm>
          <a:prstGeom prst="rect">
            <a:avLst/>
          </a:prstGeom>
        </p:spPr>
      </p:pic>
      <p:pic>
        <p:nvPicPr>
          <p:cNvPr id="8" name="Picture 7">
            <a:extLst>
              <a:ext uri="{FF2B5EF4-FFF2-40B4-BE49-F238E27FC236}">
                <a16:creationId xmlns:a16="http://schemas.microsoft.com/office/drawing/2014/main" id="{F4FC0CA9-361C-5D08-60B0-5237362DAF27}"/>
              </a:ext>
            </a:extLst>
          </p:cNvPr>
          <p:cNvPicPr>
            <a:picLocks noChangeAspect="1"/>
          </p:cNvPicPr>
          <p:nvPr/>
        </p:nvPicPr>
        <p:blipFill>
          <a:blip r:embed="rId3"/>
          <a:stretch>
            <a:fillRect/>
          </a:stretch>
        </p:blipFill>
        <p:spPr>
          <a:xfrm>
            <a:off x="4993001" y="224013"/>
            <a:ext cx="3693800" cy="2303660"/>
          </a:xfrm>
          <a:prstGeom prst="rect">
            <a:avLst/>
          </a:prstGeom>
        </p:spPr>
      </p:pic>
      <p:pic>
        <p:nvPicPr>
          <p:cNvPr id="10" name="Picture 9">
            <a:extLst>
              <a:ext uri="{FF2B5EF4-FFF2-40B4-BE49-F238E27FC236}">
                <a16:creationId xmlns:a16="http://schemas.microsoft.com/office/drawing/2014/main" id="{1C7B6E64-7E89-A07C-1C48-8363C606D9AF}"/>
              </a:ext>
            </a:extLst>
          </p:cNvPr>
          <p:cNvPicPr>
            <a:picLocks noChangeAspect="1"/>
          </p:cNvPicPr>
          <p:nvPr/>
        </p:nvPicPr>
        <p:blipFill>
          <a:blip r:embed="rId4"/>
          <a:stretch>
            <a:fillRect/>
          </a:stretch>
        </p:blipFill>
        <p:spPr>
          <a:xfrm>
            <a:off x="257962" y="2633117"/>
            <a:ext cx="4121638" cy="2378419"/>
          </a:xfrm>
          <a:prstGeom prst="rect">
            <a:avLst/>
          </a:prstGeom>
        </p:spPr>
      </p:pic>
      <p:pic>
        <p:nvPicPr>
          <p:cNvPr id="12" name="Picture 11">
            <a:extLst>
              <a:ext uri="{FF2B5EF4-FFF2-40B4-BE49-F238E27FC236}">
                <a16:creationId xmlns:a16="http://schemas.microsoft.com/office/drawing/2014/main" id="{C8A15A15-061F-B47B-CC5E-F431D591017A}"/>
              </a:ext>
            </a:extLst>
          </p:cNvPr>
          <p:cNvPicPr>
            <a:picLocks noChangeAspect="1"/>
          </p:cNvPicPr>
          <p:nvPr/>
        </p:nvPicPr>
        <p:blipFill>
          <a:blip r:embed="rId5"/>
          <a:stretch>
            <a:fillRect/>
          </a:stretch>
        </p:blipFill>
        <p:spPr>
          <a:xfrm>
            <a:off x="4993000" y="2633117"/>
            <a:ext cx="3693800" cy="2367907"/>
          </a:xfrm>
          <a:prstGeom prst="rect">
            <a:avLst/>
          </a:prstGeom>
        </p:spPr>
      </p:pic>
    </p:spTree>
    <p:extLst>
      <p:ext uri="{BB962C8B-B14F-4D97-AF65-F5344CB8AC3E}">
        <p14:creationId xmlns:p14="http://schemas.microsoft.com/office/powerpoint/2010/main" val="38454756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strips(down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5DCCC38-9218-48B8-8964-B04C8A54BC2B}"/>
              </a:ext>
            </a:extLst>
          </p:cNvPr>
          <p:cNvSpPr txBox="1"/>
          <p:nvPr/>
        </p:nvSpPr>
        <p:spPr>
          <a:xfrm>
            <a:off x="-1066800" y="3714750"/>
            <a:ext cx="10890741" cy="923330"/>
          </a:xfrm>
          <a:prstGeom prst="rect">
            <a:avLst/>
          </a:prstGeom>
          <a:noFill/>
        </p:spPr>
        <p:txBody>
          <a:bodyPr wrap="square" rtlCol="0">
            <a:spAutoFit/>
          </a:bodyPr>
          <a:lstStyle/>
          <a:p>
            <a:pPr algn="ctr"/>
            <a:r>
              <a:rPr lang="vi-VN" sz="5400" b="1">
                <a:ln w="38100">
                  <a:solidFill>
                    <a:schemeClr val="tx1"/>
                  </a:solidFill>
                </a:ln>
                <a:solidFill>
                  <a:schemeClr val="bg1"/>
                </a:solidFill>
                <a:effectLst>
                  <a:outerShdw blurRad="38100" dist="38100" dir="2700000" algn="tl">
                    <a:srgbClr val="000000">
                      <a:alpha val="43137"/>
                    </a:srgbClr>
                  </a:outerShdw>
                </a:effectLst>
                <a:latin typeface="UTM Cookies" panose="02040603050506020204" pitchFamily="18" charset="0"/>
                <a:cs typeface="Times New Roman" panose="02020603050405020304" pitchFamily="18" charset="0"/>
              </a:rPr>
              <a:t>LÀO</a:t>
            </a:r>
          </a:p>
        </p:txBody>
      </p:sp>
      <p:grpSp>
        <p:nvGrpSpPr>
          <p:cNvPr id="6" name="Group 5">
            <a:extLst>
              <a:ext uri="{FF2B5EF4-FFF2-40B4-BE49-F238E27FC236}">
                <a16:creationId xmlns:a16="http://schemas.microsoft.com/office/drawing/2014/main" id="{BE0521B6-306F-4675-9EBA-E847CC0C20E7}"/>
              </a:ext>
            </a:extLst>
          </p:cNvPr>
          <p:cNvGrpSpPr/>
          <p:nvPr/>
        </p:nvGrpSpPr>
        <p:grpSpPr>
          <a:xfrm flipH="1">
            <a:off x="7010400" y="-116245"/>
            <a:ext cx="2514600" cy="5341066"/>
            <a:chOff x="-7211" y="-106442"/>
            <a:chExt cx="2521811" cy="5356383"/>
          </a:xfrm>
        </p:grpSpPr>
        <p:pic>
          <p:nvPicPr>
            <p:cNvPr id="7" name="Picture 4" descr="ASEAN laos stock illustration. Illustration of female - 35194598">
              <a:extLst>
                <a:ext uri="{FF2B5EF4-FFF2-40B4-BE49-F238E27FC236}">
                  <a16:creationId xmlns:a16="http://schemas.microsoft.com/office/drawing/2014/main" id="{41260790-57E8-4211-8135-8C88F47DF82A}"/>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22846" b="92385" l="10725" r="46177">
                          <a14:foregroundMark x1="30685" y1="46154" x2="33168" y2="50000"/>
                          <a14:foregroundMark x1="27507" y1="82462" x2="38332" y2="86538"/>
                          <a14:foregroundMark x1="38133" y1="82538" x2="38928" y2="86154"/>
                        </a14:backgroundRemoval>
                      </a14:imgEffect>
                    </a14:imgLayer>
                  </a14:imgProps>
                </a:ext>
                <a:ext uri="{28A0092B-C50C-407E-A947-70E740481C1C}">
                  <a14:useLocalDpi xmlns:a14="http://schemas.microsoft.com/office/drawing/2010/main" val="0"/>
                </a:ext>
              </a:extLst>
            </a:blip>
            <a:srcRect t="20741" r="55883" b="6667"/>
            <a:stretch/>
          </p:blipFill>
          <p:spPr bwMode="auto">
            <a:xfrm>
              <a:off x="-7211" y="-106442"/>
              <a:ext cx="2521811" cy="535638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ASEAN laos stock illustration. Illustration of female - 35194598">
              <a:extLst>
                <a:ext uri="{FF2B5EF4-FFF2-40B4-BE49-F238E27FC236}">
                  <a16:creationId xmlns:a16="http://schemas.microsoft.com/office/drawing/2014/main" id="{43E615B6-5B0A-4E22-AD8F-FAE25F7AC7B1}"/>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3">
                      <a14:imgEffect>
                        <a14:backgroundRemoval t="4923" b="27615" l="20159" r="47468">
                          <a14:foregroundMark x1="31480" y1="12385" x2="35650" y2="14615"/>
                        </a14:backgroundRemoval>
                      </a14:imgEffect>
                    </a14:imgLayer>
                  </a14:imgProps>
                </a:ext>
                <a:ext uri="{28A0092B-C50C-407E-A947-70E740481C1C}">
                  <a14:useLocalDpi xmlns:a14="http://schemas.microsoft.com/office/drawing/2010/main" val="0"/>
                </a:ext>
              </a:extLst>
            </a:blip>
            <a:srcRect l="20016" t="3964" r="51990" b="72284"/>
            <a:stretch/>
          </p:blipFill>
          <p:spPr bwMode="auto">
            <a:xfrm>
              <a:off x="342175" y="2041066"/>
              <a:ext cx="1600200" cy="1752600"/>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4" descr="ASEAN laos stock illustration. Illustration of female - 35194598">
            <a:extLst>
              <a:ext uri="{FF2B5EF4-FFF2-40B4-BE49-F238E27FC236}">
                <a16:creationId xmlns:a16="http://schemas.microsoft.com/office/drawing/2014/main" id="{C0ADC898-EB15-4816-919E-8E121760CEA0}"/>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3">
                    <a14:imgEffect>
                      <a14:backgroundRemoval t="28538" b="93462" l="41212" r="90864">
                        <a14:foregroundMark x1="59782" y1="75692" x2="60576" y2="88308"/>
                        <a14:foregroundMark x1="53227" y1="80000" x2="52632" y2="88308"/>
                      </a14:backgroundRemoval>
                    </a14:imgEffect>
                  </a14:imgLayer>
                </a14:imgProps>
              </a:ext>
              <a:ext uri="{28A0092B-C50C-407E-A947-70E740481C1C}">
                <a14:useLocalDpi xmlns:a14="http://schemas.microsoft.com/office/drawing/2010/main" val="0"/>
              </a:ext>
            </a:extLst>
          </a:blip>
          <a:srcRect l="41290" t="20896" r="11302" b="6512"/>
          <a:stretch/>
        </p:blipFill>
        <p:spPr bwMode="auto">
          <a:xfrm>
            <a:off x="0" y="-116245"/>
            <a:ext cx="2702170" cy="534106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2EAFA54-A724-432E-88C8-315E0C2959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58032" y="209550"/>
            <a:ext cx="3227935" cy="3841243"/>
          </a:xfrm>
          <a:prstGeom prst="rect">
            <a:avLst/>
          </a:prstGeom>
        </p:spPr>
      </p:pic>
    </p:spTree>
    <p:extLst>
      <p:ext uri="{BB962C8B-B14F-4D97-AF65-F5344CB8AC3E}">
        <p14:creationId xmlns:p14="http://schemas.microsoft.com/office/powerpoint/2010/main" val="716372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38"/>
        <p:cNvGrpSpPr/>
        <p:nvPr/>
      </p:nvGrpSpPr>
      <p:grpSpPr>
        <a:xfrm>
          <a:off x="0" y="0"/>
          <a:ext cx="0" cy="0"/>
          <a:chOff x="0" y="0"/>
          <a:chExt cx="0" cy="0"/>
        </a:xfrm>
      </p:grpSpPr>
      <p:sp>
        <p:nvSpPr>
          <p:cNvPr id="29" name="TextBox 28">
            <a:extLst>
              <a:ext uri="{FF2B5EF4-FFF2-40B4-BE49-F238E27FC236}">
                <a16:creationId xmlns:a16="http://schemas.microsoft.com/office/drawing/2014/main" id="{C6FD8438-E01C-4E44-9D03-667A58DFCBE2}"/>
              </a:ext>
            </a:extLst>
          </p:cNvPr>
          <p:cNvSpPr txBox="1"/>
          <p:nvPr/>
        </p:nvSpPr>
        <p:spPr>
          <a:xfrm>
            <a:off x="618606" y="1150515"/>
            <a:ext cx="8171720" cy="1862048"/>
          </a:xfrm>
          <a:prstGeom prst="rect">
            <a:avLst/>
          </a:prstGeom>
          <a:noFill/>
        </p:spPr>
        <p:txBody>
          <a:bodyPr wrap="square">
            <a:spAutoFit/>
          </a:bodyPr>
          <a:lstStyle/>
          <a:p>
            <a:pPr algn="ctr" defTabSz="514337">
              <a:defRPr/>
            </a:pPr>
            <a:r>
              <a:rPr lang="vi-VN" sz="11500">
                <a:ln w="76200">
                  <a:solidFill>
                    <a:srgbClr val="FF0000"/>
                  </a:solidFill>
                </a:ln>
                <a:solidFill>
                  <a:srgbClr val="FFC000"/>
                </a:solidFill>
                <a:effectLst>
                  <a:outerShdw blurRad="38100" dist="38100" dir="2700000" algn="tl">
                    <a:srgbClr val="000000">
                      <a:alpha val="43137"/>
                    </a:srgbClr>
                  </a:outerShdw>
                </a:effectLst>
                <a:latin typeface="iCiel Pony" panose="02000000000000000000" pitchFamily="2" charset="0"/>
              </a:rPr>
              <a:t>KHỞI ĐỘNG</a:t>
            </a:r>
            <a:endParaRPr lang="en-US" sz="11500" dirty="0">
              <a:ln w="76200">
                <a:solidFill>
                  <a:srgbClr val="FF0000"/>
                </a:solidFill>
              </a:ln>
              <a:solidFill>
                <a:srgbClr val="FFC000"/>
              </a:solidFill>
              <a:effectLst>
                <a:outerShdw blurRad="38100" dist="38100" dir="2700000" algn="tl">
                  <a:srgbClr val="000000">
                    <a:alpha val="43137"/>
                  </a:srgbClr>
                </a:outerShdw>
              </a:effectLst>
              <a:latin typeface="iCiel Pony" panose="020000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withEffect">
                                  <p:stCondLst>
                                    <p:cond delay="0"/>
                                  </p:stCondLst>
                                  <p:iterate type="lt">
                                    <p:tmPct val="14000"/>
                                  </p:iterate>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strVal val="4*#ppt_w"/>
                                          </p:val>
                                        </p:tav>
                                        <p:tav tm="100000">
                                          <p:val>
                                            <p:strVal val="#ppt_w"/>
                                          </p:val>
                                        </p:tav>
                                      </p:tavLst>
                                    </p:anim>
                                    <p:anim calcmode="lin" valueType="num">
                                      <p:cBhvr>
                                        <p:cTn id="8" dur="500" fill="hold"/>
                                        <p:tgtEl>
                                          <p:spTgt spid="29"/>
                                        </p:tgtEl>
                                        <p:attrNameLst>
                                          <p:attrName>ppt_h</p:attrName>
                                        </p:attrNameLst>
                                      </p:cBhvr>
                                      <p:tavLst>
                                        <p:tav tm="0">
                                          <p:val>
                                            <p:strVal val="4*#ppt_h"/>
                                          </p:val>
                                        </p:tav>
                                        <p:tav tm="100000">
                                          <p:val>
                                            <p:strVal val="#ppt_h"/>
                                          </p:val>
                                        </p:tav>
                                      </p:tavLst>
                                    </p:anim>
                                  </p:childTnLst>
                                </p:cTn>
                              </p:par>
                            </p:childTnLst>
                          </p:cTn>
                        </p:par>
                        <p:par>
                          <p:cTn id="9" fill="hold">
                            <p:stCondLst>
                              <p:cond delay="990"/>
                            </p:stCondLst>
                            <p:childTnLst>
                              <p:par>
                                <p:cTn id="10" presetID="34" presetClass="emph" presetSubtype="0" fill="hold" grpId="1" nodeType="afterEffect">
                                  <p:stCondLst>
                                    <p:cond delay="0"/>
                                  </p:stCondLst>
                                  <p:iterate type="lt">
                                    <p:tmPct val="10000"/>
                                  </p:iterate>
                                  <p:childTnLst>
                                    <p:animMotion origin="layout" path="M 0 0 L 0 -0.07222 " pathEditMode="relative" rAng="0" ptsTypes="AA">
                                      <p:cBhvr>
                                        <p:cTn id="11" dur="250" accel="50000" decel="50000" autoRev="1" fill="hold">
                                          <p:stCondLst>
                                            <p:cond delay="0"/>
                                          </p:stCondLst>
                                        </p:cTn>
                                        <p:tgtEl>
                                          <p:spTgt spid="29"/>
                                        </p:tgtEl>
                                        <p:attrNameLst>
                                          <p:attrName>ppt_x</p:attrName>
                                          <p:attrName>ppt_y</p:attrName>
                                        </p:attrNameLst>
                                      </p:cBhvr>
                                      <p:rCtr x="0" y="-3611"/>
                                    </p:animMotion>
                                    <p:animRot by="1500000">
                                      <p:cBhvr>
                                        <p:cTn id="12" dur="125" fill="hold">
                                          <p:stCondLst>
                                            <p:cond delay="0"/>
                                          </p:stCondLst>
                                        </p:cTn>
                                        <p:tgtEl>
                                          <p:spTgt spid="29"/>
                                        </p:tgtEl>
                                        <p:attrNameLst>
                                          <p:attrName>r</p:attrName>
                                        </p:attrNameLst>
                                      </p:cBhvr>
                                    </p:animRot>
                                    <p:animRot by="-1500000">
                                      <p:cBhvr>
                                        <p:cTn id="13" dur="125" fill="hold">
                                          <p:stCondLst>
                                            <p:cond delay="125"/>
                                          </p:stCondLst>
                                        </p:cTn>
                                        <p:tgtEl>
                                          <p:spTgt spid="29"/>
                                        </p:tgtEl>
                                        <p:attrNameLst>
                                          <p:attrName>r</p:attrName>
                                        </p:attrNameLst>
                                      </p:cBhvr>
                                    </p:animRot>
                                    <p:animRot by="-1500000">
                                      <p:cBhvr>
                                        <p:cTn id="14" dur="125" fill="hold">
                                          <p:stCondLst>
                                            <p:cond delay="250"/>
                                          </p:stCondLst>
                                        </p:cTn>
                                        <p:tgtEl>
                                          <p:spTgt spid="29"/>
                                        </p:tgtEl>
                                        <p:attrNameLst>
                                          <p:attrName>r</p:attrName>
                                        </p:attrNameLst>
                                      </p:cBhvr>
                                    </p:animRot>
                                    <p:animRot by="1500000">
                                      <p:cBhvr>
                                        <p:cTn id="15" dur="125" fill="hold">
                                          <p:stCondLst>
                                            <p:cond delay="375"/>
                                          </p:stCondLst>
                                        </p:cTn>
                                        <p:tgtEl>
                                          <p:spTgt spid="2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9"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loud 12">
            <a:extLst>
              <a:ext uri="{FF2B5EF4-FFF2-40B4-BE49-F238E27FC236}">
                <a16:creationId xmlns:a16="http://schemas.microsoft.com/office/drawing/2014/main" id="{53539FEF-B748-4F6F-AF47-8D953B69BA37}"/>
              </a:ext>
            </a:extLst>
          </p:cNvPr>
          <p:cNvSpPr/>
          <p:nvPr/>
        </p:nvSpPr>
        <p:spPr>
          <a:xfrm>
            <a:off x="4961020" y="60854"/>
            <a:ext cx="4030580" cy="1671920"/>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4" name="Rectangle 3"/>
          <p:cNvSpPr/>
          <p:nvPr/>
        </p:nvSpPr>
        <p:spPr>
          <a:xfrm>
            <a:off x="5342020" y="352279"/>
            <a:ext cx="3447484" cy="1107996"/>
          </a:xfrm>
          <a:prstGeom prst="rect">
            <a:avLst/>
          </a:prstGeom>
        </p:spPr>
        <p:txBody>
          <a:bodyPr wrap="square">
            <a:spAutoFit/>
          </a:bodyPr>
          <a:lstStyle/>
          <a:p>
            <a:pPr algn="just"/>
            <a:r>
              <a:rPr lang="en-US" sz="2200" b="1" dirty="0" err="1">
                <a:latin typeface="Times New Roman" pitchFamily="18" charset="0"/>
                <a:cs typeface="Times New Roman" pitchFamily="18" charset="0"/>
              </a:rPr>
              <a:t>Đố</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các</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bạn</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nước</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Lào</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nằm</a:t>
            </a:r>
            <a:r>
              <a:rPr lang="en-US" sz="2200" b="1" dirty="0">
                <a:latin typeface="Times New Roman" pitchFamily="18" charset="0"/>
                <a:cs typeface="Times New Roman" pitchFamily="18" charset="0"/>
              </a:rPr>
              <a:t> ở </a:t>
            </a:r>
            <a:r>
              <a:rPr lang="en-US" sz="2200" b="1" dirty="0" err="1">
                <a:latin typeface="Times New Roman" pitchFamily="18" charset="0"/>
                <a:cs typeface="Times New Roman" pitchFamily="18" charset="0"/>
              </a:rPr>
              <a:t>đâu</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trên</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lược</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đồ</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và</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có</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thủ</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đô</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là</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gì</a:t>
            </a:r>
            <a:r>
              <a:rPr lang="en-US" sz="2200" b="1" dirty="0">
                <a:latin typeface="Times New Roman" pitchFamily="18" charset="0"/>
                <a:cs typeface="Times New Roman" pitchFamily="18" charset="0"/>
              </a:rPr>
              <a:t>?</a:t>
            </a:r>
          </a:p>
        </p:txBody>
      </p:sp>
      <p:grpSp>
        <p:nvGrpSpPr>
          <p:cNvPr id="10" name="Group 9">
            <a:extLst>
              <a:ext uri="{FF2B5EF4-FFF2-40B4-BE49-F238E27FC236}">
                <a16:creationId xmlns:a16="http://schemas.microsoft.com/office/drawing/2014/main" id="{00B05AE4-785B-490D-AA95-AA820910B83C}"/>
              </a:ext>
            </a:extLst>
          </p:cNvPr>
          <p:cNvGrpSpPr/>
          <p:nvPr/>
        </p:nvGrpSpPr>
        <p:grpSpPr>
          <a:xfrm flipH="1">
            <a:off x="7611980" y="1161523"/>
            <a:ext cx="1913020" cy="4063297"/>
            <a:chOff x="-7211" y="-106442"/>
            <a:chExt cx="2521811" cy="5356383"/>
          </a:xfrm>
        </p:grpSpPr>
        <p:pic>
          <p:nvPicPr>
            <p:cNvPr id="11" name="Picture 4" descr="ASEAN laos stock illustration. Illustration of female - 35194598">
              <a:extLst>
                <a:ext uri="{FF2B5EF4-FFF2-40B4-BE49-F238E27FC236}">
                  <a16:creationId xmlns:a16="http://schemas.microsoft.com/office/drawing/2014/main" id="{2B3D1D4A-E8E5-4B76-95B9-1C7320EF3E3B}"/>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22846" b="92385" l="10725" r="46177">
                          <a14:foregroundMark x1="30685" y1="46154" x2="33168" y2="50000"/>
                          <a14:foregroundMark x1="27507" y1="82462" x2="38332" y2="86538"/>
                          <a14:foregroundMark x1="38133" y1="82538" x2="38928" y2="86154"/>
                        </a14:backgroundRemoval>
                      </a14:imgEffect>
                    </a14:imgLayer>
                  </a14:imgProps>
                </a:ext>
                <a:ext uri="{28A0092B-C50C-407E-A947-70E740481C1C}">
                  <a14:useLocalDpi xmlns:a14="http://schemas.microsoft.com/office/drawing/2010/main" val="0"/>
                </a:ext>
              </a:extLst>
            </a:blip>
            <a:srcRect t="20741" r="55883" b="6667"/>
            <a:stretch/>
          </p:blipFill>
          <p:spPr bwMode="auto">
            <a:xfrm>
              <a:off x="-7211" y="-106442"/>
              <a:ext cx="2521811" cy="535638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ASEAN laos stock illustration. Illustration of female - 35194598">
              <a:extLst>
                <a:ext uri="{FF2B5EF4-FFF2-40B4-BE49-F238E27FC236}">
                  <a16:creationId xmlns:a16="http://schemas.microsoft.com/office/drawing/2014/main" id="{07516AA4-AEBD-4EFB-AF2E-B177857E025B}"/>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3">
                      <a14:imgEffect>
                        <a14:backgroundRemoval t="4923" b="27615" l="20159" r="47468">
                          <a14:foregroundMark x1="31480" y1="12385" x2="35650" y2="14615"/>
                        </a14:backgroundRemoval>
                      </a14:imgEffect>
                    </a14:imgLayer>
                  </a14:imgProps>
                </a:ext>
                <a:ext uri="{28A0092B-C50C-407E-A947-70E740481C1C}">
                  <a14:useLocalDpi xmlns:a14="http://schemas.microsoft.com/office/drawing/2010/main" val="0"/>
                </a:ext>
              </a:extLst>
            </a:blip>
            <a:srcRect l="20016" t="3964" r="51990" b="72284"/>
            <a:stretch/>
          </p:blipFill>
          <p:spPr bwMode="auto">
            <a:xfrm>
              <a:off x="342175" y="2041066"/>
              <a:ext cx="1600200" cy="1752600"/>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Picture 4">
            <a:extLst>
              <a:ext uri="{FF2B5EF4-FFF2-40B4-BE49-F238E27FC236}">
                <a16:creationId xmlns:a16="http://schemas.microsoft.com/office/drawing/2014/main" id="{FB6CC95A-5C5F-B352-4E35-CFA667E09D3F}"/>
              </a:ext>
            </a:extLst>
          </p:cNvPr>
          <p:cNvPicPr>
            <a:picLocks noChangeAspect="1"/>
          </p:cNvPicPr>
          <p:nvPr/>
        </p:nvPicPr>
        <p:blipFill>
          <a:blip r:embed="rId5"/>
          <a:stretch>
            <a:fillRect/>
          </a:stretch>
        </p:blipFill>
        <p:spPr>
          <a:xfrm>
            <a:off x="152400" y="146564"/>
            <a:ext cx="4372232" cy="4841703"/>
          </a:xfrm>
          <a:prstGeom prst="rect">
            <a:avLst/>
          </a:prstGeom>
        </p:spPr>
      </p:pic>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9AC6094F-EEDC-0002-4B4E-429766799856}"/>
                  </a:ext>
                </a:extLst>
              </p14:cNvPr>
              <p14:cNvContentPartPr/>
              <p14:nvPr/>
            </p14:nvContentPartPr>
            <p14:xfrm>
              <a:off x="1200036" y="905468"/>
              <a:ext cx="594360" cy="1013400"/>
            </p14:xfrm>
          </p:contentPart>
        </mc:Choice>
        <mc:Fallback xmlns="">
          <p:pic>
            <p:nvPicPr>
              <p:cNvPr id="6" name="Ink 5">
                <a:extLst>
                  <a:ext uri="{FF2B5EF4-FFF2-40B4-BE49-F238E27FC236}">
                    <a16:creationId xmlns:a16="http://schemas.microsoft.com/office/drawing/2014/main" id="{9AC6094F-EEDC-0002-4B4E-429766799856}"/>
                  </a:ext>
                </a:extLst>
              </p:cNvPr>
              <p:cNvPicPr/>
              <p:nvPr/>
            </p:nvPicPr>
            <p:blipFill>
              <a:blip r:embed="rId7"/>
              <a:stretch>
                <a:fillRect/>
              </a:stretch>
            </p:blipFill>
            <p:spPr>
              <a:xfrm>
                <a:off x="1191396" y="896828"/>
                <a:ext cx="612000" cy="1031040"/>
              </a:xfrm>
              <a:prstGeom prst="rect">
                <a:avLst/>
              </a:prstGeom>
            </p:spPr>
          </p:pic>
        </mc:Fallback>
      </mc:AlternateContent>
    </p:spTree>
    <p:extLst>
      <p:ext uri="{BB962C8B-B14F-4D97-AF65-F5344CB8AC3E}">
        <p14:creationId xmlns:p14="http://schemas.microsoft.com/office/powerpoint/2010/main" val="4925882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heel(1)">
                                      <p:cBhvr>
                                        <p:cTn id="2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B6CC95A-5C5F-B352-4E35-CFA667E09D3F}"/>
              </a:ext>
            </a:extLst>
          </p:cNvPr>
          <p:cNvPicPr>
            <a:picLocks noChangeAspect="1"/>
          </p:cNvPicPr>
          <p:nvPr/>
        </p:nvPicPr>
        <p:blipFill>
          <a:blip r:embed="rId2"/>
          <a:stretch>
            <a:fillRect/>
          </a:stretch>
        </p:blipFill>
        <p:spPr>
          <a:xfrm>
            <a:off x="124968" y="164852"/>
            <a:ext cx="8863584" cy="4841703"/>
          </a:xfrm>
          <a:prstGeom prst="rect">
            <a:avLst/>
          </a:prstGeom>
        </p:spPr>
      </p:pic>
      <p:sp>
        <p:nvSpPr>
          <p:cNvPr id="14" name="Rectangle: Rounded Corners 13">
            <a:extLst>
              <a:ext uri="{FF2B5EF4-FFF2-40B4-BE49-F238E27FC236}">
                <a16:creationId xmlns:a16="http://schemas.microsoft.com/office/drawing/2014/main" id="{389CC1A1-1E91-492A-A1C9-90985DEE1E4D}"/>
              </a:ext>
            </a:extLst>
          </p:cNvPr>
          <p:cNvSpPr/>
          <p:nvPr/>
        </p:nvSpPr>
        <p:spPr>
          <a:xfrm>
            <a:off x="4193514" y="751212"/>
            <a:ext cx="2913516" cy="320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 name="Rectangle 6"/>
          <p:cNvSpPr/>
          <p:nvPr/>
        </p:nvSpPr>
        <p:spPr>
          <a:xfrm>
            <a:off x="4266693" y="923549"/>
            <a:ext cx="2602843" cy="2862322"/>
          </a:xfrm>
          <a:prstGeom prst="rect">
            <a:avLst/>
          </a:prstGeom>
        </p:spPr>
        <p:txBody>
          <a:bodyPr wrap="square">
            <a:spAutoFit/>
          </a:bodyPr>
          <a:lstStyle/>
          <a:p>
            <a:pPr marL="285750" indent="-285750" algn="just">
              <a:buFontTx/>
              <a:buChar char="-"/>
            </a:pPr>
            <a:r>
              <a:rPr lang="en-US" b="1" dirty="0" err="1">
                <a:solidFill>
                  <a:srgbClr val="FF0000"/>
                </a:solidFill>
                <a:latin typeface="Times New Roman" pitchFamily="18" charset="0"/>
                <a:cs typeface="Times New Roman" pitchFamily="18" charset="0"/>
              </a:rPr>
              <a:t>Lào</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nằm</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trên</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bán</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đảo</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Đông</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Đương</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thuộc</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khu</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vực</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Đông</a:t>
            </a:r>
            <a:r>
              <a:rPr lang="en-US" b="1" dirty="0">
                <a:solidFill>
                  <a:srgbClr val="FF0000"/>
                </a:solidFill>
                <a:latin typeface="Times New Roman" pitchFamily="18" charset="0"/>
                <a:cs typeface="Times New Roman" pitchFamily="18" charset="0"/>
              </a:rPr>
              <a:t> Nam Á; </a:t>
            </a:r>
            <a:r>
              <a:rPr lang="en-US" b="1" dirty="0" err="1">
                <a:solidFill>
                  <a:srgbClr val="FF0000"/>
                </a:solidFill>
                <a:latin typeface="Times New Roman" pitchFamily="18" charset="0"/>
                <a:cs typeface="Times New Roman" pitchFamily="18" charset="0"/>
              </a:rPr>
              <a:t>giáp</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với</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Việt</a:t>
            </a:r>
            <a:r>
              <a:rPr lang="en-US" b="1" dirty="0">
                <a:solidFill>
                  <a:srgbClr val="FF0000"/>
                </a:solidFill>
                <a:latin typeface="Times New Roman" pitchFamily="18" charset="0"/>
                <a:cs typeface="Times New Roman" pitchFamily="18" charset="0"/>
              </a:rPr>
              <a:t> Nam, Cam-</a:t>
            </a:r>
            <a:r>
              <a:rPr lang="en-US" b="1" dirty="0" err="1">
                <a:solidFill>
                  <a:srgbClr val="FF0000"/>
                </a:solidFill>
                <a:latin typeface="Times New Roman" pitchFamily="18" charset="0"/>
                <a:cs typeface="Times New Roman" pitchFamily="18" charset="0"/>
              </a:rPr>
              <a:t>pu</a:t>
            </a:r>
            <a:r>
              <a:rPr lang="en-US" b="1" dirty="0">
                <a:solidFill>
                  <a:srgbClr val="FF0000"/>
                </a:solidFill>
                <a:latin typeface="Times New Roman" pitchFamily="18" charset="0"/>
                <a:cs typeface="Times New Roman" pitchFamily="18" charset="0"/>
              </a:rPr>
              <a:t>-chia, </a:t>
            </a:r>
            <a:r>
              <a:rPr lang="en-US" b="1" dirty="0" err="1">
                <a:solidFill>
                  <a:srgbClr val="FF0000"/>
                </a:solidFill>
                <a:latin typeface="Times New Roman" pitchFamily="18" charset="0"/>
                <a:cs typeface="Times New Roman" pitchFamily="18" charset="0"/>
              </a:rPr>
              <a:t>Thái</a:t>
            </a:r>
            <a:r>
              <a:rPr lang="en-US" b="1" dirty="0">
                <a:solidFill>
                  <a:srgbClr val="FF0000"/>
                </a:solidFill>
                <a:latin typeface="Times New Roman" pitchFamily="18" charset="0"/>
                <a:cs typeface="Times New Roman" pitchFamily="18" charset="0"/>
              </a:rPr>
              <a:t> Lan, Mi-an-ma </a:t>
            </a:r>
            <a:r>
              <a:rPr lang="en-US" b="1" dirty="0" err="1">
                <a:solidFill>
                  <a:srgbClr val="FF0000"/>
                </a:solidFill>
                <a:latin typeface="Times New Roman" pitchFamily="18" charset="0"/>
                <a:cs typeface="Times New Roman" pitchFamily="18" charset="0"/>
              </a:rPr>
              <a:t>và</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Trung</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Quốc</a:t>
            </a:r>
            <a:r>
              <a:rPr lang="en-US" b="1" dirty="0">
                <a:solidFill>
                  <a:srgbClr val="FF0000"/>
                </a:solidFill>
                <a:latin typeface="Times New Roman" pitchFamily="18" charset="0"/>
                <a:cs typeface="Times New Roman" pitchFamily="18" charset="0"/>
              </a:rPr>
              <a:t>.</a:t>
            </a:r>
          </a:p>
          <a:p>
            <a:pPr marL="285750" indent="-285750" algn="just">
              <a:buFontTx/>
              <a:buChar char="-"/>
            </a:pPr>
            <a:r>
              <a:rPr lang="en-US" b="1" dirty="0" err="1">
                <a:solidFill>
                  <a:srgbClr val="FF0000"/>
                </a:solidFill>
                <a:latin typeface="Times New Roman" pitchFamily="18" charset="0"/>
                <a:cs typeface="Times New Roman" pitchFamily="18" charset="0"/>
              </a:rPr>
              <a:t>Lào</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không</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giáp</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biển</a:t>
            </a:r>
            <a:r>
              <a:rPr lang="en-US" b="1" dirty="0">
                <a:solidFill>
                  <a:srgbClr val="FF0000"/>
                </a:solidFill>
                <a:latin typeface="Times New Roman" pitchFamily="18" charset="0"/>
                <a:cs typeface="Times New Roman" pitchFamily="18" charset="0"/>
              </a:rPr>
              <a:t>.</a:t>
            </a:r>
          </a:p>
          <a:p>
            <a:pPr marL="285750" indent="-285750" algn="just">
              <a:buFontTx/>
              <a:buChar char="-"/>
            </a:pPr>
            <a:r>
              <a:rPr lang="en-US" b="1" dirty="0" err="1">
                <a:solidFill>
                  <a:srgbClr val="FF0000"/>
                </a:solidFill>
                <a:latin typeface="Times New Roman" pitchFamily="18" charset="0"/>
                <a:cs typeface="Times New Roman" pitchFamily="18" charset="0"/>
              </a:rPr>
              <a:t>Thủ</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đô</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của</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Lào</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là</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Viêng</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Chăn</a:t>
            </a:r>
            <a:r>
              <a:rPr lang="en-US" b="1" dirty="0">
                <a:solidFill>
                  <a:srgbClr val="FF0000"/>
                </a:solidFill>
                <a:latin typeface="Times New Roman" pitchFamily="18" charset="0"/>
                <a:cs typeface="Times New Roman" pitchFamily="18" charset="0"/>
              </a:rPr>
              <a:t>.</a:t>
            </a:r>
          </a:p>
        </p:txBody>
      </p:sp>
      <mc:AlternateContent xmlns:mc="http://schemas.openxmlformats.org/markup-compatibility/2006">
        <mc:Choice xmlns:p14="http://schemas.microsoft.com/office/powerpoint/2010/main" Requires="p14">
          <p:contentPart p14:bwMode="auto" r:id="rId3">
            <p14:nvContentPartPr>
              <p14:cNvPr id="8" name="Ink 7">
                <a:extLst>
                  <a:ext uri="{FF2B5EF4-FFF2-40B4-BE49-F238E27FC236}">
                    <a16:creationId xmlns:a16="http://schemas.microsoft.com/office/drawing/2014/main" id="{60EB2DBD-010C-EFA4-8DC6-4DA3E1F1D9C9}"/>
                  </a:ext>
                </a:extLst>
              </p14:cNvPr>
              <p14:cNvContentPartPr/>
              <p14:nvPr/>
            </p14:nvContentPartPr>
            <p14:xfrm>
              <a:off x="2190240" y="909792"/>
              <a:ext cx="1220760" cy="1029240"/>
            </p14:xfrm>
          </p:contentPart>
        </mc:Choice>
        <mc:Fallback>
          <p:pic>
            <p:nvPicPr>
              <p:cNvPr id="8" name="Ink 7">
                <a:extLst>
                  <a:ext uri="{FF2B5EF4-FFF2-40B4-BE49-F238E27FC236}">
                    <a16:creationId xmlns:a16="http://schemas.microsoft.com/office/drawing/2014/main" id="{60EB2DBD-010C-EFA4-8DC6-4DA3E1F1D9C9}"/>
                  </a:ext>
                </a:extLst>
              </p:cNvPr>
              <p:cNvPicPr/>
              <p:nvPr/>
            </p:nvPicPr>
            <p:blipFill>
              <a:blip r:embed="rId4"/>
              <a:stretch>
                <a:fillRect/>
              </a:stretch>
            </p:blipFill>
            <p:spPr>
              <a:xfrm>
                <a:off x="2172600" y="892152"/>
                <a:ext cx="1256400" cy="1064880"/>
              </a:xfrm>
              <a:prstGeom prst="rect">
                <a:avLst/>
              </a:prstGeom>
            </p:spPr>
          </p:pic>
        </mc:Fallback>
      </mc:AlternateContent>
      <p:sp>
        <p:nvSpPr>
          <p:cNvPr id="9" name="TextBox 8">
            <a:extLst>
              <a:ext uri="{FF2B5EF4-FFF2-40B4-BE49-F238E27FC236}">
                <a16:creationId xmlns:a16="http://schemas.microsoft.com/office/drawing/2014/main" id="{69448A5B-67FD-3DB8-A7F7-807ABC549339}"/>
              </a:ext>
            </a:extLst>
          </p:cNvPr>
          <p:cNvSpPr txBox="1"/>
          <p:nvPr/>
        </p:nvSpPr>
        <p:spPr>
          <a:xfrm>
            <a:off x="1979155" y="1185291"/>
            <a:ext cx="2863690" cy="276999"/>
          </a:xfrm>
          <a:prstGeom prst="rect">
            <a:avLst/>
          </a:prstGeom>
          <a:noFill/>
        </p:spPr>
        <p:txBody>
          <a:bodyPr wrap="square" rtlCol="0">
            <a:spAutoFit/>
          </a:bodyPr>
          <a:lstStyle/>
          <a:p>
            <a:r>
              <a:rPr lang="vi-VN" sz="1200" b="1" dirty="0">
                <a:solidFill>
                  <a:srgbClr val="0070C0"/>
                </a:solidFill>
              </a:rPr>
              <a:t>Viên chăn</a:t>
            </a:r>
            <a:endParaRPr lang="en-VN" sz="1200" b="1" dirty="0">
              <a:solidFill>
                <a:srgbClr val="0070C0"/>
              </a:solidFill>
            </a:endParaRPr>
          </a:p>
        </p:txBody>
      </p:sp>
      <p:sp>
        <p:nvSpPr>
          <p:cNvPr id="15" name="5-Point Star 14">
            <a:extLst>
              <a:ext uri="{FF2B5EF4-FFF2-40B4-BE49-F238E27FC236}">
                <a16:creationId xmlns:a16="http://schemas.microsoft.com/office/drawing/2014/main" id="{AB3D0218-F573-DB53-4071-43A7222416A9}"/>
              </a:ext>
            </a:extLst>
          </p:cNvPr>
          <p:cNvSpPr/>
          <p:nvPr/>
        </p:nvSpPr>
        <p:spPr>
          <a:xfrm>
            <a:off x="2684031" y="1138231"/>
            <a:ext cx="347206" cy="242091"/>
          </a:xfrm>
          <a:prstGeom prst="star5">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3589546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500"/>
                                        <p:tgtEl>
                                          <p:spTgt spid="8"/>
                                        </p:tgtEl>
                                      </p:cBhvr>
                                    </p:animEffect>
                                  </p:childTnLst>
                                </p:cTn>
                              </p:par>
                            </p:childTnLst>
                          </p:cTn>
                        </p:par>
                        <p:par>
                          <p:cTn id="8" fill="hold">
                            <p:stCondLst>
                              <p:cond delay="2500"/>
                            </p:stCondLst>
                            <p:childTnLst>
                              <p:par>
                                <p:cTn id="9" presetID="53" presetClass="entr" presetSubtype="16"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par>
                                <p:cTn id="14" presetID="23" presetClass="entr" presetSubtype="16"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7" grpId="0"/>
      <p:bldP spid="9" grpId="0"/>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tretch>
            <a:fillRect/>
          </a:stretch>
        </p:blipFill>
        <p:spPr>
          <a:xfrm>
            <a:off x="5518654" y="412062"/>
            <a:ext cx="3384357" cy="43193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Cloud 10">
            <a:extLst>
              <a:ext uri="{FF2B5EF4-FFF2-40B4-BE49-F238E27FC236}">
                <a16:creationId xmlns:a16="http://schemas.microsoft.com/office/drawing/2014/main" id="{0FD5A3F1-A3AD-4129-81E1-AFC685A6750F}"/>
              </a:ext>
            </a:extLst>
          </p:cNvPr>
          <p:cNvSpPr/>
          <p:nvPr/>
        </p:nvSpPr>
        <p:spPr>
          <a:xfrm>
            <a:off x="1352608" y="899830"/>
            <a:ext cx="4030580" cy="1671920"/>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12" name="Rectangle: Rounded Corners 11">
            <a:extLst>
              <a:ext uri="{FF2B5EF4-FFF2-40B4-BE49-F238E27FC236}">
                <a16:creationId xmlns:a16="http://schemas.microsoft.com/office/drawing/2014/main" id="{B499153F-3C28-46AA-A1AB-A30F8CD9F181}"/>
              </a:ext>
            </a:extLst>
          </p:cNvPr>
          <p:cNvSpPr/>
          <p:nvPr/>
        </p:nvSpPr>
        <p:spPr>
          <a:xfrm>
            <a:off x="1953473" y="2796435"/>
            <a:ext cx="2913516" cy="18416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Rectangle 3"/>
          <p:cNvSpPr/>
          <p:nvPr/>
        </p:nvSpPr>
        <p:spPr>
          <a:xfrm>
            <a:off x="1471141" y="1308207"/>
            <a:ext cx="3878180" cy="769441"/>
          </a:xfrm>
          <a:prstGeom prst="rect">
            <a:avLst/>
          </a:prstGeom>
        </p:spPr>
        <p:txBody>
          <a:bodyPr wrap="square">
            <a:spAutoFit/>
          </a:bodyPr>
          <a:lstStyle/>
          <a:p>
            <a:pPr algn="ctr"/>
            <a:r>
              <a:rPr lang="en-US" sz="2200" b="1" dirty="0" err="1">
                <a:latin typeface="Times New Roman" pitchFamily="18" charset="0"/>
                <a:cs typeface="Times New Roman" pitchFamily="18" charset="0"/>
              </a:rPr>
              <a:t>Đố</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các</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bạn</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địa</a:t>
            </a:r>
            <a:r>
              <a:rPr lang="en-US" sz="2200" b="1" dirty="0">
                <a:latin typeface="Times New Roman" pitchFamily="18" charset="0"/>
                <a:cs typeface="Times New Roman" pitchFamily="18" charset="0"/>
              </a:rPr>
              <a:t> </a:t>
            </a:r>
            <a:r>
              <a:rPr lang="en-US" sz="2200" b="1" err="1">
                <a:latin typeface="Times New Roman" pitchFamily="18" charset="0"/>
                <a:cs typeface="Times New Roman" pitchFamily="18" charset="0"/>
              </a:rPr>
              <a:t>hình</a:t>
            </a:r>
            <a:r>
              <a:rPr lang="en-US" sz="2200" b="1">
                <a:latin typeface="Times New Roman" pitchFamily="18" charset="0"/>
                <a:cs typeface="Times New Roman" pitchFamily="18" charset="0"/>
              </a:rPr>
              <a:t> Lào</a:t>
            </a:r>
          </a:p>
          <a:p>
            <a:pPr algn="ctr"/>
            <a:r>
              <a:rPr lang="en-US" sz="2200" b="1">
                <a:latin typeface="Times New Roman" pitchFamily="18" charset="0"/>
                <a:cs typeface="Times New Roman" pitchFamily="18" charset="0"/>
              </a:rPr>
              <a:t>có </a:t>
            </a:r>
            <a:r>
              <a:rPr lang="en-US" sz="2200" b="1" dirty="0" err="1">
                <a:latin typeface="Times New Roman" pitchFamily="18" charset="0"/>
                <a:cs typeface="Times New Roman" pitchFamily="18" charset="0"/>
              </a:rPr>
              <a:t>đặc</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điểm</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gì</a:t>
            </a:r>
            <a:r>
              <a:rPr lang="en-US" sz="2200" b="1" dirty="0">
                <a:latin typeface="Times New Roman" pitchFamily="18" charset="0"/>
                <a:cs typeface="Times New Roman" pitchFamily="18" charset="0"/>
              </a:rPr>
              <a:t>? </a:t>
            </a:r>
          </a:p>
        </p:txBody>
      </p:sp>
      <p:sp>
        <p:nvSpPr>
          <p:cNvPr id="7" name="Rectangle 6"/>
          <p:cNvSpPr/>
          <p:nvPr/>
        </p:nvSpPr>
        <p:spPr>
          <a:xfrm>
            <a:off x="2244145" y="3209426"/>
            <a:ext cx="2209800" cy="1015663"/>
          </a:xfrm>
          <a:prstGeom prst="rect">
            <a:avLst/>
          </a:prstGeom>
        </p:spPr>
        <p:txBody>
          <a:bodyPr wrap="square">
            <a:spAutoFit/>
          </a:bodyPr>
          <a:lstStyle/>
          <a:p>
            <a:pPr marL="285750" indent="-285750" algn="just">
              <a:buFontTx/>
              <a:buChar char="-"/>
            </a:pPr>
            <a:r>
              <a:rPr lang="en-US" sz="2000" b="1" dirty="0" err="1">
                <a:solidFill>
                  <a:srgbClr val="FF0000"/>
                </a:solidFill>
                <a:latin typeface="Times New Roman" pitchFamily="18" charset="0"/>
                <a:cs typeface="Times New Roman" pitchFamily="18" charset="0"/>
              </a:rPr>
              <a:t>Lào</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có</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địa</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hình</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phần</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lớn</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là</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núi</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và</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cao</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nguyên</a:t>
            </a:r>
            <a:r>
              <a:rPr lang="en-US" sz="2000" b="1" dirty="0">
                <a:solidFill>
                  <a:srgbClr val="FF0000"/>
                </a:solidFill>
                <a:latin typeface="Times New Roman" pitchFamily="18" charset="0"/>
                <a:cs typeface="Times New Roman" pitchFamily="18" charset="0"/>
              </a:rPr>
              <a:t>.</a:t>
            </a:r>
          </a:p>
        </p:txBody>
      </p:sp>
      <p:pic>
        <p:nvPicPr>
          <p:cNvPr id="10" name="Picture 4" descr="ASEAN laos stock illustration. Illustration of female - 35194598">
            <a:extLst>
              <a:ext uri="{FF2B5EF4-FFF2-40B4-BE49-F238E27FC236}">
                <a16:creationId xmlns:a16="http://schemas.microsoft.com/office/drawing/2014/main" id="{DBE99AD5-A643-44D0-A63F-D6B1DD7C520B}"/>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8538" b="93462" l="41212" r="90864">
                        <a14:foregroundMark x1="59782" y1="75692" x2="60576" y2="88308"/>
                        <a14:foregroundMark x1="53227" y1="80000" x2="52632" y2="88308"/>
                      </a14:backgroundRemoval>
                    </a14:imgEffect>
                  </a14:imgLayer>
                </a14:imgProps>
              </a:ext>
              <a:ext uri="{28A0092B-C50C-407E-A947-70E740481C1C}">
                <a14:useLocalDpi xmlns:a14="http://schemas.microsoft.com/office/drawing/2010/main" val="0"/>
              </a:ext>
            </a:extLst>
          </a:blip>
          <a:srcRect l="41290" t="20896" r="11302" b="6512"/>
          <a:stretch/>
        </p:blipFill>
        <p:spPr bwMode="auto">
          <a:xfrm>
            <a:off x="0" y="555733"/>
            <a:ext cx="2362200" cy="4669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1444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fltVal val="0"/>
                                          </p:val>
                                        </p:tav>
                                        <p:tav tm="100000">
                                          <p:val>
                                            <p:strVal val="#ppt_w"/>
                                          </p:val>
                                        </p:tav>
                                      </p:tavLst>
                                    </p:anim>
                                    <p:anim calcmode="lin" valueType="num">
                                      <p:cBhvr>
                                        <p:cTn id="23" dur="1000" fill="hold"/>
                                        <p:tgtEl>
                                          <p:spTgt spid="7"/>
                                        </p:tgtEl>
                                        <p:attrNameLst>
                                          <p:attrName>ppt_h</p:attrName>
                                        </p:attrNameLst>
                                      </p:cBhvr>
                                      <p:tavLst>
                                        <p:tav tm="0">
                                          <p:val>
                                            <p:fltVal val="0"/>
                                          </p:val>
                                        </p:tav>
                                        <p:tav tm="100000">
                                          <p:val>
                                            <p:strVal val="#ppt_h"/>
                                          </p:val>
                                        </p:tav>
                                      </p:tavLst>
                                    </p:anim>
                                    <p:anim calcmode="lin" valueType="num">
                                      <p:cBhvr>
                                        <p:cTn id="24" dur="1000" fill="hold"/>
                                        <p:tgtEl>
                                          <p:spTgt spid="7"/>
                                        </p:tgtEl>
                                        <p:attrNameLst>
                                          <p:attrName>style.rotation</p:attrName>
                                        </p:attrNameLst>
                                      </p:cBhvr>
                                      <p:tavLst>
                                        <p:tav tm="0">
                                          <p:val>
                                            <p:fltVal val="90"/>
                                          </p:val>
                                        </p:tav>
                                        <p:tav tm="100000">
                                          <p:val>
                                            <p:fltVal val="0"/>
                                          </p:val>
                                        </p:tav>
                                      </p:tavLst>
                                    </p:anim>
                                    <p:animEffect transition="in" filter="fade">
                                      <p:cBhvr>
                                        <p:cTn id="25" dur="1000"/>
                                        <p:tgtEl>
                                          <p:spTgt spid="7"/>
                                        </p:tgtEl>
                                      </p:cBhvr>
                                    </p:animEffect>
                                  </p:childTnLst>
                                </p:cTn>
                              </p:par>
                              <p:par>
                                <p:cTn id="26" presetID="31"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1000" fill="hold"/>
                                        <p:tgtEl>
                                          <p:spTgt spid="12"/>
                                        </p:tgtEl>
                                        <p:attrNameLst>
                                          <p:attrName>ppt_w</p:attrName>
                                        </p:attrNameLst>
                                      </p:cBhvr>
                                      <p:tavLst>
                                        <p:tav tm="0">
                                          <p:val>
                                            <p:fltVal val="0"/>
                                          </p:val>
                                        </p:tav>
                                        <p:tav tm="100000">
                                          <p:val>
                                            <p:strVal val="#ppt_w"/>
                                          </p:val>
                                        </p:tav>
                                      </p:tavLst>
                                    </p:anim>
                                    <p:anim calcmode="lin" valueType="num">
                                      <p:cBhvr>
                                        <p:cTn id="29" dur="1000" fill="hold"/>
                                        <p:tgtEl>
                                          <p:spTgt spid="12"/>
                                        </p:tgtEl>
                                        <p:attrNameLst>
                                          <p:attrName>ppt_h</p:attrName>
                                        </p:attrNameLst>
                                      </p:cBhvr>
                                      <p:tavLst>
                                        <p:tav tm="0">
                                          <p:val>
                                            <p:fltVal val="0"/>
                                          </p:val>
                                        </p:tav>
                                        <p:tav tm="100000">
                                          <p:val>
                                            <p:strVal val="#ppt_h"/>
                                          </p:val>
                                        </p:tav>
                                      </p:tavLst>
                                    </p:anim>
                                    <p:anim calcmode="lin" valueType="num">
                                      <p:cBhvr>
                                        <p:cTn id="30" dur="1000" fill="hold"/>
                                        <p:tgtEl>
                                          <p:spTgt spid="12"/>
                                        </p:tgtEl>
                                        <p:attrNameLst>
                                          <p:attrName>style.rotation</p:attrName>
                                        </p:attrNameLst>
                                      </p:cBhvr>
                                      <p:tavLst>
                                        <p:tav tm="0">
                                          <p:val>
                                            <p:fltVal val="90"/>
                                          </p:val>
                                        </p:tav>
                                        <p:tav tm="100000">
                                          <p:val>
                                            <p:fltVal val="0"/>
                                          </p:val>
                                        </p:tav>
                                      </p:tavLst>
                                    </p:anim>
                                    <p:animEffect transition="in" filter="fade">
                                      <p:cBhvr>
                                        <p:cTn id="3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4"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tretch>
            <a:fillRect/>
          </a:stretch>
        </p:blipFill>
        <p:spPr>
          <a:xfrm>
            <a:off x="5562600" y="590550"/>
            <a:ext cx="3384357" cy="43193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Cloud 10">
            <a:extLst>
              <a:ext uri="{FF2B5EF4-FFF2-40B4-BE49-F238E27FC236}">
                <a16:creationId xmlns:a16="http://schemas.microsoft.com/office/drawing/2014/main" id="{CFCDBF3A-5028-4709-B761-E5763FB16B63}"/>
              </a:ext>
            </a:extLst>
          </p:cNvPr>
          <p:cNvSpPr/>
          <p:nvPr/>
        </p:nvSpPr>
        <p:spPr>
          <a:xfrm>
            <a:off x="1352608" y="899830"/>
            <a:ext cx="4030580" cy="1671920"/>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12" name="Rectangle: Rounded Corners 11">
            <a:extLst>
              <a:ext uri="{FF2B5EF4-FFF2-40B4-BE49-F238E27FC236}">
                <a16:creationId xmlns:a16="http://schemas.microsoft.com/office/drawing/2014/main" id="{17F73BC5-2009-4E70-8EA7-1362944C6663}"/>
              </a:ext>
            </a:extLst>
          </p:cNvPr>
          <p:cNvSpPr/>
          <p:nvPr/>
        </p:nvSpPr>
        <p:spPr>
          <a:xfrm>
            <a:off x="1684420" y="2876550"/>
            <a:ext cx="3384356" cy="18416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 name="Rectangle 6"/>
          <p:cNvSpPr/>
          <p:nvPr/>
        </p:nvSpPr>
        <p:spPr>
          <a:xfrm>
            <a:off x="1779166" y="2981764"/>
            <a:ext cx="3070208" cy="1631216"/>
          </a:xfrm>
          <a:prstGeom prst="rect">
            <a:avLst/>
          </a:prstGeom>
        </p:spPr>
        <p:txBody>
          <a:bodyPr wrap="square">
            <a:spAutoFit/>
          </a:bodyPr>
          <a:lstStyle/>
          <a:p>
            <a:pPr marL="285750" indent="-285750" algn="just">
              <a:buFontTx/>
              <a:buChar char="-"/>
            </a:pPr>
            <a:r>
              <a:rPr lang="en-US" sz="2000" b="1" dirty="0" err="1">
                <a:solidFill>
                  <a:srgbClr val="FF0000"/>
                </a:solidFill>
                <a:latin typeface="Times New Roman" pitchFamily="18" charset="0"/>
                <a:cs typeface="Times New Roman" pitchFamily="18" charset="0"/>
              </a:rPr>
              <a:t>Những</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sản</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phẩm</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chính</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của</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Lào</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là</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quế</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cánh</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kiến</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gỗ</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và</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lúa</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gạo</a:t>
            </a:r>
            <a:r>
              <a:rPr lang="en-US" sz="2000" b="1" dirty="0">
                <a:solidFill>
                  <a:srgbClr val="FF0000"/>
                </a:solidFill>
                <a:latin typeface="Times New Roman" pitchFamily="18" charset="0"/>
                <a:cs typeface="Times New Roman" pitchFamily="18" charset="0"/>
              </a:rPr>
              <a:t>.</a:t>
            </a:r>
          </a:p>
          <a:p>
            <a:pPr marL="285750" indent="-285750" algn="just">
              <a:buFontTx/>
              <a:buChar char="-"/>
            </a:pPr>
            <a:r>
              <a:rPr lang="en-US" sz="2000" b="1" dirty="0" err="1">
                <a:solidFill>
                  <a:srgbClr val="FF0000"/>
                </a:solidFill>
                <a:latin typeface="Times New Roman" pitchFamily="18" charset="0"/>
                <a:cs typeface="Times New Roman" pitchFamily="18" charset="0"/>
              </a:rPr>
              <a:t>Rừng</a:t>
            </a:r>
            <a:r>
              <a:rPr lang="en-US" sz="2000" b="1" dirty="0">
                <a:solidFill>
                  <a:srgbClr val="FF0000"/>
                </a:solidFill>
                <a:latin typeface="Times New Roman" pitchFamily="18" charset="0"/>
                <a:cs typeface="Times New Roman" pitchFamily="18" charset="0"/>
              </a:rPr>
              <a:t> ở </a:t>
            </a:r>
            <a:r>
              <a:rPr lang="en-US" sz="2000" b="1" dirty="0" err="1">
                <a:solidFill>
                  <a:srgbClr val="FF0000"/>
                </a:solidFill>
                <a:latin typeface="Times New Roman" pitchFamily="18" charset="0"/>
                <a:cs typeface="Times New Roman" pitchFamily="18" charset="0"/>
              </a:rPr>
              <a:t>Lào</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có</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nhiều</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gỗ</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quý</a:t>
            </a:r>
            <a:r>
              <a:rPr lang="en-US" sz="2000" b="1" dirty="0">
                <a:solidFill>
                  <a:srgbClr val="FF0000"/>
                </a:solidFill>
                <a:latin typeface="Times New Roman" pitchFamily="18" charset="0"/>
                <a:cs typeface="Times New Roman" pitchFamily="18" charset="0"/>
              </a:rPr>
              <a:t>.</a:t>
            </a:r>
          </a:p>
        </p:txBody>
      </p:sp>
      <p:sp>
        <p:nvSpPr>
          <p:cNvPr id="5" name="Rectangle 4"/>
          <p:cNvSpPr/>
          <p:nvPr/>
        </p:nvSpPr>
        <p:spPr>
          <a:xfrm>
            <a:off x="1740026" y="1161949"/>
            <a:ext cx="3384356" cy="1107996"/>
          </a:xfrm>
          <a:prstGeom prst="rect">
            <a:avLst/>
          </a:prstGeom>
        </p:spPr>
        <p:txBody>
          <a:bodyPr wrap="square">
            <a:spAutoFit/>
          </a:bodyPr>
          <a:lstStyle/>
          <a:p>
            <a:pPr algn="just"/>
            <a:r>
              <a:rPr lang="en-US" sz="2200" b="1" dirty="0" err="1">
                <a:latin typeface="Times New Roman" pitchFamily="18" charset="0"/>
                <a:cs typeface="Times New Roman" pitchFamily="18" charset="0"/>
              </a:rPr>
              <a:t>Đố</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các</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bạn</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Lào</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nền</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kinh</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tế</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của</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Lào</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có</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những</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sản</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phẩm</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chính</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nào</a:t>
            </a:r>
            <a:r>
              <a:rPr lang="en-US" sz="2200" b="1" dirty="0">
                <a:latin typeface="Times New Roman" pitchFamily="18" charset="0"/>
                <a:cs typeface="Times New Roman" pitchFamily="18" charset="0"/>
              </a:rPr>
              <a:t>? </a:t>
            </a:r>
          </a:p>
        </p:txBody>
      </p:sp>
      <p:grpSp>
        <p:nvGrpSpPr>
          <p:cNvPr id="13" name="Group 12">
            <a:extLst>
              <a:ext uri="{FF2B5EF4-FFF2-40B4-BE49-F238E27FC236}">
                <a16:creationId xmlns:a16="http://schemas.microsoft.com/office/drawing/2014/main" id="{82556E63-FBB0-43AD-AB5F-0FD0349276DC}"/>
              </a:ext>
            </a:extLst>
          </p:cNvPr>
          <p:cNvGrpSpPr/>
          <p:nvPr/>
        </p:nvGrpSpPr>
        <p:grpSpPr>
          <a:xfrm>
            <a:off x="-347191" y="1177777"/>
            <a:ext cx="1913020" cy="4063297"/>
            <a:chOff x="-7211" y="-106442"/>
            <a:chExt cx="2521811" cy="5356383"/>
          </a:xfrm>
        </p:grpSpPr>
        <p:pic>
          <p:nvPicPr>
            <p:cNvPr id="14" name="Picture 4" descr="ASEAN laos stock illustration. Illustration of female - 35194598">
              <a:extLst>
                <a:ext uri="{FF2B5EF4-FFF2-40B4-BE49-F238E27FC236}">
                  <a16:creationId xmlns:a16="http://schemas.microsoft.com/office/drawing/2014/main" id="{5D65BE00-A725-41D5-B113-D027E015564B}"/>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2846" b="92385" l="10725" r="46177">
                          <a14:foregroundMark x1="30685" y1="46154" x2="33168" y2="50000"/>
                          <a14:foregroundMark x1="27507" y1="82462" x2="38332" y2="86538"/>
                          <a14:foregroundMark x1="38133" y1="82538" x2="38928" y2="86154"/>
                        </a14:backgroundRemoval>
                      </a14:imgEffect>
                    </a14:imgLayer>
                  </a14:imgProps>
                </a:ext>
                <a:ext uri="{28A0092B-C50C-407E-A947-70E740481C1C}">
                  <a14:useLocalDpi xmlns:a14="http://schemas.microsoft.com/office/drawing/2010/main" val="0"/>
                </a:ext>
              </a:extLst>
            </a:blip>
            <a:srcRect t="20741" r="55883" b="6667"/>
            <a:stretch/>
          </p:blipFill>
          <p:spPr bwMode="auto">
            <a:xfrm>
              <a:off x="-7211" y="-106442"/>
              <a:ext cx="2521811" cy="535638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ASEAN laos stock illustration. Illustration of female - 35194598">
              <a:extLst>
                <a:ext uri="{FF2B5EF4-FFF2-40B4-BE49-F238E27FC236}">
                  <a16:creationId xmlns:a16="http://schemas.microsoft.com/office/drawing/2014/main" id="{2FDDA60F-9540-471E-9880-A53E5D675A79}"/>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4923" b="27615" l="20159" r="47468">
                          <a14:foregroundMark x1="31480" y1="12385" x2="35650" y2="14615"/>
                        </a14:backgroundRemoval>
                      </a14:imgEffect>
                    </a14:imgLayer>
                  </a14:imgProps>
                </a:ext>
                <a:ext uri="{28A0092B-C50C-407E-A947-70E740481C1C}">
                  <a14:useLocalDpi xmlns:a14="http://schemas.microsoft.com/office/drawing/2010/main" val="0"/>
                </a:ext>
              </a:extLst>
            </a:blip>
            <a:srcRect l="20016" t="3964" r="51990" b="72284"/>
            <a:stretch/>
          </p:blipFill>
          <p:spPr bwMode="auto">
            <a:xfrm>
              <a:off x="342175" y="2041066"/>
              <a:ext cx="1600200" cy="17526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774346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7"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B1725F4-6555-4553-B8BC-AF28A1A04685}"/>
              </a:ext>
            </a:extLst>
          </p:cNvPr>
          <p:cNvSpPr>
            <a:spLocks noGrp="1"/>
          </p:cNvSpPr>
          <p:nvPr>
            <p:ph type="sldNum" sz="quarter" idx="12"/>
          </p:nvPr>
        </p:nvSpPr>
        <p:spPr/>
        <p:txBody>
          <a:bodyPr/>
          <a:lstStyle/>
          <a:p>
            <a:fld id="{6639D8BA-07BD-44AB-8EDC-53973F44F221}" type="slidenum">
              <a:rPr lang="en-US" smtClean="0"/>
              <a:t>24</a:t>
            </a:fld>
            <a:endParaRPr lang="en-US"/>
          </a:p>
        </p:txBody>
      </p:sp>
      <p:pic>
        <p:nvPicPr>
          <p:cNvPr id="6" name="Picture 5">
            <a:extLst>
              <a:ext uri="{FF2B5EF4-FFF2-40B4-BE49-F238E27FC236}">
                <a16:creationId xmlns:a16="http://schemas.microsoft.com/office/drawing/2014/main" id="{8295A5D2-2E22-72BC-A780-BEEAADA32C88}"/>
              </a:ext>
            </a:extLst>
          </p:cNvPr>
          <p:cNvPicPr>
            <a:picLocks noChangeAspect="1"/>
          </p:cNvPicPr>
          <p:nvPr/>
        </p:nvPicPr>
        <p:blipFill>
          <a:blip r:embed="rId2"/>
          <a:stretch>
            <a:fillRect/>
          </a:stretch>
        </p:blipFill>
        <p:spPr>
          <a:xfrm>
            <a:off x="181380" y="947420"/>
            <a:ext cx="4287750" cy="3018790"/>
          </a:xfrm>
          <a:prstGeom prst="rect">
            <a:avLst/>
          </a:prstGeom>
        </p:spPr>
      </p:pic>
      <p:pic>
        <p:nvPicPr>
          <p:cNvPr id="8" name="Picture 7">
            <a:extLst>
              <a:ext uri="{FF2B5EF4-FFF2-40B4-BE49-F238E27FC236}">
                <a16:creationId xmlns:a16="http://schemas.microsoft.com/office/drawing/2014/main" id="{5096212C-573F-5549-4C41-3616C444C5BD}"/>
              </a:ext>
            </a:extLst>
          </p:cNvPr>
          <p:cNvPicPr>
            <a:picLocks noChangeAspect="1"/>
          </p:cNvPicPr>
          <p:nvPr/>
        </p:nvPicPr>
        <p:blipFill>
          <a:blip r:embed="rId3"/>
          <a:stretch>
            <a:fillRect/>
          </a:stretch>
        </p:blipFill>
        <p:spPr>
          <a:xfrm>
            <a:off x="4652010" y="345492"/>
            <a:ext cx="4377690" cy="4375098"/>
          </a:xfrm>
          <a:prstGeom prst="rect">
            <a:avLst/>
          </a:prstGeom>
        </p:spPr>
      </p:pic>
      <p:grpSp>
        <p:nvGrpSpPr>
          <p:cNvPr id="9" name="Group 8">
            <a:extLst>
              <a:ext uri="{FF2B5EF4-FFF2-40B4-BE49-F238E27FC236}">
                <a16:creationId xmlns:a16="http://schemas.microsoft.com/office/drawing/2014/main" id="{62707FD8-8CA0-BF9B-78BC-B20E9A22733B}"/>
              </a:ext>
            </a:extLst>
          </p:cNvPr>
          <p:cNvGrpSpPr/>
          <p:nvPr/>
        </p:nvGrpSpPr>
        <p:grpSpPr>
          <a:xfrm>
            <a:off x="1372775" y="3983454"/>
            <a:ext cx="1587595" cy="538791"/>
            <a:chOff x="0" y="-2362"/>
            <a:chExt cx="2590800" cy="538791"/>
          </a:xfrm>
        </p:grpSpPr>
        <p:sp>
          <p:nvSpPr>
            <p:cNvPr id="10" name="Rectangle: Rounded Corners 15">
              <a:extLst>
                <a:ext uri="{FF2B5EF4-FFF2-40B4-BE49-F238E27FC236}">
                  <a16:creationId xmlns:a16="http://schemas.microsoft.com/office/drawing/2014/main" id="{B9CEC37C-4B2D-6DC2-12AB-9DE6D7198945}"/>
                </a:ext>
              </a:extLst>
            </p:cNvPr>
            <p:cNvSpPr/>
            <p:nvPr/>
          </p:nvSpPr>
          <p:spPr>
            <a:xfrm>
              <a:off x="0" y="0"/>
              <a:ext cx="2590800" cy="5364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Rectangle 10">
              <a:extLst>
                <a:ext uri="{FF2B5EF4-FFF2-40B4-BE49-F238E27FC236}">
                  <a16:creationId xmlns:a16="http://schemas.microsoft.com/office/drawing/2014/main" id="{3249CA99-0F7C-CCD9-9A13-5555FEE01404}"/>
                </a:ext>
              </a:extLst>
            </p:cNvPr>
            <p:cNvSpPr/>
            <p:nvPr/>
          </p:nvSpPr>
          <p:spPr>
            <a:xfrm>
              <a:off x="50824" y="-2362"/>
              <a:ext cx="2064503" cy="523220"/>
            </a:xfrm>
            <a:prstGeom prst="rect">
              <a:avLst/>
            </a:prstGeom>
          </p:spPr>
          <p:txBody>
            <a:bodyPr wrap="none">
              <a:spAutoFit/>
            </a:bodyPr>
            <a:lstStyle/>
            <a:p>
              <a:r>
                <a:rPr lang="vi-VN" sz="2800" dirty="0">
                  <a:ln w="0"/>
                  <a:effectLst>
                    <a:outerShdw blurRad="38100" dist="19050" dir="2700000" algn="tl" rotWithShape="0">
                      <a:schemeClr val="dk1">
                        <a:alpha val="40000"/>
                      </a:schemeClr>
                    </a:outerShdw>
                  </a:effectLst>
                </a:rPr>
                <a:t>vỏ quế</a:t>
              </a:r>
              <a:endParaRPr lang="en-US" sz="2800" dirty="0">
                <a:ln w="0"/>
                <a:effectLst>
                  <a:outerShdw blurRad="38100" dist="19050" dir="2700000" algn="tl" rotWithShape="0">
                    <a:schemeClr val="dk1">
                      <a:alpha val="40000"/>
                    </a:schemeClr>
                  </a:outerShdw>
                </a:effectLst>
              </a:endParaRPr>
            </a:p>
          </p:txBody>
        </p:sp>
      </p:grpSp>
      <p:grpSp>
        <p:nvGrpSpPr>
          <p:cNvPr id="12" name="Group 11">
            <a:extLst>
              <a:ext uri="{FF2B5EF4-FFF2-40B4-BE49-F238E27FC236}">
                <a16:creationId xmlns:a16="http://schemas.microsoft.com/office/drawing/2014/main" id="{42EB998E-A5C1-92BB-8856-34BD7EDE47AB}"/>
              </a:ext>
            </a:extLst>
          </p:cNvPr>
          <p:cNvGrpSpPr/>
          <p:nvPr/>
        </p:nvGrpSpPr>
        <p:grpSpPr>
          <a:xfrm>
            <a:off x="6017791" y="4451194"/>
            <a:ext cx="1868909" cy="538791"/>
            <a:chOff x="25264" y="-2362"/>
            <a:chExt cx="2065451" cy="538791"/>
          </a:xfrm>
        </p:grpSpPr>
        <p:sp>
          <p:nvSpPr>
            <p:cNvPr id="13" name="Rectangle: Rounded Corners 15">
              <a:extLst>
                <a:ext uri="{FF2B5EF4-FFF2-40B4-BE49-F238E27FC236}">
                  <a16:creationId xmlns:a16="http://schemas.microsoft.com/office/drawing/2014/main" id="{90E2B240-54BC-991C-BAD2-4A678C6EB853}"/>
                </a:ext>
              </a:extLst>
            </p:cNvPr>
            <p:cNvSpPr/>
            <p:nvPr/>
          </p:nvSpPr>
          <p:spPr>
            <a:xfrm>
              <a:off x="25264" y="0"/>
              <a:ext cx="2065451" cy="5364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Rectangle 13">
              <a:extLst>
                <a:ext uri="{FF2B5EF4-FFF2-40B4-BE49-F238E27FC236}">
                  <a16:creationId xmlns:a16="http://schemas.microsoft.com/office/drawing/2014/main" id="{C82C2AED-425E-6CDB-B4C1-62753976702C}"/>
                </a:ext>
              </a:extLst>
            </p:cNvPr>
            <p:cNvSpPr/>
            <p:nvPr/>
          </p:nvSpPr>
          <p:spPr>
            <a:xfrm>
              <a:off x="50824" y="-2362"/>
              <a:ext cx="1906576" cy="523220"/>
            </a:xfrm>
            <a:prstGeom prst="rect">
              <a:avLst/>
            </a:prstGeom>
          </p:spPr>
          <p:txBody>
            <a:bodyPr wrap="none">
              <a:spAutoFit/>
            </a:bodyPr>
            <a:lstStyle/>
            <a:p>
              <a:r>
                <a:rPr lang="vi-VN" sz="2800" dirty="0">
                  <a:ln w="0"/>
                  <a:effectLst>
                    <a:outerShdw blurRad="38100" dist="19050" dir="2700000" algn="tl" rotWithShape="0">
                      <a:schemeClr val="dk1">
                        <a:alpha val="40000"/>
                      </a:schemeClr>
                    </a:outerShdw>
                  </a:effectLst>
                </a:rPr>
                <a:t>cánh kiến</a:t>
              </a:r>
              <a:endParaRPr lang="en-US" sz="2800" dirty="0">
                <a:ln w="0"/>
                <a:effectLst>
                  <a:outerShdw blurRad="38100" dist="19050" dir="2700000" algn="tl" rotWithShape="0">
                    <a:schemeClr val="dk1">
                      <a:alpha val="40000"/>
                    </a:schemeClr>
                  </a:outerShdw>
                </a:effectLst>
              </a:endParaRPr>
            </a:p>
          </p:txBody>
        </p:sp>
      </p:grpSp>
    </p:spTree>
    <p:extLst>
      <p:ext uri="{BB962C8B-B14F-4D97-AF65-F5344CB8AC3E}">
        <p14:creationId xmlns:p14="http://schemas.microsoft.com/office/powerpoint/2010/main" val="1060956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ÀO">
            <a:hlinkClick r:id="" action="ppaction://media"/>
            <a:extLst>
              <a:ext uri="{FF2B5EF4-FFF2-40B4-BE49-F238E27FC236}">
                <a16:creationId xmlns:a16="http://schemas.microsoft.com/office/drawing/2014/main" id="{D681AB65-D700-4CAB-A50A-BC080380528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2343627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9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8">
            <a:extLst>
              <a:ext uri="{FF2B5EF4-FFF2-40B4-BE49-F238E27FC236}">
                <a16:creationId xmlns:a16="http://schemas.microsoft.com/office/drawing/2014/main" id="{BC7A825D-2237-D953-07DD-32242E15D8DB}"/>
              </a:ext>
            </a:extLst>
          </p:cNvPr>
          <p:cNvSpPr/>
          <p:nvPr/>
        </p:nvSpPr>
        <p:spPr>
          <a:xfrm>
            <a:off x="2286000" y="133403"/>
            <a:ext cx="5257800" cy="857250"/>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rgbClr val="00B050"/>
              </a:solidFill>
            </a:endParaRPr>
          </a:p>
        </p:txBody>
      </p:sp>
      <p:sp>
        <p:nvSpPr>
          <p:cNvPr id="3" name="Title 1">
            <a:extLst>
              <a:ext uri="{FF2B5EF4-FFF2-40B4-BE49-F238E27FC236}">
                <a16:creationId xmlns:a16="http://schemas.microsoft.com/office/drawing/2014/main" id="{88701818-C7DF-F808-70BB-8A04CB046C53}"/>
              </a:ext>
            </a:extLst>
          </p:cNvPr>
          <p:cNvSpPr>
            <a:spLocks noGrp="1"/>
          </p:cNvSpPr>
          <p:nvPr>
            <p:ph type="title"/>
          </p:nvPr>
        </p:nvSpPr>
        <p:spPr>
          <a:xfrm>
            <a:off x="2548890" y="140320"/>
            <a:ext cx="8229600" cy="857250"/>
          </a:xfrm>
        </p:spPr>
        <p:txBody>
          <a:bodyPr>
            <a:noAutofit/>
          </a:bodyPr>
          <a:lstStyle/>
          <a:p>
            <a:r>
              <a:rPr lang="en-US" sz="2400" b="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Với</a:t>
            </a:r>
            <a:r>
              <a:rPr lang="en-US" sz="24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kiến</a:t>
            </a:r>
            <a:r>
              <a:rPr lang="en-US" sz="24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thức</a:t>
            </a:r>
            <a:r>
              <a:rPr lang="en-US" sz="24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vừa</a:t>
            </a:r>
            <a:r>
              <a:rPr lang="en-US" sz="24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tìm</a:t>
            </a:r>
            <a:r>
              <a:rPr lang="en-US" sz="24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hiểu</a:t>
            </a:r>
            <a:r>
              <a:rPr lang="en-US" sz="24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được</a:t>
            </a:r>
            <a:r>
              <a:rPr lang="en-US" sz="24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em</a:t>
            </a:r>
            <a:br>
              <a:rPr lang="vi-VN" sz="24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br>
            <a:r>
              <a:rPr lang="en-US" sz="2400" b="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hãy</a:t>
            </a:r>
            <a:r>
              <a:rPr lang="en-US" sz="24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hoàn</a:t>
            </a:r>
            <a:r>
              <a:rPr lang="en-US" sz="24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thành</a:t>
            </a:r>
            <a:r>
              <a:rPr lang="en-US" sz="24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bảng</a:t>
            </a:r>
            <a:r>
              <a:rPr lang="en-US" sz="24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sau</a:t>
            </a:r>
            <a:r>
              <a:rPr lang="en-US" sz="24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a:t>
            </a:r>
          </a:p>
        </p:txBody>
      </p:sp>
      <p:graphicFrame>
        <p:nvGraphicFramePr>
          <p:cNvPr id="8" name="Content Placeholder 3"/>
          <p:cNvGraphicFramePr>
            <a:graphicFrameLocks noGrp="1"/>
          </p:cNvGraphicFramePr>
          <p:nvPr>
            <p:ph idx="1"/>
            <p:extLst>
              <p:ext uri="{D42A27DB-BD31-4B8C-83A1-F6EECF244321}">
                <p14:modId xmlns:p14="http://schemas.microsoft.com/office/powerpoint/2010/main" val="3884565266"/>
              </p:ext>
            </p:extLst>
          </p:nvPr>
        </p:nvGraphicFramePr>
        <p:xfrm>
          <a:off x="704336" y="1095927"/>
          <a:ext cx="7760041" cy="3677900"/>
        </p:xfrm>
        <a:graphic>
          <a:graphicData uri="http://schemas.openxmlformats.org/drawingml/2006/table">
            <a:tbl>
              <a:tblPr firstRow="1" bandRow="1">
                <a:tableStyleId>{5C22544A-7EE6-4342-B048-85BDC9FD1C3A}</a:tableStyleId>
              </a:tblPr>
              <a:tblGrid>
                <a:gridCol w="1916060">
                  <a:extLst>
                    <a:ext uri="{9D8B030D-6E8A-4147-A177-3AD203B41FA5}">
                      <a16:colId xmlns:a16="http://schemas.microsoft.com/office/drawing/2014/main" val="20000"/>
                    </a:ext>
                  </a:extLst>
                </a:gridCol>
                <a:gridCol w="2952501">
                  <a:extLst>
                    <a:ext uri="{9D8B030D-6E8A-4147-A177-3AD203B41FA5}">
                      <a16:colId xmlns:a16="http://schemas.microsoft.com/office/drawing/2014/main" val="20001"/>
                    </a:ext>
                  </a:extLst>
                </a:gridCol>
                <a:gridCol w="2891480">
                  <a:extLst>
                    <a:ext uri="{9D8B030D-6E8A-4147-A177-3AD203B41FA5}">
                      <a16:colId xmlns:a16="http://schemas.microsoft.com/office/drawing/2014/main" val="20002"/>
                    </a:ext>
                  </a:extLst>
                </a:gridCol>
              </a:tblGrid>
              <a:tr h="350118">
                <a:tc>
                  <a:txBody>
                    <a:bodyPr/>
                    <a:lstStyle/>
                    <a:p>
                      <a:pPr algn="ctr"/>
                      <a:r>
                        <a:rPr lang="en-US" sz="1800" b="1" dirty="0" err="1">
                          <a:solidFill>
                            <a:schemeClr val="tx1"/>
                          </a:solidFill>
                          <a:latin typeface="Times New Roman" pitchFamily="18" charset="0"/>
                          <a:cs typeface="Times New Roman" pitchFamily="18" charset="0"/>
                        </a:rPr>
                        <a:t>Nước</a:t>
                      </a:r>
                      <a:endParaRPr lang="en-US" sz="1800" b="1" dirty="0">
                        <a:solidFill>
                          <a:schemeClr val="tx1"/>
                        </a:solidFill>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en-US" sz="1600" dirty="0" err="1">
                          <a:solidFill>
                            <a:schemeClr val="tx1"/>
                          </a:solidFill>
                          <a:latin typeface="Times New Roman" pitchFamily="18" charset="0"/>
                          <a:cs typeface="Times New Roman" pitchFamily="18" charset="0"/>
                        </a:rPr>
                        <a:t>Giống</a:t>
                      </a:r>
                      <a:r>
                        <a:rPr lang="en-US" sz="1600" dirty="0">
                          <a:solidFill>
                            <a:schemeClr val="tx1"/>
                          </a:solidFill>
                          <a:latin typeface="Times New Roman" pitchFamily="18" charset="0"/>
                          <a:cs typeface="Times New Roman" pitchFamily="18" charset="0"/>
                        </a:rPr>
                        <a:t> </a:t>
                      </a:r>
                      <a:r>
                        <a:rPr lang="en-US" sz="1600" dirty="0" err="1">
                          <a:solidFill>
                            <a:schemeClr val="tx1"/>
                          </a:solidFill>
                          <a:latin typeface="Times New Roman" pitchFamily="18" charset="0"/>
                          <a:cs typeface="Times New Roman" pitchFamily="18" charset="0"/>
                        </a:rPr>
                        <a:t>nhau</a:t>
                      </a:r>
                      <a:endParaRPr lang="en-US" sz="1600" dirty="0">
                        <a:solidFill>
                          <a:schemeClr val="tx1"/>
                        </a:solidFill>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en-US" sz="1600" dirty="0" err="1">
                          <a:solidFill>
                            <a:schemeClr val="tx1"/>
                          </a:solidFill>
                          <a:latin typeface="Times New Roman" pitchFamily="18" charset="0"/>
                          <a:cs typeface="Times New Roman" pitchFamily="18" charset="0"/>
                        </a:rPr>
                        <a:t>Khác</a:t>
                      </a:r>
                      <a:r>
                        <a:rPr lang="en-US" sz="1600" dirty="0">
                          <a:solidFill>
                            <a:schemeClr val="tx1"/>
                          </a:solidFill>
                          <a:latin typeface="Times New Roman" pitchFamily="18" charset="0"/>
                          <a:cs typeface="Times New Roman" pitchFamily="18" charset="0"/>
                        </a:rPr>
                        <a:t> </a:t>
                      </a:r>
                      <a:r>
                        <a:rPr lang="en-US" sz="1600" dirty="0" err="1">
                          <a:solidFill>
                            <a:schemeClr val="tx1"/>
                          </a:solidFill>
                          <a:latin typeface="Times New Roman" pitchFamily="18" charset="0"/>
                          <a:cs typeface="Times New Roman" pitchFamily="18" charset="0"/>
                        </a:rPr>
                        <a:t>nhau</a:t>
                      </a:r>
                      <a:endParaRPr lang="en-US" sz="1600" dirty="0">
                        <a:solidFill>
                          <a:schemeClr val="tx1"/>
                        </a:solidFill>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1304549">
                <a:tc>
                  <a:txBody>
                    <a:bodyPr/>
                    <a:lstStyle/>
                    <a:p>
                      <a:pPr algn="ctr"/>
                      <a:r>
                        <a:rPr lang="en-US" sz="1800" b="1" dirty="0">
                          <a:solidFill>
                            <a:srgbClr val="FF0000"/>
                          </a:solidFill>
                          <a:latin typeface="Times New Roman" pitchFamily="18" charset="0"/>
                          <a:cs typeface="Times New Roman" pitchFamily="18" charset="0"/>
                        </a:rPr>
                        <a:t>Cam-</a:t>
                      </a:r>
                      <a:r>
                        <a:rPr lang="en-US" sz="1800" b="1" dirty="0" err="1">
                          <a:solidFill>
                            <a:srgbClr val="FF0000"/>
                          </a:solidFill>
                          <a:latin typeface="Times New Roman" pitchFamily="18" charset="0"/>
                          <a:cs typeface="Times New Roman" pitchFamily="18" charset="0"/>
                        </a:rPr>
                        <a:t>pu</a:t>
                      </a:r>
                      <a:r>
                        <a:rPr lang="en-US" sz="1800" b="1" dirty="0">
                          <a:solidFill>
                            <a:srgbClr val="FF0000"/>
                          </a:solidFill>
                          <a:latin typeface="Times New Roman" pitchFamily="18" charset="0"/>
                          <a:cs typeface="Times New Roman" pitchFamily="18" charset="0"/>
                        </a:rPr>
                        <a:t>-chia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B9"/>
                    </a:solidFill>
                  </a:tcPr>
                </a:tc>
                <a:tc rowSpan="3">
                  <a:txBody>
                    <a:bodyPr/>
                    <a:lstStyle/>
                    <a:p>
                      <a:pPr algn="ctr"/>
                      <a:endParaRPr lang="en-US"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B9"/>
                    </a:solidFill>
                  </a:tcPr>
                </a:tc>
                <a:tc rowSpan="2">
                  <a:txBody>
                    <a:bodyPr/>
                    <a:lstStyle/>
                    <a:p>
                      <a:pPr algn="ctr"/>
                      <a:endParaRPr lang="en-US"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B9"/>
                    </a:solidFill>
                  </a:tcPr>
                </a:tc>
                <a:extLst>
                  <a:ext uri="{0D108BD9-81ED-4DB2-BD59-A6C34878D82A}">
                    <a16:rowId xmlns:a16="http://schemas.microsoft.com/office/drawing/2014/main" val="10001"/>
                  </a:ext>
                </a:extLst>
              </a:tr>
              <a:tr h="141196">
                <a:tc rowSpan="2">
                  <a:txBody>
                    <a:bodyPr/>
                    <a:lstStyle/>
                    <a:p>
                      <a:pPr algn="ctr"/>
                      <a:r>
                        <a:rPr lang="en-US" sz="2400" b="1" dirty="0" err="1">
                          <a:solidFill>
                            <a:srgbClr val="FF0000"/>
                          </a:solidFill>
                          <a:latin typeface="Times New Roman" pitchFamily="18" charset="0"/>
                          <a:cs typeface="Times New Roman" pitchFamily="18" charset="0"/>
                        </a:rPr>
                        <a:t>Lào</a:t>
                      </a:r>
                      <a:endParaRPr lang="en-US" sz="2400" b="1" dirty="0">
                        <a:solidFill>
                          <a:srgbClr val="FF0000"/>
                        </a:solidFill>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6FFB9"/>
                    </a:solidFill>
                  </a:tcPr>
                </a:tc>
                <a:tc vMerge="1">
                  <a:txBody>
                    <a:bodyPr/>
                    <a:lstStyle/>
                    <a:p>
                      <a:pPr algn="ctr"/>
                      <a:endParaRPr lang="en-US"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6FFB9"/>
                    </a:solidFill>
                  </a:tcPr>
                </a:tc>
                <a:tc vMerge="1">
                  <a:txBody>
                    <a:bodyPr/>
                    <a:lstStyle/>
                    <a:p>
                      <a:pPr algn="ctr"/>
                      <a:endParaRPr lang="en-US"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6FFB9"/>
                    </a:solidFill>
                  </a:tcPr>
                </a:tc>
                <a:extLst>
                  <a:ext uri="{0D108BD9-81ED-4DB2-BD59-A6C34878D82A}">
                    <a16:rowId xmlns:a16="http://schemas.microsoft.com/office/drawing/2014/main" val="10002"/>
                  </a:ext>
                </a:extLst>
              </a:tr>
              <a:tr h="1866395">
                <a:tc vMerge="1">
                  <a:txBody>
                    <a:bodyPr/>
                    <a:lstStyle/>
                    <a:p>
                      <a:pPr algn="ctr"/>
                      <a:endParaRPr lang="en-US" sz="2400" b="1" dirty="0">
                        <a:solidFill>
                          <a:srgbClr val="FF0000"/>
                        </a:solidFill>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6FFB9"/>
                    </a:solidFill>
                  </a:tcPr>
                </a:tc>
                <a:tc vMerge="1">
                  <a:txBody>
                    <a:bodyPr/>
                    <a:lstStyle/>
                    <a:p>
                      <a:pPr algn="ctr"/>
                      <a:endParaRPr lang="en-US"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B9"/>
                    </a:solidFill>
                  </a:tcPr>
                </a:tc>
                <a:tc>
                  <a:txBody>
                    <a:bodyPr/>
                    <a:lstStyle/>
                    <a:p>
                      <a:pPr algn="ctr"/>
                      <a:endParaRPr lang="en-US"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6FFB9"/>
                    </a:solidFill>
                  </a:tcPr>
                </a:tc>
                <a:extLst>
                  <a:ext uri="{0D108BD9-81ED-4DB2-BD59-A6C34878D82A}">
                    <a16:rowId xmlns:a16="http://schemas.microsoft.com/office/drawing/2014/main" val="3886053345"/>
                  </a:ext>
                </a:extLst>
              </a:tr>
            </a:tbl>
          </a:graphicData>
        </a:graphic>
      </p:graphicFrame>
      <p:sp>
        <p:nvSpPr>
          <p:cNvPr id="9" name="TextBox 8"/>
          <p:cNvSpPr txBox="1"/>
          <p:nvPr/>
        </p:nvSpPr>
        <p:spPr>
          <a:xfrm>
            <a:off x="2917426" y="1794237"/>
            <a:ext cx="2286000" cy="2554545"/>
          </a:xfrm>
          <a:prstGeom prst="rect">
            <a:avLst/>
          </a:prstGeom>
          <a:noFill/>
        </p:spPr>
        <p:txBody>
          <a:bodyPr wrap="square" rtlCol="0">
            <a:spAutoFit/>
          </a:bodyPr>
          <a:lstStyle/>
          <a:p>
            <a:pPr algn="just"/>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Đều</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nằm</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ở</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khu</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vực</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Đông</a:t>
            </a:r>
            <a:r>
              <a:rPr lang="en-US" sz="2000" b="1" dirty="0">
                <a:latin typeface="Times New Roman" pitchFamily="18" charset="0"/>
                <a:cs typeface="Times New Roman" pitchFamily="18" charset="0"/>
              </a:rPr>
              <a:t> Nam </a:t>
            </a:r>
            <a:r>
              <a:rPr lang="en-US" sz="2000" b="1" dirty="0" err="1">
                <a:latin typeface="Times New Roman" pitchFamily="18" charset="0"/>
                <a:cs typeface="Times New Roman" pitchFamily="18" charset="0"/>
              </a:rPr>
              <a:t>Á</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là</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những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nước</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nông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nghiệp</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bước</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đầu</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phát</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triển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công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nghiệp</a:t>
            </a:r>
            <a:r>
              <a:rPr lang="en-US" sz="2000" b="1" dirty="0">
                <a:latin typeface="Times New Roman" pitchFamily="18" charset="0"/>
                <a:cs typeface="Times New Roman" pitchFamily="18" charset="0"/>
              </a:rPr>
              <a:t>.</a:t>
            </a:r>
          </a:p>
          <a:p>
            <a:pPr algn="just"/>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Sản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xuất</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chủ</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yếu</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là</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lúa</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gạo</a:t>
            </a:r>
            <a:r>
              <a:rPr lang="en-US" sz="2000" b="1" dirty="0">
                <a:latin typeface="Times New Roman" pitchFamily="18" charset="0"/>
                <a:cs typeface="Times New Roman" pitchFamily="18" charset="0"/>
              </a:rPr>
              <a:t>.</a:t>
            </a:r>
          </a:p>
        </p:txBody>
      </p:sp>
      <p:sp>
        <p:nvSpPr>
          <p:cNvPr id="10" name="TextBox 9"/>
          <p:cNvSpPr txBox="1"/>
          <p:nvPr/>
        </p:nvSpPr>
        <p:spPr>
          <a:xfrm>
            <a:off x="5553024" y="1487475"/>
            <a:ext cx="2852350" cy="1323439"/>
          </a:xfrm>
          <a:prstGeom prst="rect">
            <a:avLst/>
          </a:prstGeom>
          <a:noFill/>
        </p:spPr>
        <p:txBody>
          <a:bodyPr wrap="square" rtlCol="0">
            <a:spAutoFit/>
          </a:bodyPr>
          <a:lstStyle/>
          <a:p>
            <a:pPr algn="just"/>
            <a:r>
              <a:rPr lang="en-US" sz="1600" b="1" dirty="0">
                <a:latin typeface="Times New Roman" pitchFamily="18" charset="0"/>
                <a:cs typeface="Times New Roman" pitchFamily="18" charset="0"/>
              </a:rPr>
              <a:t>- </a:t>
            </a:r>
            <a:r>
              <a:rPr lang="en-US" sz="1600" b="1" dirty="0" err="1">
                <a:latin typeface="Times New Roman" pitchFamily="18" charset="0"/>
                <a:cs typeface="Times New Roman" pitchFamily="18" charset="0"/>
              </a:rPr>
              <a:t>Giáp</a:t>
            </a:r>
            <a:r>
              <a:rPr lang="en-US" sz="1600" b="1" dirty="0">
                <a:latin typeface="Times New Roman" pitchFamily="18" charset="0"/>
                <a:cs typeface="Times New Roman" pitchFamily="18" charset="0"/>
              </a:rPr>
              <a:t> </a:t>
            </a:r>
            <a:r>
              <a:rPr lang="en-US" sz="1600" b="1" dirty="0" err="1">
                <a:latin typeface="Times New Roman" pitchFamily="18" charset="0"/>
                <a:cs typeface="Times New Roman" pitchFamily="18" charset="0"/>
              </a:rPr>
              <a:t>biển</a:t>
            </a:r>
            <a:endParaRPr lang="en-US" sz="1600" b="1" dirty="0">
              <a:latin typeface="Times New Roman" pitchFamily="18" charset="0"/>
              <a:cs typeface="Times New Roman" pitchFamily="18" charset="0"/>
            </a:endParaRPr>
          </a:p>
          <a:p>
            <a:pPr algn="just"/>
            <a:r>
              <a:rPr lang="en-US" sz="1600" b="1" dirty="0">
                <a:latin typeface="Times New Roman" pitchFamily="18" charset="0"/>
                <a:cs typeface="Times New Roman" pitchFamily="18" charset="0"/>
              </a:rPr>
              <a:t>-</a:t>
            </a:r>
            <a:r>
              <a:rPr lang="en-US" sz="1600" b="1" dirty="0" err="1">
                <a:latin typeface="Times New Roman" pitchFamily="18" charset="0"/>
                <a:cs typeface="Times New Roman" pitchFamily="18" charset="0"/>
              </a:rPr>
              <a:t>Đồng</a:t>
            </a:r>
            <a:r>
              <a:rPr lang="en-US" sz="1600" b="1" dirty="0">
                <a:latin typeface="Times New Roman" pitchFamily="18" charset="0"/>
                <a:cs typeface="Times New Roman" pitchFamily="18" charset="0"/>
              </a:rPr>
              <a:t> </a:t>
            </a:r>
            <a:r>
              <a:rPr lang="en-US" sz="1600" b="1" dirty="0" err="1">
                <a:latin typeface="Times New Roman" pitchFamily="18" charset="0"/>
                <a:cs typeface="Times New Roman" pitchFamily="18" charset="0"/>
              </a:rPr>
              <a:t>bằng</a:t>
            </a:r>
            <a:r>
              <a:rPr lang="en-US" sz="1600" b="1" dirty="0">
                <a:latin typeface="Times New Roman" pitchFamily="18" charset="0"/>
                <a:cs typeface="Times New Roman" pitchFamily="18" charset="0"/>
              </a:rPr>
              <a:t> </a:t>
            </a:r>
            <a:r>
              <a:rPr lang="en-US" sz="1600" b="1" dirty="0" err="1">
                <a:latin typeface="Times New Roman" pitchFamily="18" charset="0"/>
                <a:cs typeface="Times New Roman" pitchFamily="18" charset="0"/>
              </a:rPr>
              <a:t>dạng</a:t>
            </a:r>
            <a:r>
              <a:rPr lang="en-US" sz="1600" b="1" dirty="0">
                <a:latin typeface="Times New Roman" pitchFamily="18" charset="0"/>
                <a:cs typeface="Times New Roman" pitchFamily="18" charset="0"/>
              </a:rPr>
              <a:t> </a:t>
            </a:r>
            <a:r>
              <a:rPr lang="en-US" sz="1600" b="1" dirty="0" err="1">
                <a:latin typeface="Times New Roman" pitchFamily="18" charset="0"/>
                <a:cs typeface="Times New Roman" pitchFamily="18" charset="0"/>
              </a:rPr>
              <a:t>lòng</a:t>
            </a:r>
            <a:r>
              <a:rPr lang="en-US" sz="1600" b="1" dirty="0">
                <a:latin typeface="Times New Roman" pitchFamily="18" charset="0"/>
                <a:cs typeface="Times New Roman" pitchFamily="18" charset="0"/>
              </a:rPr>
              <a:t> </a:t>
            </a:r>
            <a:r>
              <a:rPr lang="en-US" sz="1600" b="1" dirty="0" err="1">
                <a:latin typeface="Times New Roman" pitchFamily="18" charset="0"/>
                <a:cs typeface="Times New Roman" pitchFamily="18" charset="0"/>
              </a:rPr>
              <a:t>chảo</a:t>
            </a:r>
            <a:r>
              <a:rPr lang="en-US" sz="1600" b="1" dirty="0">
                <a:latin typeface="Times New Roman" pitchFamily="18" charset="0"/>
                <a:cs typeface="Times New Roman" pitchFamily="18" charset="0"/>
              </a:rPr>
              <a:t>.</a:t>
            </a:r>
          </a:p>
          <a:p>
            <a:pPr algn="just"/>
            <a:r>
              <a:rPr lang="en-US" sz="1600" b="1" dirty="0">
                <a:latin typeface="Times New Roman" pitchFamily="18" charset="0"/>
                <a:cs typeface="Times New Roman" pitchFamily="18" charset="0"/>
              </a:rPr>
              <a:t>- </a:t>
            </a:r>
            <a:r>
              <a:rPr lang="en-US" sz="1600" b="1" dirty="0" err="1">
                <a:latin typeface="Times New Roman" pitchFamily="18" charset="0"/>
                <a:cs typeface="Times New Roman" pitchFamily="18" charset="0"/>
              </a:rPr>
              <a:t>Sản</a:t>
            </a:r>
            <a:r>
              <a:rPr lang="en-US" sz="1600" b="1" dirty="0">
                <a:latin typeface="Times New Roman" pitchFamily="18" charset="0"/>
                <a:cs typeface="Times New Roman" pitchFamily="18" charset="0"/>
              </a:rPr>
              <a:t> </a:t>
            </a:r>
            <a:r>
              <a:rPr lang="en-US" sz="1600" b="1" dirty="0" err="1">
                <a:latin typeface="Times New Roman" pitchFamily="18" charset="0"/>
                <a:cs typeface="Times New Roman" pitchFamily="18" charset="0"/>
              </a:rPr>
              <a:t>xuất</a:t>
            </a:r>
            <a:r>
              <a:rPr lang="en-US" sz="1600" b="1" dirty="0">
                <a:latin typeface="Times New Roman" pitchFamily="18" charset="0"/>
                <a:cs typeface="Times New Roman" pitchFamily="18" charset="0"/>
              </a:rPr>
              <a:t> </a:t>
            </a:r>
            <a:r>
              <a:rPr lang="en-US" sz="1600" b="1" dirty="0" err="1">
                <a:latin typeface="Times New Roman" pitchFamily="18" charset="0"/>
                <a:cs typeface="Times New Roman" pitchFamily="18" charset="0"/>
              </a:rPr>
              <a:t>cao</a:t>
            </a:r>
            <a:r>
              <a:rPr lang="en-US" sz="1600" b="1" dirty="0">
                <a:latin typeface="Times New Roman" pitchFamily="18" charset="0"/>
                <a:cs typeface="Times New Roman" pitchFamily="18" charset="0"/>
              </a:rPr>
              <a:t> </a:t>
            </a:r>
            <a:r>
              <a:rPr lang="en-US" sz="1600" b="1" dirty="0" err="1">
                <a:latin typeface="Times New Roman" pitchFamily="18" charset="0"/>
                <a:cs typeface="Times New Roman" pitchFamily="18" charset="0"/>
              </a:rPr>
              <a:t>su</a:t>
            </a:r>
            <a:r>
              <a:rPr lang="en-US" sz="1600" b="1" dirty="0">
                <a:latin typeface="Times New Roman" pitchFamily="18" charset="0"/>
                <a:cs typeface="Times New Roman" pitchFamily="18" charset="0"/>
              </a:rPr>
              <a:t>, </a:t>
            </a:r>
            <a:r>
              <a:rPr lang="en-US" sz="1600" b="1" dirty="0" err="1">
                <a:latin typeface="Times New Roman" pitchFamily="18" charset="0"/>
                <a:cs typeface="Times New Roman" pitchFamily="18" charset="0"/>
              </a:rPr>
              <a:t>hồ</a:t>
            </a:r>
            <a:r>
              <a:rPr lang="en-US" sz="1600" b="1" dirty="0">
                <a:latin typeface="Times New Roman" pitchFamily="18" charset="0"/>
                <a:cs typeface="Times New Roman" pitchFamily="18" charset="0"/>
              </a:rPr>
              <a:t> </a:t>
            </a:r>
            <a:r>
              <a:rPr lang="en-US" sz="1600" b="1" dirty="0" err="1">
                <a:latin typeface="Times New Roman" pitchFamily="18" charset="0"/>
                <a:cs typeface="Times New Roman" pitchFamily="18" charset="0"/>
              </a:rPr>
              <a:t>tiêu</a:t>
            </a:r>
            <a:r>
              <a:rPr lang="en-US" sz="1600" b="1" dirty="0">
                <a:latin typeface="Times New Roman" pitchFamily="18" charset="0"/>
                <a:cs typeface="Times New Roman" pitchFamily="18" charset="0"/>
              </a:rPr>
              <a:t>, </a:t>
            </a:r>
            <a:r>
              <a:rPr lang="en-US" sz="1600" b="1" dirty="0" err="1">
                <a:latin typeface="Times New Roman" pitchFamily="18" charset="0"/>
                <a:cs typeface="Times New Roman" pitchFamily="18" charset="0"/>
              </a:rPr>
              <a:t>đường</a:t>
            </a:r>
            <a:r>
              <a:rPr lang="en-US" sz="1600" b="1" dirty="0">
                <a:latin typeface="Times New Roman" pitchFamily="18" charset="0"/>
                <a:cs typeface="Times New Roman" pitchFamily="18" charset="0"/>
              </a:rPr>
              <a:t> </a:t>
            </a:r>
            <a:r>
              <a:rPr lang="en-US" sz="1600" b="1" dirty="0" err="1">
                <a:latin typeface="Times New Roman" pitchFamily="18" charset="0"/>
                <a:cs typeface="Times New Roman" pitchFamily="18" charset="0"/>
              </a:rPr>
              <a:t>thốt</a:t>
            </a:r>
            <a:r>
              <a:rPr lang="en-US" sz="1600" b="1" dirty="0">
                <a:latin typeface="Times New Roman" pitchFamily="18" charset="0"/>
                <a:cs typeface="Times New Roman" pitchFamily="18" charset="0"/>
              </a:rPr>
              <a:t> </a:t>
            </a:r>
            <a:r>
              <a:rPr lang="en-US" sz="1600" b="1" dirty="0" err="1">
                <a:latin typeface="Times New Roman" pitchFamily="18" charset="0"/>
                <a:cs typeface="Times New Roman" pitchFamily="18" charset="0"/>
              </a:rPr>
              <a:t>nốt</a:t>
            </a:r>
            <a:r>
              <a:rPr lang="en-US" sz="1600" b="1" dirty="0">
                <a:latin typeface="Times New Roman" pitchFamily="18" charset="0"/>
                <a:cs typeface="Times New Roman" pitchFamily="18" charset="0"/>
              </a:rPr>
              <a:t>, </a:t>
            </a:r>
            <a:r>
              <a:rPr lang="en-US" sz="1600" b="1" dirty="0" err="1">
                <a:latin typeface="Times New Roman" pitchFamily="18" charset="0"/>
                <a:cs typeface="Times New Roman" pitchFamily="18" charset="0"/>
              </a:rPr>
              <a:t>đánh</a:t>
            </a:r>
            <a:r>
              <a:rPr lang="en-US" sz="1600" b="1" dirty="0">
                <a:latin typeface="Times New Roman" pitchFamily="18" charset="0"/>
                <a:cs typeface="Times New Roman" pitchFamily="18" charset="0"/>
              </a:rPr>
              <a:t> </a:t>
            </a:r>
            <a:r>
              <a:rPr lang="en-US" sz="1600" b="1" dirty="0" err="1">
                <a:latin typeface="Times New Roman" pitchFamily="18" charset="0"/>
                <a:cs typeface="Times New Roman" pitchFamily="18" charset="0"/>
              </a:rPr>
              <a:t>bắt</a:t>
            </a:r>
            <a:r>
              <a:rPr lang="en-US" sz="1600" b="1" dirty="0">
                <a:latin typeface="Times New Roman" pitchFamily="18" charset="0"/>
                <a:cs typeface="Times New Roman" pitchFamily="18" charset="0"/>
              </a:rPr>
              <a:t> </a:t>
            </a:r>
            <a:r>
              <a:rPr lang="en-US" sz="1600" b="1" dirty="0" err="1">
                <a:latin typeface="Times New Roman" pitchFamily="18" charset="0"/>
                <a:cs typeface="Times New Roman" pitchFamily="18" charset="0"/>
              </a:rPr>
              <a:t>nhiều</a:t>
            </a:r>
            <a:r>
              <a:rPr lang="en-US" sz="1600" b="1" dirty="0">
                <a:latin typeface="Times New Roman" pitchFamily="18" charset="0"/>
                <a:cs typeface="Times New Roman" pitchFamily="18" charset="0"/>
              </a:rPr>
              <a:t> </a:t>
            </a:r>
            <a:r>
              <a:rPr lang="en-US" sz="1600" b="1" dirty="0" err="1">
                <a:latin typeface="Times New Roman" pitchFamily="18" charset="0"/>
                <a:cs typeface="Times New Roman" pitchFamily="18" charset="0"/>
              </a:rPr>
              <a:t>cá</a:t>
            </a:r>
            <a:r>
              <a:rPr lang="en-US" sz="1600" b="1" dirty="0">
                <a:latin typeface="Times New Roman" pitchFamily="18" charset="0"/>
                <a:cs typeface="Times New Roman" pitchFamily="18" charset="0"/>
              </a:rPr>
              <a:t> </a:t>
            </a:r>
            <a:r>
              <a:rPr lang="en-US" sz="1600" b="1" dirty="0" err="1">
                <a:latin typeface="Times New Roman" pitchFamily="18" charset="0"/>
                <a:cs typeface="Times New Roman" pitchFamily="18" charset="0"/>
              </a:rPr>
              <a:t>nước</a:t>
            </a:r>
            <a:r>
              <a:rPr lang="en-US" sz="1600" b="1" dirty="0">
                <a:latin typeface="Times New Roman" pitchFamily="18" charset="0"/>
                <a:cs typeface="Times New Roman" pitchFamily="18" charset="0"/>
              </a:rPr>
              <a:t> </a:t>
            </a:r>
            <a:r>
              <a:rPr lang="en-US" sz="1600" b="1" dirty="0" err="1">
                <a:latin typeface="Times New Roman" pitchFamily="18" charset="0"/>
                <a:cs typeface="Times New Roman" pitchFamily="18" charset="0"/>
              </a:rPr>
              <a:t>ngọt</a:t>
            </a:r>
            <a:r>
              <a:rPr lang="en-US" sz="1600" b="1" dirty="0">
                <a:latin typeface="Times New Roman" pitchFamily="18" charset="0"/>
                <a:cs typeface="Times New Roman" pitchFamily="18" charset="0"/>
              </a:rPr>
              <a:t>.</a:t>
            </a:r>
          </a:p>
        </p:txBody>
      </p:sp>
      <p:sp>
        <p:nvSpPr>
          <p:cNvPr id="13" name="TextBox 12"/>
          <p:cNvSpPr txBox="1"/>
          <p:nvPr/>
        </p:nvSpPr>
        <p:spPr>
          <a:xfrm>
            <a:off x="5677035" y="2994305"/>
            <a:ext cx="2540207" cy="1754326"/>
          </a:xfrm>
          <a:prstGeom prst="rect">
            <a:avLst/>
          </a:prstGeom>
          <a:noFill/>
        </p:spPr>
        <p:txBody>
          <a:bodyPr wrap="square" rtlCol="0">
            <a:spAutoFit/>
          </a:bodyPr>
          <a:lstStyle/>
          <a:p>
            <a:pPr algn="just"/>
            <a:r>
              <a:rPr lang="en-US" sz="1800" b="1" dirty="0">
                <a:latin typeface="Times New Roman" pitchFamily="18" charset="0"/>
                <a:cs typeface="Times New Roman" pitchFamily="18" charset="0"/>
              </a:rPr>
              <a:t>- </a:t>
            </a:r>
            <a:r>
              <a:rPr lang="en-US" sz="1800" b="1" dirty="0" err="1">
                <a:latin typeface="Times New Roman" pitchFamily="18" charset="0"/>
                <a:cs typeface="Times New Roman" pitchFamily="18" charset="0"/>
              </a:rPr>
              <a:t>Không</a:t>
            </a:r>
            <a:r>
              <a:rPr lang="en-US" sz="1800" b="1" dirty="0">
                <a:latin typeface="Times New Roman" pitchFamily="18" charset="0"/>
                <a:cs typeface="Times New Roman" pitchFamily="18" charset="0"/>
              </a:rPr>
              <a:t> </a:t>
            </a:r>
            <a:r>
              <a:rPr lang="en-US" sz="1800" b="1" dirty="0" err="1">
                <a:latin typeface="Times New Roman" pitchFamily="18" charset="0"/>
                <a:cs typeface="Times New Roman" pitchFamily="18" charset="0"/>
              </a:rPr>
              <a:t>giáp</a:t>
            </a:r>
            <a:r>
              <a:rPr lang="en-US" sz="1800" b="1" dirty="0">
                <a:latin typeface="Times New Roman" pitchFamily="18" charset="0"/>
                <a:cs typeface="Times New Roman" pitchFamily="18" charset="0"/>
              </a:rPr>
              <a:t> </a:t>
            </a:r>
            <a:r>
              <a:rPr lang="en-US" sz="1800" b="1" dirty="0" err="1">
                <a:latin typeface="Times New Roman" pitchFamily="18" charset="0"/>
                <a:cs typeface="Times New Roman" pitchFamily="18" charset="0"/>
              </a:rPr>
              <a:t>biển</a:t>
            </a:r>
            <a:endParaRPr lang="en-US" sz="1800" b="1" dirty="0">
              <a:latin typeface="Times New Roman" pitchFamily="18" charset="0"/>
              <a:cs typeface="Times New Roman" pitchFamily="18" charset="0"/>
            </a:endParaRPr>
          </a:p>
          <a:p>
            <a:pPr algn="just"/>
            <a:r>
              <a:rPr lang="en-US" sz="1800" b="1" dirty="0">
                <a:latin typeface="Times New Roman" pitchFamily="18" charset="0"/>
                <a:cs typeface="Times New Roman" pitchFamily="18" charset="0"/>
              </a:rPr>
              <a:t>- </a:t>
            </a:r>
            <a:r>
              <a:rPr lang="en-US" sz="1800" b="1" dirty="0" err="1">
                <a:latin typeface="Times New Roman" pitchFamily="18" charset="0"/>
                <a:cs typeface="Times New Roman" pitchFamily="18" charset="0"/>
              </a:rPr>
              <a:t>Phần</a:t>
            </a:r>
            <a:r>
              <a:rPr lang="en-US" sz="1800" b="1" dirty="0">
                <a:latin typeface="Times New Roman" pitchFamily="18" charset="0"/>
                <a:cs typeface="Times New Roman" pitchFamily="18" charset="0"/>
              </a:rPr>
              <a:t> </a:t>
            </a:r>
            <a:r>
              <a:rPr lang="en-US" sz="1800" b="1" dirty="0" err="1">
                <a:latin typeface="Times New Roman" pitchFamily="18" charset="0"/>
                <a:cs typeface="Times New Roman" pitchFamily="18" charset="0"/>
              </a:rPr>
              <a:t>lớn</a:t>
            </a:r>
            <a:r>
              <a:rPr lang="en-US" sz="1800" b="1" dirty="0">
                <a:latin typeface="Times New Roman" pitchFamily="18" charset="0"/>
                <a:cs typeface="Times New Roman" pitchFamily="18" charset="0"/>
              </a:rPr>
              <a:t> </a:t>
            </a:r>
            <a:r>
              <a:rPr lang="en-US" sz="1800" b="1" dirty="0" err="1">
                <a:latin typeface="Times New Roman" pitchFamily="18" charset="0"/>
                <a:cs typeface="Times New Roman" pitchFamily="18" charset="0"/>
              </a:rPr>
              <a:t>là</a:t>
            </a:r>
            <a:r>
              <a:rPr lang="en-US" sz="1800" b="1" dirty="0">
                <a:latin typeface="Times New Roman" pitchFamily="18" charset="0"/>
                <a:cs typeface="Times New Roman" pitchFamily="18" charset="0"/>
              </a:rPr>
              <a:t> </a:t>
            </a:r>
            <a:r>
              <a:rPr lang="en-US" sz="1800" b="1" dirty="0" err="1">
                <a:latin typeface="Times New Roman" pitchFamily="18" charset="0"/>
                <a:cs typeface="Times New Roman" pitchFamily="18" charset="0"/>
              </a:rPr>
              <a:t>núi</a:t>
            </a:r>
            <a:r>
              <a:rPr lang="en-US" sz="1800" b="1" dirty="0">
                <a:latin typeface="Times New Roman" pitchFamily="18" charset="0"/>
                <a:cs typeface="Times New Roman" pitchFamily="18" charset="0"/>
              </a:rPr>
              <a:t> </a:t>
            </a:r>
            <a:r>
              <a:rPr lang="en-US" sz="1800" b="1" dirty="0" err="1">
                <a:latin typeface="Times New Roman" pitchFamily="18" charset="0"/>
                <a:cs typeface="Times New Roman" pitchFamily="18" charset="0"/>
              </a:rPr>
              <a:t>và</a:t>
            </a:r>
            <a:r>
              <a:rPr lang="en-US" sz="1800" b="1" dirty="0">
                <a:latin typeface="Times New Roman" pitchFamily="18" charset="0"/>
                <a:cs typeface="Times New Roman" pitchFamily="18" charset="0"/>
              </a:rPr>
              <a:t> </a:t>
            </a:r>
            <a:r>
              <a:rPr lang="en-US" sz="1800" b="1" dirty="0" err="1">
                <a:latin typeface="Times New Roman" pitchFamily="18" charset="0"/>
                <a:cs typeface="Times New Roman" pitchFamily="18" charset="0"/>
              </a:rPr>
              <a:t>cao</a:t>
            </a:r>
            <a:r>
              <a:rPr lang="en-US" sz="1800" b="1" dirty="0">
                <a:latin typeface="Times New Roman" pitchFamily="18" charset="0"/>
                <a:cs typeface="Times New Roman" pitchFamily="18" charset="0"/>
              </a:rPr>
              <a:t> </a:t>
            </a:r>
            <a:r>
              <a:rPr lang="en-US" sz="1800" b="1" dirty="0" err="1">
                <a:latin typeface="Times New Roman" pitchFamily="18" charset="0"/>
                <a:cs typeface="Times New Roman" pitchFamily="18" charset="0"/>
              </a:rPr>
              <a:t>nguyên</a:t>
            </a:r>
            <a:r>
              <a:rPr lang="en-US" sz="1800" b="1" dirty="0">
                <a:latin typeface="Times New Roman" pitchFamily="18" charset="0"/>
                <a:cs typeface="Times New Roman" pitchFamily="18" charset="0"/>
              </a:rPr>
              <a:t>.</a:t>
            </a:r>
          </a:p>
          <a:p>
            <a:pPr algn="just"/>
            <a:r>
              <a:rPr lang="en-US" sz="1800" b="1" dirty="0">
                <a:latin typeface="Times New Roman" pitchFamily="18" charset="0"/>
                <a:cs typeface="Times New Roman" pitchFamily="18" charset="0"/>
              </a:rPr>
              <a:t>- </a:t>
            </a:r>
            <a:r>
              <a:rPr lang="en-US" b="1" dirty="0" err="1">
                <a:latin typeface="Times New Roman" pitchFamily="18" charset="0"/>
                <a:cs typeface="Times New Roman" pitchFamily="18" charset="0"/>
              </a:rPr>
              <a:t>S</a:t>
            </a:r>
            <a:r>
              <a:rPr lang="en-US" sz="1800" b="1" dirty="0" err="1">
                <a:latin typeface="Times New Roman" pitchFamily="18" charset="0"/>
                <a:cs typeface="Times New Roman" pitchFamily="18" charset="0"/>
              </a:rPr>
              <a:t>ản</a:t>
            </a:r>
            <a:r>
              <a:rPr lang="en-US" sz="1800" b="1" dirty="0">
                <a:latin typeface="Times New Roman" pitchFamily="18" charset="0"/>
                <a:cs typeface="Times New Roman" pitchFamily="18" charset="0"/>
              </a:rPr>
              <a:t> </a:t>
            </a:r>
            <a:r>
              <a:rPr lang="en-US" sz="1800" b="1" dirty="0" err="1">
                <a:latin typeface="Times New Roman" pitchFamily="18" charset="0"/>
                <a:cs typeface="Times New Roman" pitchFamily="18" charset="0"/>
              </a:rPr>
              <a:t>xuất</a:t>
            </a:r>
            <a:r>
              <a:rPr lang="en-US" sz="1800" b="1" dirty="0">
                <a:latin typeface="Times New Roman" pitchFamily="18" charset="0"/>
                <a:cs typeface="Times New Roman" pitchFamily="18" charset="0"/>
              </a:rPr>
              <a:t> </a:t>
            </a:r>
            <a:r>
              <a:rPr lang="en-US" sz="1800" b="1" dirty="0" err="1">
                <a:latin typeface="Times New Roman" pitchFamily="18" charset="0"/>
                <a:cs typeface="Times New Roman" pitchFamily="18" charset="0"/>
              </a:rPr>
              <a:t>quế</a:t>
            </a:r>
            <a:r>
              <a:rPr lang="en-US" sz="1800" b="1" dirty="0">
                <a:latin typeface="Times New Roman" pitchFamily="18" charset="0"/>
                <a:cs typeface="Times New Roman" pitchFamily="18" charset="0"/>
              </a:rPr>
              <a:t>, </a:t>
            </a:r>
            <a:r>
              <a:rPr lang="en-US" sz="1800" b="1" dirty="0" err="1">
                <a:latin typeface="Times New Roman" pitchFamily="18" charset="0"/>
                <a:cs typeface="Times New Roman" pitchFamily="18" charset="0"/>
              </a:rPr>
              <a:t>cánh</a:t>
            </a:r>
            <a:r>
              <a:rPr lang="en-US" sz="1800" b="1" dirty="0">
                <a:latin typeface="Times New Roman" pitchFamily="18" charset="0"/>
                <a:cs typeface="Times New Roman" pitchFamily="18" charset="0"/>
              </a:rPr>
              <a:t> </a:t>
            </a:r>
            <a:r>
              <a:rPr lang="en-US" sz="1800" b="1" dirty="0" err="1">
                <a:latin typeface="Times New Roman" pitchFamily="18" charset="0"/>
                <a:cs typeface="Times New Roman" pitchFamily="18" charset="0"/>
              </a:rPr>
              <a:t>kiến</a:t>
            </a:r>
            <a:r>
              <a:rPr lang="en-US" sz="1800" b="1" dirty="0">
                <a:latin typeface="Times New Roman" pitchFamily="18" charset="0"/>
                <a:cs typeface="Times New Roman" pitchFamily="18" charset="0"/>
              </a:rPr>
              <a:t>, </a:t>
            </a:r>
            <a:r>
              <a:rPr lang="en-US" sz="1800" b="1" dirty="0" err="1">
                <a:latin typeface="Times New Roman" pitchFamily="18" charset="0"/>
                <a:cs typeface="Times New Roman" pitchFamily="18" charset="0"/>
              </a:rPr>
              <a:t>gỗ</a:t>
            </a:r>
            <a:r>
              <a:rPr lang="en-US" sz="1800" b="1" dirty="0">
                <a:latin typeface="Times New Roman" pitchFamily="18" charset="0"/>
                <a:cs typeface="Times New Roman" pitchFamily="18" charset="0"/>
              </a:rPr>
              <a:t>.</a:t>
            </a:r>
          </a:p>
          <a:p>
            <a:pPr algn="just"/>
            <a:endParaRPr lang="en-US" sz="1800" b="1" dirty="0">
              <a:latin typeface="Times New Roman" pitchFamily="18" charset="0"/>
              <a:cs typeface="Times New Roman" pitchFamily="18" charset="0"/>
            </a:endParaRPr>
          </a:p>
        </p:txBody>
      </p:sp>
      <p:pic>
        <p:nvPicPr>
          <p:cNvPr id="4" name="Picture 4" descr="ASEAN laos stock illustration. Illustration of female - 35194598">
            <a:extLst>
              <a:ext uri="{FF2B5EF4-FFF2-40B4-BE49-F238E27FC236}">
                <a16:creationId xmlns:a16="http://schemas.microsoft.com/office/drawing/2014/main" id="{4A365565-D42B-B53F-6E28-EF5B52463ECA}"/>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28538" b="93462" l="41212" r="90864">
                        <a14:foregroundMark x1="59782" y1="75692" x2="60576" y2="88308"/>
                        <a14:foregroundMark x1="53227" y1="80000" x2="52632" y2="88308"/>
                      </a14:backgroundRemoval>
                    </a14:imgEffect>
                  </a14:imgLayer>
                </a14:imgProps>
              </a:ext>
              <a:ext uri="{28A0092B-C50C-407E-A947-70E740481C1C}">
                <a14:useLocalDpi xmlns:a14="http://schemas.microsoft.com/office/drawing/2010/main" val="0"/>
              </a:ext>
            </a:extLst>
          </a:blip>
          <a:srcRect l="41290" t="20896" r="11302" b="6512"/>
          <a:stretch/>
        </p:blipFill>
        <p:spPr bwMode="auto">
          <a:xfrm>
            <a:off x="-49425" y="1578889"/>
            <a:ext cx="1852822" cy="3662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1366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randombar(horizont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randombar(horizont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randombar(horizontal)">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9" grpId="0"/>
      <p:bldP spid="10"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a:extLst>
              <a:ext uri="{FF2B5EF4-FFF2-40B4-BE49-F238E27FC236}">
                <a16:creationId xmlns:a16="http://schemas.microsoft.com/office/drawing/2014/main" id="{6DDCBE90-9D7F-41CA-8F76-7F8C8A756A4D}"/>
              </a:ext>
            </a:extLst>
          </p:cNvPr>
          <p:cNvSpPr/>
          <p:nvPr/>
        </p:nvSpPr>
        <p:spPr>
          <a:xfrm rot="213775">
            <a:off x="906438" y="138922"/>
            <a:ext cx="7037240" cy="4516023"/>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433336" y="1417588"/>
            <a:ext cx="5983443" cy="1938992"/>
          </a:xfrm>
          <a:prstGeom prst="rect">
            <a:avLst/>
          </a:prstGeom>
          <a:noFill/>
        </p:spPr>
        <p:txBody>
          <a:bodyPr wrap="square" rtlCol="0">
            <a:spAutoFit/>
          </a:bodyPr>
          <a:lstStyle/>
          <a:p>
            <a:pPr algn="just"/>
            <a:r>
              <a:rPr lang="en-US" sz="2400" b="1" dirty="0">
                <a:ln w="0"/>
                <a:effectLst>
                  <a:outerShdw blurRad="38100" dist="19050" dir="2700000" algn="tl" rotWithShape="0">
                    <a:schemeClr val="dk1">
                      <a:alpha val="40000"/>
                    </a:schemeClr>
                  </a:outerShdw>
                </a:effectLst>
              </a:rPr>
              <a:t>Cam-</a:t>
            </a:r>
            <a:r>
              <a:rPr lang="en-US" sz="2400" b="1" dirty="0" err="1">
                <a:ln w="0"/>
                <a:effectLst>
                  <a:outerShdw blurRad="38100" dist="19050" dir="2700000" algn="tl" rotWithShape="0">
                    <a:schemeClr val="dk1">
                      <a:alpha val="40000"/>
                    </a:schemeClr>
                  </a:outerShdw>
                </a:effectLst>
              </a:rPr>
              <a:t>pu</a:t>
            </a:r>
            <a:r>
              <a:rPr lang="en-US" sz="2400" b="1" dirty="0">
                <a:ln w="0"/>
                <a:effectLst>
                  <a:outerShdw blurRad="38100" dist="19050" dir="2700000" algn="tl" rotWithShape="0">
                    <a:schemeClr val="dk1">
                      <a:alpha val="40000"/>
                    </a:schemeClr>
                  </a:outerShdw>
                </a:effectLst>
              </a:rPr>
              <a:t>-chia </a:t>
            </a:r>
            <a:r>
              <a:rPr lang="en-US" sz="2400" b="1" dirty="0" err="1">
                <a:ln w="0"/>
                <a:effectLst>
                  <a:outerShdw blurRad="38100" dist="19050" dir="2700000" algn="tl" rotWithShape="0">
                    <a:schemeClr val="dk1">
                      <a:alpha val="40000"/>
                    </a:schemeClr>
                  </a:outerShdw>
                </a:effectLst>
              </a:rPr>
              <a:t>và</a:t>
            </a:r>
            <a:r>
              <a:rPr lang="en-US" sz="2400" b="1" dirty="0">
                <a:ln w="0"/>
                <a:effectLst>
                  <a:outerShdw blurRad="38100" dist="19050" dir="2700000" algn="tl" rotWithShape="0">
                    <a:schemeClr val="dk1">
                      <a:alpha val="40000"/>
                    </a:schemeClr>
                  </a:outerShdw>
                </a:effectLst>
              </a:rPr>
              <a:t> </a:t>
            </a:r>
            <a:r>
              <a:rPr lang="en-US" sz="2400" b="1" dirty="0" err="1">
                <a:ln w="0"/>
                <a:effectLst>
                  <a:outerShdw blurRad="38100" dist="19050" dir="2700000" algn="tl" rotWithShape="0">
                    <a:schemeClr val="dk1">
                      <a:alpha val="40000"/>
                    </a:schemeClr>
                  </a:outerShdw>
                </a:effectLst>
              </a:rPr>
              <a:t>Lào</a:t>
            </a:r>
            <a:r>
              <a:rPr lang="en-US" sz="2400" b="1" dirty="0">
                <a:ln w="0"/>
                <a:effectLst>
                  <a:outerShdw blurRad="38100" dist="19050" dir="2700000" algn="tl" rotWithShape="0">
                    <a:schemeClr val="dk1">
                      <a:alpha val="40000"/>
                    </a:schemeClr>
                  </a:outerShdw>
                </a:effectLst>
              </a:rPr>
              <a:t> </a:t>
            </a:r>
            <a:r>
              <a:rPr lang="en-US" sz="2400" b="1" dirty="0" err="1">
                <a:ln w="0"/>
                <a:effectLst>
                  <a:outerShdw blurRad="38100" dist="19050" dir="2700000" algn="tl" rotWithShape="0">
                    <a:schemeClr val="dk1">
                      <a:alpha val="40000"/>
                    </a:schemeClr>
                  </a:outerShdw>
                </a:effectLst>
              </a:rPr>
              <a:t>có</a:t>
            </a:r>
            <a:r>
              <a:rPr lang="en-US" sz="2400" b="1" dirty="0">
                <a:ln w="0"/>
                <a:effectLst>
                  <a:outerShdw blurRad="38100" dist="19050" dir="2700000" algn="tl" rotWithShape="0">
                    <a:schemeClr val="dk1">
                      <a:alpha val="40000"/>
                    </a:schemeClr>
                  </a:outerShdw>
                </a:effectLst>
              </a:rPr>
              <a:t> </a:t>
            </a:r>
            <a:r>
              <a:rPr lang="en-US" sz="2400" b="1" dirty="0" err="1">
                <a:ln w="0"/>
                <a:effectLst>
                  <a:outerShdw blurRad="38100" dist="19050" dir="2700000" algn="tl" rotWithShape="0">
                    <a:schemeClr val="dk1">
                      <a:alpha val="40000"/>
                    </a:schemeClr>
                  </a:outerShdw>
                </a:effectLst>
              </a:rPr>
              <a:t>sự</a:t>
            </a:r>
            <a:r>
              <a:rPr lang="en-US" sz="2400" b="1" dirty="0">
                <a:ln w="0"/>
                <a:effectLst>
                  <a:outerShdw blurRad="38100" dist="19050" dir="2700000" algn="tl" rotWithShape="0">
                    <a:schemeClr val="dk1">
                      <a:alpha val="40000"/>
                    </a:schemeClr>
                  </a:outerShdw>
                </a:effectLst>
              </a:rPr>
              <a:t> </a:t>
            </a:r>
            <a:r>
              <a:rPr lang="en-US" sz="2400" b="1" dirty="0" err="1">
                <a:ln w="0"/>
                <a:effectLst>
                  <a:outerShdw blurRad="38100" dist="19050" dir="2700000" algn="tl" rotWithShape="0">
                    <a:schemeClr val="dk1">
                      <a:alpha val="40000"/>
                    </a:schemeClr>
                  </a:outerShdw>
                </a:effectLst>
              </a:rPr>
              <a:t>khác</a:t>
            </a:r>
            <a:r>
              <a:rPr lang="en-US" sz="2400" b="1" dirty="0">
                <a:ln w="0"/>
                <a:effectLst>
                  <a:outerShdw blurRad="38100" dist="19050" dir="2700000" algn="tl" rotWithShape="0">
                    <a:schemeClr val="dk1">
                      <a:alpha val="40000"/>
                    </a:schemeClr>
                  </a:outerShdw>
                </a:effectLst>
              </a:rPr>
              <a:t> </a:t>
            </a:r>
            <a:r>
              <a:rPr lang="en-US" sz="2400" b="1" dirty="0" err="1">
                <a:ln w="0"/>
                <a:effectLst>
                  <a:outerShdw blurRad="38100" dist="19050" dir="2700000" algn="tl" rotWithShape="0">
                    <a:schemeClr val="dk1">
                      <a:alpha val="40000"/>
                    </a:schemeClr>
                  </a:outerShdw>
                </a:effectLst>
              </a:rPr>
              <a:t>nhau</a:t>
            </a:r>
            <a:r>
              <a:rPr lang="en-US" sz="2400" b="1" dirty="0">
                <a:ln w="0"/>
                <a:effectLst>
                  <a:outerShdw blurRad="38100" dist="19050" dir="2700000" algn="tl" rotWithShape="0">
                    <a:schemeClr val="dk1">
                      <a:alpha val="40000"/>
                    </a:schemeClr>
                  </a:outerShdw>
                </a:effectLst>
              </a:rPr>
              <a:t> </a:t>
            </a:r>
            <a:r>
              <a:rPr lang="en-US" sz="2400" b="1" dirty="0" err="1">
                <a:ln w="0"/>
                <a:effectLst>
                  <a:outerShdw blurRad="38100" dist="19050" dir="2700000" algn="tl" rotWithShape="0">
                    <a:schemeClr val="dk1">
                      <a:alpha val="40000"/>
                    </a:schemeClr>
                  </a:outerShdw>
                </a:effectLst>
              </a:rPr>
              <a:t>về</a:t>
            </a:r>
            <a:r>
              <a:rPr lang="en-US" sz="2400" b="1" dirty="0">
                <a:ln w="0"/>
                <a:effectLst>
                  <a:outerShdw blurRad="38100" dist="19050" dir="2700000" algn="tl" rotWithShape="0">
                    <a:schemeClr val="dk1">
                      <a:alpha val="40000"/>
                    </a:schemeClr>
                  </a:outerShdw>
                </a:effectLst>
              </a:rPr>
              <a:t> </a:t>
            </a:r>
            <a:r>
              <a:rPr lang="en-US" sz="2400" b="1" dirty="0" err="1">
                <a:ln w="0"/>
                <a:effectLst>
                  <a:outerShdw blurRad="38100" dist="19050" dir="2700000" algn="tl" rotWithShape="0">
                    <a:schemeClr val="dk1">
                      <a:alpha val="40000"/>
                    </a:schemeClr>
                  </a:outerShdw>
                </a:effectLst>
              </a:rPr>
              <a:t>đặc</a:t>
            </a:r>
            <a:r>
              <a:rPr lang="en-US" sz="2400" b="1" dirty="0">
                <a:ln w="0"/>
                <a:effectLst>
                  <a:outerShdw blurRad="38100" dist="19050" dir="2700000" algn="tl" rotWithShape="0">
                    <a:schemeClr val="dk1">
                      <a:alpha val="40000"/>
                    </a:schemeClr>
                  </a:outerShdw>
                </a:effectLst>
              </a:rPr>
              <a:t> </a:t>
            </a:r>
            <a:r>
              <a:rPr lang="en-US" sz="2400" b="1" dirty="0" err="1">
                <a:ln w="0"/>
                <a:effectLst>
                  <a:outerShdw blurRad="38100" dist="19050" dir="2700000" algn="tl" rotWithShape="0">
                    <a:schemeClr val="dk1">
                      <a:alpha val="40000"/>
                    </a:schemeClr>
                  </a:outerShdw>
                </a:effectLst>
              </a:rPr>
              <a:t>điểm</a:t>
            </a:r>
            <a:r>
              <a:rPr lang="en-US" sz="2400" b="1" dirty="0">
                <a:ln w="0"/>
                <a:effectLst>
                  <a:outerShdw blurRad="38100" dist="19050" dir="2700000" algn="tl" rotWithShape="0">
                    <a:schemeClr val="dk1">
                      <a:alpha val="40000"/>
                    </a:schemeClr>
                  </a:outerShdw>
                </a:effectLst>
              </a:rPr>
              <a:t> </a:t>
            </a:r>
            <a:r>
              <a:rPr lang="en-US" sz="2400" b="1" dirty="0" err="1">
                <a:ln w="0"/>
                <a:effectLst>
                  <a:outerShdw blurRad="38100" dist="19050" dir="2700000" algn="tl" rotWithShape="0">
                    <a:schemeClr val="dk1">
                      <a:alpha val="40000"/>
                    </a:schemeClr>
                  </a:outerShdw>
                </a:effectLst>
              </a:rPr>
              <a:t>địa</a:t>
            </a:r>
            <a:r>
              <a:rPr lang="en-US" sz="2400" b="1" dirty="0">
                <a:ln w="0"/>
                <a:effectLst>
                  <a:outerShdw blurRad="38100" dist="19050" dir="2700000" algn="tl" rotWithShape="0">
                    <a:schemeClr val="dk1">
                      <a:alpha val="40000"/>
                    </a:schemeClr>
                  </a:outerShdw>
                </a:effectLst>
              </a:rPr>
              <a:t> </a:t>
            </a:r>
            <a:r>
              <a:rPr lang="en-US" sz="2400" b="1" dirty="0" err="1">
                <a:ln w="0"/>
                <a:effectLst>
                  <a:outerShdw blurRad="38100" dist="19050" dir="2700000" algn="tl" rotWithShape="0">
                    <a:schemeClr val="dk1">
                      <a:alpha val="40000"/>
                    </a:schemeClr>
                  </a:outerShdw>
                </a:effectLst>
              </a:rPr>
              <a:t>hình</a:t>
            </a:r>
            <a:r>
              <a:rPr lang="en-US" sz="2400" b="1" dirty="0">
                <a:ln w="0"/>
                <a:effectLst>
                  <a:outerShdw blurRad="38100" dist="19050" dir="2700000" algn="tl" rotWithShape="0">
                    <a:schemeClr val="dk1">
                      <a:alpha val="40000"/>
                    </a:schemeClr>
                  </a:outerShdw>
                </a:effectLst>
              </a:rPr>
              <a:t>, </a:t>
            </a:r>
            <a:r>
              <a:rPr lang="en-US" sz="2400" b="1" dirty="0" err="1">
                <a:ln w="0"/>
                <a:effectLst>
                  <a:outerShdw blurRad="38100" dist="19050" dir="2700000" algn="tl" rotWithShape="0">
                    <a:schemeClr val="dk1">
                      <a:alpha val="40000"/>
                    </a:schemeClr>
                  </a:outerShdw>
                </a:effectLst>
              </a:rPr>
              <a:t>nhưng</a:t>
            </a:r>
            <a:r>
              <a:rPr lang="en-US" sz="2400" b="1" dirty="0">
                <a:ln w="0"/>
                <a:effectLst>
                  <a:outerShdw blurRad="38100" dist="19050" dir="2700000" algn="tl" rotWithShape="0">
                    <a:schemeClr val="dk1">
                      <a:alpha val="40000"/>
                    </a:schemeClr>
                  </a:outerShdw>
                </a:effectLst>
              </a:rPr>
              <a:t> </a:t>
            </a:r>
            <a:r>
              <a:rPr lang="en-US" sz="2400" b="1" dirty="0" err="1">
                <a:ln w="0"/>
                <a:effectLst>
                  <a:outerShdw blurRad="38100" dist="19050" dir="2700000" algn="tl" rotWithShape="0">
                    <a:schemeClr val="dk1">
                      <a:alpha val="40000"/>
                    </a:schemeClr>
                  </a:outerShdw>
                </a:effectLst>
              </a:rPr>
              <a:t>đều</a:t>
            </a:r>
            <a:r>
              <a:rPr lang="en-US" sz="2400" b="1" dirty="0">
                <a:ln w="0"/>
                <a:effectLst>
                  <a:outerShdw blurRad="38100" dist="19050" dir="2700000" algn="tl" rotWithShape="0">
                    <a:schemeClr val="dk1">
                      <a:alpha val="40000"/>
                    </a:schemeClr>
                  </a:outerShdw>
                </a:effectLst>
              </a:rPr>
              <a:t> </a:t>
            </a:r>
            <a:r>
              <a:rPr lang="en-US" sz="2400" b="1" dirty="0" err="1">
                <a:ln w="0"/>
                <a:effectLst>
                  <a:outerShdw blurRad="38100" dist="19050" dir="2700000" algn="tl" rotWithShape="0">
                    <a:schemeClr val="dk1">
                      <a:alpha val="40000"/>
                    </a:schemeClr>
                  </a:outerShdw>
                </a:effectLst>
              </a:rPr>
              <a:t>là</a:t>
            </a:r>
            <a:r>
              <a:rPr lang="en-US" sz="2400" b="1" dirty="0">
                <a:ln w="0"/>
                <a:effectLst>
                  <a:outerShdw blurRad="38100" dist="19050" dir="2700000" algn="tl" rotWithShape="0">
                    <a:schemeClr val="dk1">
                      <a:alpha val="40000"/>
                    </a:schemeClr>
                  </a:outerShdw>
                </a:effectLst>
              </a:rPr>
              <a:t> </a:t>
            </a:r>
            <a:r>
              <a:rPr lang="en-US" sz="2400" b="1" dirty="0" err="1">
                <a:ln w="0"/>
                <a:effectLst>
                  <a:outerShdw blurRad="38100" dist="19050" dir="2700000" algn="tl" rotWithShape="0">
                    <a:schemeClr val="dk1">
                      <a:alpha val="40000"/>
                    </a:schemeClr>
                  </a:outerShdw>
                </a:effectLst>
              </a:rPr>
              <a:t>quốc</a:t>
            </a:r>
            <a:r>
              <a:rPr lang="en-US" sz="2400" b="1" dirty="0">
                <a:ln w="0"/>
                <a:effectLst>
                  <a:outerShdw blurRad="38100" dist="19050" dir="2700000" algn="tl" rotWithShape="0">
                    <a:schemeClr val="dk1">
                      <a:alpha val="40000"/>
                    </a:schemeClr>
                  </a:outerShdw>
                </a:effectLst>
              </a:rPr>
              <a:t> </a:t>
            </a:r>
            <a:r>
              <a:rPr lang="en-US" sz="2400" b="1" dirty="0" err="1">
                <a:ln w="0"/>
                <a:effectLst>
                  <a:outerShdw blurRad="38100" dist="19050" dir="2700000" algn="tl" rotWithShape="0">
                    <a:schemeClr val="dk1">
                      <a:alpha val="40000"/>
                    </a:schemeClr>
                  </a:outerShdw>
                </a:effectLst>
              </a:rPr>
              <a:t>gia</a:t>
            </a:r>
            <a:r>
              <a:rPr lang="en-US" sz="2400" b="1" dirty="0">
                <a:ln w="0"/>
                <a:effectLst>
                  <a:outerShdw blurRad="38100" dist="19050" dir="2700000" algn="tl" rotWithShape="0">
                    <a:schemeClr val="dk1">
                      <a:alpha val="40000"/>
                    </a:schemeClr>
                  </a:outerShdw>
                </a:effectLst>
              </a:rPr>
              <a:t> </a:t>
            </a:r>
            <a:r>
              <a:rPr lang="en-US" sz="2400" b="1" dirty="0" err="1">
                <a:ln w="0"/>
                <a:effectLst>
                  <a:outerShdw blurRad="38100" dist="19050" dir="2700000" algn="tl" rotWithShape="0">
                    <a:schemeClr val="dk1">
                      <a:alpha val="40000"/>
                    </a:schemeClr>
                  </a:outerShdw>
                </a:effectLst>
              </a:rPr>
              <a:t>nông</a:t>
            </a:r>
            <a:r>
              <a:rPr lang="en-US" sz="2400" b="1" dirty="0">
                <a:ln w="0"/>
                <a:effectLst>
                  <a:outerShdw blurRad="38100" dist="19050" dir="2700000" algn="tl" rotWithShape="0">
                    <a:schemeClr val="dk1">
                      <a:alpha val="40000"/>
                    </a:schemeClr>
                  </a:outerShdw>
                </a:effectLst>
              </a:rPr>
              <a:t> </a:t>
            </a:r>
            <a:r>
              <a:rPr lang="en-US" sz="2400" b="1" dirty="0" err="1">
                <a:ln w="0"/>
                <a:effectLst>
                  <a:outerShdw blurRad="38100" dist="19050" dir="2700000" algn="tl" rotWithShape="0">
                    <a:schemeClr val="dk1">
                      <a:alpha val="40000"/>
                    </a:schemeClr>
                  </a:outerShdw>
                </a:effectLst>
              </a:rPr>
              <a:t>nghiệp</a:t>
            </a:r>
            <a:r>
              <a:rPr lang="en-US" sz="2400" b="1" dirty="0">
                <a:ln w="0"/>
                <a:effectLst>
                  <a:outerShdw blurRad="38100" dist="19050" dir="2700000" algn="tl" rotWithShape="0">
                    <a:schemeClr val="dk1">
                      <a:alpha val="40000"/>
                    </a:schemeClr>
                  </a:outerShdw>
                </a:effectLst>
              </a:rPr>
              <a:t>, </a:t>
            </a:r>
            <a:r>
              <a:rPr lang="en-US" sz="2400" b="1" dirty="0" err="1">
                <a:ln w="0"/>
                <a:effectLst>
                  <a:outerShdw blurRad="38100" dist="19050" dir="2700000" algn="tl" rotWithShape="0">
                    <a:schemeClr val="dk1">
                      <a:alpha val="40000"/>
                    </a:schemeClr>
                  </a:outerShdw>
                </a:effectLst>
              </a:rPr>
              <a:t>mới</a:t>
            </a:r>
            <a:r>
              <a:rPr lang="en-US" sz="2400" b="1" dirty="0">
                <a:ln w="0"/>
                <a:effectLst>
                  <a:outerShdw blurRad="38100" dist="19050" dir="2700000" algn="tl" rotWithShape="0">
                    <a:schemeClr val="dk1">
                      <a:alpha val="40000"/>
                    </a:schemeClr>
                  </a:outerShdw>
                </a:effectLst>
              </a:rPr>
              <a:t> </a:t>
            </a:r>
            <a:r>
              <a:rPr lang="en-US" sz="2400" b="1" dirty="0" err="1">
                <a:ln w="0"/>
                <a:effectLst>
                  <a:outerShdw blurRad="38100" dist="19050" dir="2700000" algn="tl" rotWithShape="0">
                    <a:schemeClr val="dk1">
                      <a:alpha val="40000"/>
                    </a:schemeClr>
                  </a:outerShdw>
                </a:effectLst>
              </a:rPr>
              <a:t>phát</a:t>
            </a:r>
            <a:r>
              <a:rPr lang="en-US" sz="2400" b="1" dirty="0">
                <a:ln w="0"/>
                <a:effectLst>
                  <a:outerShdw blurRad="38100" dist="19050" dir="2700000" algn="tl" rotWithShape="0">
                    <a:schemeClr val="dk1">
                      <a:alpha val="40000"/>
                    </a:schemeClr>
                  </a:outerShdw>
                </a:effectLst>
              </a:rPr>
              <a:t> </a:t>
            </a:r>
            <a:r>
              <a:rPr lang="en-US" sz="2400" b="1" dirty="0" err="1">
                <a:ln w="0"/>
                <a:effectLst>
                  <a:outerShdw blurRad="38100" dist="19050" dir="2700000" algn="tl" rotWithShape="0">
                    <a:schemeClr val="dk1">
                      <a:alpha val="40000"/>
                    </a:schemeClr>
                  </a:outerShdw>
                </a:effectLst>
              </a:rPr>
              <a:t>triển</a:t>
            </a:r>
            <a:r>
              <a:rPr lang="en-US" sz="2400" b="1" dirty="0">
                <a:ln w="0"/>
                <a:effectLst>
                  <a:outerShdw blurRad="38100" dist="19050" dir="2700000" algn="tl" rotWithShape="0">
                    <a:schemeClr val="dk1">
                      <a:alpha val="40000"/>
                    </a:schemeClr>
                  </a:outerShdw>
                </a:effectLst>
              </a:rPr>
              <a:t> </a:t>
            </a:r>
            <a:r>
              <a:rPr lang="en-US" sz="2400" b="1" dirty="0" err="1">
                <a:ln w="0"/>
                <a:effectLst>
                  <a:outerShdw blurRad="38100" dist="19050" dir="2700000" algn="tl" rotWithShape="0">
                    <a:schemeClr val="dk1">
                      <a:alpha val="40000"/>
                    </a:schemeClr>
                  </a:outerShdw>
                </a:effectLst>
              </a:rPr>
              <a:t>công</a:t>
            </a:r>
            <a:r>
              <a:rPr lang="en-US" sz="2400" b="1" dirty="0">
                <a:ln w="0"/>
                <a:effectLst>
                  <a:outerShdw blurRad="38100" dist="19050" dir="2700000" algn="tl" rotWithShape="0">
                    <a:schemeClr val="dk1">
                      <a:alpha val="40000"/>
                    </a:schemeClr>
                  </a:outerShdw>
                </a:effectLst>
              </a:rPr>
              <a:t> </a:t>
            </a:r>
            <a:r>
              <a:rPr lang="en-US" sz="2400" b="1" dirty="0" err="1">
                <a:ln w="0"/>
                <a:effectLst>
                  <a:outerShdw blurRad="38100" dist="19050" dir="2700000" algn="tl" rotWithShape="0">
                    <a:schemeClr val="dk1">
                      <a:alpha val="40000"/>
                    </a:schemeClr>
                  </a:outerShdw>
                </a:effectLst>
              </a:rPr>
              <a:t>nghiệp</a:t>
            </a:r>
            <a:r>
              <a:rPr lang="en-US" sz="2400" b="1" dirty="0">
                <a:ln w="0"/>
                <a:effectLst>
                  <a:outerShdw blurRad="38100" dist="19050" dir="2700000" algn="tl" rotWithShape="0">
                    <a:schemeClr val="dk1">
                      <a:alpha val="40000"/>
                    </a:schemeClr>
                  </a:outerShdw>
                </a:effectLst>
              </a:rPr>
              <a:t>. </a:t>
            </a:r>
            <a:r>
              <a:rPr lang="en-US" sz="2400" b="1" dirty="0" err="1">
                <a:ln w="0"/>
                <a:effectLst>
                  <a:outerShdw blurRad="38100" dist="19050" dir="2700000" algn="tl" rotWithShape="0">
                    <a:schemeClr val="dk1">
                      <a:alpha val="40000"/>
                    </a:schemeClr>
                  </a:outerShdw>
                </a:effectLst>
              </a:rPr>
              <a:t>Về</a:t>
            </a:r>
            <a:r>
              <a:rPr lang="en-US" sz="2400" b="1" dirty="0">
                <a:ln w="0"/>
                <a:effectLst>
                  <a:outerShdw blurRad="38100" dist="19050" dir="2700000" algn="tl" rotWithShape="0">
                    <a:schemeClr val="dk1">
                      <a:alpha val="40000"/>
                    </a:schemeClr>
                  </a:outerShdw>
                </a:effectLst>
              </a:rPr>
              <a:t> </a:t>
            </a:r>
            <a:r>
              <a:rPr lang="en-US" sz="2400" b="1" dirty="0" err="1">
                <a:ln w="0"/>
                <a:effectLst>
                  <a:outerShdw blurRad="38100" dist="19050" dir="2700000" algn="tl" rotWithShape="0">
                    <a:schemeClr val="dk1">
                      <a:alpha val="40000"/>
                    </a:schemeClr>
                  </a:outerShdw>
                </a:effectLst>
              </a:rPr>
              <a:t>văn</a:t>
            </a:r>
            <a:r>
              <a:rPr lang="en-US" sz="2400" b="1" dirty="0">
                <a:ln w="0"/>
                <a:effectLst>
                  <a:outerShdw blurRad="38100" dist="19050" dir="2700000" algn="tl" rotWithShape="0">
                    <a:schemeClr val="dk1">
                      <a:alpha val="40000"/>
                    </a:schemeClr>
                  </a:outerShdw>
                </a:effectLst>
              </a:rPr>
              <a:t> </a:t>
            </a:r>
            <a:r>
              <a:rPr lang="en-US" sz="2400" b="1" dirty="0" err="1">
                <a:ln w="0"/>
                <a:effectLst>
                  <a:outerShdw blurRad="38100" dist="19050" dir="2700000" algn="tl" rotWithShape="0">
                    <a:schemeClr val="dk1">
                      <a:alpha val="40000"/>
                    </a:schemeClr>
                  </a:outerShdw>
                </a:effectLst>
              </a:rPr>
              <a:t>hóa</a:t>
            </a:r>
            <a:r>
              <a:rPr lang="en-US" sz="2400" b="1" dirty="0">
                <a:ln w="0"/>
                <a:effectLst>
                  <a:outerShdw blurRad="38100" dist="19050" dir="2700000" algn="tl" rotWithShape="0">
                    <a:schemeClr val="dk1">
                      <a:alpha val="40000"/>
                    </a:schemeClr>
                  </a:outerShdw>
                </a:effectLst>
              </a:rPr>
              <a:t>, </a:t>
            </a:r>
            <a:r>
              <a:rPr lang="en-US" sz="2400" b="1" dirty="0" err="1">
                <a:ln w="0"/>
                <a:effectLst>
                  <a:outerShdw blurRad="38100" dist="19050" dir="2700000" algn="tl" rotWithShape="0">
                    <a:schemeClr val="dk1">
                      <a:alpha val="40000"/>
                    </a:schemeClr>
                  </a:outerShdw>
                </a:effectLst>
              </a:rPr>
              <a:t>cả</a:t>
            </a:r>
            <a:r>
              <a:rPr lang="en-US" sz="2400" b="1" dirty="0">
                <a:ln w="0"/>
                <a:effectLst>
                  <a:outerShdw blurRad="38100" dist="19050" dir="2700000" algn="tl" rotWithShape="0">
                    <a:schemeClr val="dk1">
                      <a:alpha val="40000"/>
                    </a:schemeClr>
                  </a:outerShdw>
                </a:effectLst>
              </a:rPr>
              <a:t> </a:t>
            </a:r>
            <a:r>
              <a:rPr lang="en-US" sz="2400" b="1" dirty="0" err="1">
                <a:ln w="0"/>
                <a:effectLst>
                  <a:outerShdw blurRad="38100" dist="19050" dir="2700000" algn="tl" rotWithShape="0">
                    <a:schemeClr val="dk1">
                      <a:alpha val="40000"/>
                    </a:schemeClr>
                  </a:outerShdw>
                </a:effectLst>
              </a:rPr>
              <a:t>hai</a:t>
            </a:r>
            <a:r>
              <a:rPr lang="en-US" sz="2400" b="1" dirty="0">
                <a:ln w="0"/>
                <a:effectLst>
                  <a:outerShdw blurRad="38100" dist="19050" dir="2700000" algn="tl" rotWithShape="0">
                    <a:schemeClr val="dk1">
                      <a:alpha val="40000"/>
                    </a:schemeClr>
                  </a:outerShdw>
                </a:effectLst>
              </a:rPr>
              <a:t> </a:t>
            </a:r>
            <a:r>
              <a:rPr lang="en-US" sz="2400" b="1" dirty="0" err="1">
                <a:ln w="0"/>
                <a:effectLst>
                  <a:outerShdw blurRad="38100" dist="19050" dir="2700000" algn="tl" rotWithShape="0">
                    <a:schemeClr val="dk1">
                      <a:alpha val="40000"/>
                    </a:schemeClr>
                  </a:outerShdw>
                </a:effectLst>
              </a:rPr>
              <a:t>nước</a:t>
            </a:r>
            <a:r>
              <a:rPr lang="en-US" sz="2400" b="1" dirty="0">
                <a:ln w="0"/>
                <a:effectLst>
                  <a:outerShdw blurRad="38100" dist="19050" dir="2700000" algn="tl" rotWithShape="0">
                    <a:schemeClr val="dk1">
                      <a:alpha val="40000"/>
                    </a:schemeClr>
                  </a:outerShdw>
                </a:effectLst>
              </a:rPr>
              <a:t> </a:t>
            </a:r>
            <a:r>
              <a:rPr lang="en-US" sz="2400" b="1" dirty="0" err="1">
                <a:ln w="0"/>
                <a:effectLst>
                  <a:outerShdw blurRad="38100" dist="19050" dir="2700000" algn="tl" rotWithShape="0">
                    <a:schemeClr val="dk1">
                      <a:alpha val="40000"/>
                    </a:schemeClr>
                  </a:outerShdw>
                </a:effectLst>
              </a:rPr>
              <a:t>đều</a:t>
            </a:r>
            <a:r>
              <a:rPr lang="en-US" sz="2400" b="1" dirty="0">
                <a:ln w="0"/>
                <a:effectLst>
                  <a:outerShdw blurRad="38100" dist="19050" dir="2700000" algn="tl" rotWithShape="0">
                    <a:schemeClr val="dk1">
                      <a:alpha val="40000"/>
                    </a:schemeClr>
                  </a:outerShdw>
                </a:effectLst>
              </a:rPr>
              <a:t> </a:t>
            </a:r>
            <a:r>
              <a:rPr lang="en-US" sz="2400" b="1" dirty="0" err="1">
                <a:ln w="0"/>
                <a:effectLst>
                  <a:outerShdw blurRad="38100" dist="19050" dir="2700000" algn="tl" rotWithShape="0">
                    <a:schemeClr val="dk1">
                      <a:alpha val="40000"/>
                    </a:schemeClr>
                  </a:outerShdw>
                </a:effectLst>
              </a:rPr>
              <a:t>có</a:t>
            </a:r>
            <a:r>
              <a:rPr lang="en-US" sz="2400" b="1" dirty="0">
                <a:ln w="0"/>
                <a:effectLst>
                  <a:outerShdw blurRad="38100" dist="19050" dir="2700000" algn="tl" rotWithShape="0">
                    <a:schemeClr val="dk1">
                      <a:alpha val="40000"/>
                    </a:schemeClr>
                  </a:outerShdw>
                </a:effectLst>
              </a:rPr>
              <a:t> </a:t>
            </a:r>
            <a:r>
              <a:rPr lang="en-US" sz="2400" b="1" dirty="0" err="1">
                <a:ln w="0"/>
                <a:effectLst>
                  <a:outerShdw blurRad="38100" dist="19050" dir="2700000" algn="tl" rotWithShape="0">
                    <a:schemeClr val="dk1">
                      <a:alpha val="40000"/>
                    </a:schemeClr>
                  </a:outerShdw>
                </a:effectLst>
              </a:rPr>
              <a:t>nhiều</a:t>
            </a:r>
            <a:r>
              <a:rPr lang="en-US" sz="2400" b="1" dirty="0">
                <a:ln w="0"/>
                <a:effectLst>
                  <a:outerShdw blurRad="38100" dist="19050" dir="2700000" algn="tl" rotWithShape="0">
                    <a:schemeClr val="dk1">
                      <a:alpha val="40000"/>
                    </a:schemeClr>
                  </a:outerShdw>
                </a:effectLst>
              </a:rPr>
              <a:t> </a:t>
            </a:r>
            <a:r>
              <a:rPr lang="en-US" sz="2400" b="1" dirty="0" err="1">
                <a:ln w="0"/>
                <a:effectLst>
                  <a:outerShdw blurRad="38100" dist="19050" dir="2700000" algn="tl" rotWithShape="0">
                    <a:schemeClr val="dk1">
                      <a:alpha val="40000"/>
                    </a:schemeClr>
                  </a:outerShdw>
                </a:effectLst>
              </a:rPr>
              <a:t>người</a:t>
            </a:r>
            <a:r>
              <a:rPr lang="en-US" sz="2400" b="1" dirty="0">
                <a:ln w="0"/>
                <a:effectLst>
                  <a:outerShdw blurRad="38100" dist="19050" dir="2700000" algn="tl" rotWithShape="0">
                    <a:schemeClr val="dk1">
                      <a:alpha val="40000"/>
                    </a:schemeClr>
                  </a:outerShdw>
                </a:effectLst>
              </a:rPr>
              <a:t> </a:t>
            </a:r>
            <a:r>
              <a:rPr lang="en-US" sz="2400" b="1" dirty="0" err="1">
                <a:ln w="0"/>
                <a:effectLst>
                  <a:outerShdw blurRad="38100" dist="19050" dir="2700000" algn="tl" rotWithShape="0">
                    <a:schemeClr val="dk1">
                      <a:alpha val="40000"/>
                    </a:schemeClr>
                  </a:outerShdw>
                </a:effectLst>
              </a:rPr>
              <a:t>theo</a:t>
            </a:r>
            <a:r>
              <a:rPr lang="en-US" sz="2400" b="1" dirty="0">
                <a:ln w="0"/>
                <a:effectLst>
                  <a:outerShdw blurRad="38100" dist="19050" dir="2700000" algn="tl" rotWithShape="0">
                    <a:schemeClr val="dk1">
                      <a:alpha val="40000"/>
                    </a:schemeClr>
                  </a:outerShdw>
                </a:effectLst>
              </a:rPr>
              <a:t> </a:t>
            </a:r>
            <a:r>
              <a:rPr lang="en-US" sz="2400" b="1" dirty="0" err="1">
                <a:ln w="0"/>
                <a:effectLst>
                  <a:outerShdw blurRad="38100" dist="19050" dir="2700000" algn="tl" rotWithShape="0">
                    <a:schemeClr val="dk1">
                      <a:alpha val="40000"/>
                    </a:schemeClr>
                  </a:outerShdw>
                </a:effectLst>
              </a:rPr>
              <a:t>đạo</a:t>
            </a:r>
            <a:r>
              <a:rPr lang="en-US" sz="2400" b="1" dirty="0">
                <a:ln w="0"/>
                <a:effectLst>
                  <a:outerShdw blurRad="38100" dist="19050" dir="2700000" algn="tl" rotWithShape="0">
                    <a:schemeClr val="dk1">
                      <a:alpha val="40000"/>
                    </a:schemeClr>
                  </a:outerShdw>
                </a:effectLst>
              </a:rPr>
              <a:t> </a:t>
            </a:r>
            <a:r>
              <a:rPr lang="en-US" sz="2400" b="1" dirty="0" err="1">
                <a:ln w="0"/>
                <a:effectLst>
                  <a:outerShdw blurRad="38100" dist="19050" dir="2700000" algn="tl" rotWithShape="0">
                    <a:schemeClr val="dk1">
                      <a:alpha val="40000"/>
                    </a:schemeClr>
                  </a:outerShdw>
                </a:effectLst>
              </a:rPr>
              <a:t>Phật</a:t>
            </a:r>
            <a:r>
              <a:rPr lang="en-US" sz="2400" b="1" dirty="0">
                <a:ln w="0"/>
                <a:effectLst>
                  <a:outerShdw blurRad="38100" dist="19050" dir="2700000" algn="tl" rotWithShape="0">
                    <a:schemeClr val="dk1">
                      <a:alpha val="40000"/>
                    </a:schemeClr>
                  </a:outerShdw>
                </a:effectLst>
              </a:rPr>
              <a:t>, </a:t>
            </a:r>
            <a:r>
              <a:rPr lang="en-US" sz="2400" b="1" dirty="0" err="1">
                <a:ln w="0"/>
                <a:effectLst>
                  <a:outerShdw blurRad="38100" dist="19050" dir="2700000" algn="tl" rotWithShape="0">
                    <a:schemeClr val="dk1">
                      <a:alpha val="40000"/>
                    </a:schemeClr>
                  </a:outerShdw>
                </a:effectLst>
              </a:rPr>
              <a:t>trên</a:t>
            </a:r>
            <a:r>
              <a:rPr lang="en-US" sz="2400" b="1" dirty="0">
                <a:ln w="0"/>
                <a:effectLst>
                  <a:outerShdw blurRad="38100" dist="19050" dir="2700000" algn="tl" rotWithShape="0">
                    <a:schemeClr val="dk1">
                      <a:alpha val="40000"/>
                    </a:schemeClr>
                  </a:outerShdw>
                </a:effectLst>
              </a:rPr>
              <a:t> </a:t>
            </a:r>
            <a:r>
              <a:rPr lang="en-US" sz="2400" b="1" dirty="0" err="1">
                <a:ln w="0"/>
                <a:effectLst>
                  <a:outerShdw blurRad="38100" dist="19050" dir="2700000" algn="tl" rotWithShape="0">
                    <a:schemeClr val="dk1">
                      <a:alpha val="40000"/>
                    </a:schemeClr>
                  </a:outerShdw>
                </a:effectLst>
              </a:rPr>
              <a:t>khắp</a:t>
            </a:r>
            <a:r>
              <a:rPr lang="en-US" sz="2400" b="1" dirty="0">
                <a:ln w="0"/>
                <a:effectLst>
                  <a:outerShdw blurRad="38100" dist="19050" dir="2700000" algn="tl" rotWithShape="0">
                    <a:schemeClr val="dk1">
                      <a:alpha val="40000"/>
                    </a:schemeClr>
                  </a:outerShdw>
                </a:effectLst>
              </a:rPr>
              <a:t> </a:t>
            </a:r>
            <a:r>
              <a:rPr lang="en-US" sz="2400" b="1" dirty="0" err="1">
                <a:ln w="0"/>
                <a:effectLst>
                  <a:outerShdw blurRad="38100" dist="19050" dir="2700000" algn="tl" rotWithShape="0">
                    <a:schemeClr val="dk1">
                      <a:alpha val="40000"/>
                    </a:schemeClr>
                  </a:outerShdw>
                </a:effectLst>
              </a:rPr>
              <a:t>đất</a:t>
            </a:r>
            <a:r>
              <a:rPr lang="en-US" sz="2400" b="1" dirty="0">
                <a:ln w="0"/>
                <a:effectLst>
                  <a:outerShdw blurRad="38100" dist="19050" dir="2700000" algn="tl" rotWithShape="0">
                    <a:schemeClr val="dk1">
                      <a:alpha val="40000"/>
                    </a:schemeClr>
                  </a:outerShdw>
                </a:effectLst>
              </a:rPr>
              <a:t> </a:t>
            </a:r>
            <a:r>
              <a:rPr lang="en-US" sz="2400" b="1" dirty="0" err="1">
                <a:ln w="0"/>
                <a:effectLst>
                  <a:outerShdw blurRad="38100" dist="19050" dir="2700000" algn="tl" rotWithShape="0">
                    <a:schemeClr val="dk1">
                      <a:alpha val="40000"/>
                    </a:schemeClr>
                  </a:outerShdw>
                </a:effectLst>
              </a:rPr>
              <a:t>nước</a:t>
            </a:r>
            <a:r>
              <a:rPr lang="en-US" sz="2400" b="1" dirty="0">
                <a:ln w="0"/>
                <a:effectLst>
                  <a:outerShdw blurRad="38100" dist="19050" dir="2700000" algn="tl" rotWithShape="0">
                    <a:schemeClr val="dk1">
                      <a:alpha val="40000"/>
                    </a:schemeClr>
                  </a:outerShdw>
                </a:effectLst>
              </a:rPr>
              <a:t> </a:t>
            </a:r>
            <a:r>
              <a:rPr lang="en-US" sz="2400" b="1" dirty="0" err="1">
                <a:ln w="0"/>
                <a:effectLst>
                  <a:outerShdw blurRad="38100" dist="19050" dir="2700000" algn="tl" rotWithShape="0">
                    <a:schemeClr val="dk1">
                      <a:alpha val="40000"/>
                    </a:schemeClr>
                  </a:outerShdw>
                </a:effectLst>
              </a:rPr>
              <a:t>có</a:t>
            </a:r>
            <a:r>
              <a:rPr lang="en-US" sz="2400" b="1" dirty="0">
                <a:ln w="0"/>
                <a:effectLst>
                  <a:outerShdw blurRad="38100" dist="19050" dir="2700000" algn="tl" rotWithShape="0">
                    <a:schemeClr val="dk1">
                      <a:alpha val="40000"/>
                    </a:schemeClr>
                  </a:outerShdw>
                </a:effectLst>
              </a:rPr>
              <a:t> </a:t>
            </a:r>
            <a:r>
              <a:rPr lang="en-US" sz="2400" b="1" dirty="0" err="1">
                <a:ln w="0"/>
                <a:effectLst>
                  <a:outerShdw blurRad="38100" dist="19050" dir="2700000" algn="tl" rotWithShape="0">
                    <a:schemeClr val="dk1">
                      <a:alpha val="40000"/>
                    </a:schemeClr>
                  </a:outerShdw>
                </a:effectLst>
              </a:rPr>
              <a:t>nhiều</a:t>
            </a:r>
            <a:r>
              <a:rPr lang="en-US" sz="2400" b="1" dirty="0">
                <a:ln w="0"/>
                <a:effectLst>
                  <a:outerShdw blurRad="38100" dist="19050" dir="2700000" algn="tl" rotWithShape="0">
                    <a:schemeClr val="dk1">
                      <a:alpha val="40000"/>
                    </a:schemeClr>
                  </a:outerShdw>
                </a:effectLst>
              </a:rPr>
              <a:t> </a:t>
            </a:r>
            <a:r>
              <a:rPr lang="en-US" sz="2400" b="1" dirty="0" err="1">
                <a:ln w="0"/>
                <a:effectLst>
                  <a:outerShdw blurRad="38100" dist="19050" dir="2700000" algn="tl" rotWithShape="0">
                    <a:schemeClr val="dk1">
                      <a:alpha val="40000"/>
                    </a:schemeClr>
                  </a:outerShdw>
                </a:effectLst>
              </a:rPr>
              <a:t>chùa</a:t>
            </a:r>
            <a:r>
              <a:rPr lang="en-US" sz="2400" b="1" dirty="0">
                <a:ln w="0"/>
                <a:effectLst>
                  <a:outerShdw blurRad="38100" dist="19050" dir="2700000" algn="tl" rotWithShape="0">
                    <a:schemeClr val="dk1">
                      <a:alpha val="40000"/>
                    </a:schemeClr>
                  </a:outerShdw>
                </a:effectLst>
              </a:rPr>
              <a:t>.</a:t>
            </a:r>
          </a:p>
        </p:txBody>
      </p:sp>
      <p:sp>
        <p:nvSpPr>
          <p:cNvPr id="4" name="Rectangle 3">
            <a:extLst>
              <a:ext uri="{FF2B5EF4-FFF2-40B4-BE49-F238E27FC236}">
                <a16:creationId xmlns:a16="http://schemas.microsoft.com/office/drawing/2014/main" id="{05740D7F-E50F-4F54-9AE2-BC8CA27F2570}"/>
              </a:ext>
            </a:extLst>
          </p:cNvPr>
          <p:cNvSpPr/>
          <p:nvPr/>
        </p:nvSpPr>
        <p:spPr>
          <a:xfrm>
            <a:off x="3429000" y="585760"/>
            <a:ext cx="2546273" cy="923330"/>
          </a:xfrm>
          <a:prstGeom prst="rect">
            <a:avLst/>
          </a:prstGeom>
          <a:noFill/>
        </p:spPr>
        <p:txBody>
          <a:bodyPr wrap="none" lIns="91440" tIns="45720" rIns="91440" bIns="45720">
            <a:spAutoFit/>
          </a:bodyPr>
          <a:lstStyle/>
          <a:p>
            <a:pPr algn="ctr"/>
            <a:r>
              <a:rPr lang="vi-VN" sz="5400" b="1">
                <a:ln w="22225">
                  <a:solidFill>
                    <a:srgbClr val="C00000"/>
                  </a:solidFill>
                  <a:prstDash val="solid"/>
                </a:ln>
                <a:solidFill>
                  <a:srgbClr val="FF0000"/>
                </a:solidFill>
                <a:latin typeface="Calibri" panose="020F0502020204030204" pitchFamily="34" charset="0"/>
                <a:cs typeface="Calibri" panose="020F0502020204030204" pitchFamily="34" charset="0"/>
              </a:rPr>
              <a:t>Kết luận</a:t>
            </a:r>
            <a:endParaRPr lang="en-US" sz="5400" b="1">
              <a:ln w="22225">
                <a:solidFill>
                  <a:srgbClr val="C00000"/>
                </a:solidFill>
                <a:prstDash val="solid"/>
              </a:ln>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043041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5DCCC38-9218-48B8-8964-B04C8A54BC2B}"/>
              </a:ext>
            </a:extLst>
          </p:cNvPr>
          <p:cNvSpPr txBox="1"/>
          <p:nvPr/>
        </p:nvSpPr>
        <p:spPr>
          <a:xfrm>
            <a:off x="-1066800" y="3714750"/>
            <a:ext cx="10890741" cy="923330"/>
          </a:xfrm>
          <a:prstGeom prst="rect">
            <a:avLst/>
          </a:prstGeom>
          <a:noFill/>
        </p:spPr>
        <p:txBody>
          <a:bodyPr wrap="square" rtlCol="0">
            <a:spAutoFit/>
          </a:bodyPr>
          <a:lstStyle/>
          <a:p>
            <a:pPr algn="ctr"/>
            <a:r>
              <a:rPr lang="vi-VN" sz="5400" b="1">
                <a:ln w="38100">
                  <a:solidFill>
                    <a:schemeClr val="tx1"/>
                  </a:solidFill>
                </a:ln>
                <a:solidFill>
                  <a:schemeClr val="bg1"/>
                </a:solidFill>
                <a:effectLst>
                  <a:outerShdw blurRad="38100" dist="38100" dir="2700000" algn="tl">
                    <a:srgbClr val="000000">
                      <a:alpha val="43137"/>
                    </a:srgbClr>
                  </a:outerShdw>
                </a:effectLst>
                <a:latin typeface="UTM Cookies" panose="02040603050506020204" pitchFamily="18" charset="0"/>
                <a:cs typeface="Times New Roman" panose="02020603050405020304" pitchFamily="18" charset="0"/>
              </a:rPr>
              <a:t>TRUNG QUỐC</a:t>
            </a:r>
          </a:p>
        </p:txBody>
      </p:sp>
      <p:pic>
        <p:nvPicPr>
          <p:cNvPr id="11266" name="Picture 2" descr="Flag Of China Mongolian People&amp;#39;s Republic Map, PNG, 800x600px, Watercolor,  Cartoon, Flower, Frame, Heart Download Free">
            <a:extLst>
              <a:ext uri="{FF2B5EF4-FFF2-40B4-BE49-F238E27FC236}">
                <a16:creationId xmlns:a16="http://schemas.microsoft.com/office/drawing/2014/main" id="{64F4DBE9-E44A-4438-847E-4238519CBAD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83780" y1="81500" x2="83780" y2="81500"/>
                      </a14:backgroundRemoval>
                    </a14:imgEffect>
                  </a14:imgLayer>
                </a14:imgProps>
              </a:ext>
              <a:ext uri="{28A0092B-C50C-407E-A947-70E740481C1C}">
                <a14:useLocalDpi xmlns:a14="http://schemas.microsoft.com/office/drawing/2010/main" val="0"/>
              </a:ext>
            </a:extLst>
          </a:blip>
          <a:srcRect/>
          <a:stretch>
            <a:fillRect/>
          </a:stretch>
        </p:blipFill>
        <p:spPr bwMode="auto">
          <a:xfrm>
            <a:off x="1903023" y="129647"/>
            <a:ext cx="5180965" cy="379095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appy Chinese New Year With Cute Couple Cartoon In Chinese Traditional  Costume. Royalty Free Cliparts, Vectors, And Stock Illustration. Image  120805883.">
            <a:extLst>
              <a:ext uri="{FF2B5EF4-FFF2-40B4-BE49-F238E27FC236}">
                <a16:creationId xmlns:a16="http://schemas.microsoft.com/office/drawing/2014/main" id="{BD671EF8-D337-43DE-8D97-1E9E13E0EFA7}"/>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3538" r="49000"/>
                    </a14:imgEffect>
                  </a14:imgLayer>
                </a14:imgProps>
              </a:ext>
              <a:ext uri="{28A0092B-C50C-407E-A947-70E740481C1C}">
                <a14:useLocalDpi xmlns:a14="http://schemas.microsoft.com/office/drawing/2010/main" val="0"/>
              </a:ext>
            </a:extLst>
          </a:blip>
          <a:srcRect/>
          <a:stretch>
            <a:fillRect/>
          </a:stretch>
        </p:blipFill>
        <p:spPr bwMode="auto">
          <a:xfrm>
            <a:off x="-511738" y="129647"/>
            <a:ext cx="51435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appy Chinese New Year With Cute Couple Cartoon In Chinese Traditional  Costume. Royalty Free Cliparts, Vectors, And Stock Illustration. Image  120805883.">
            <a:extLst>
              <a:ext uri="{FF2B5EF4-FFF2-40B4-BE49-F238E27FC236}">
                <a16:creationId xmlns:a16="http://schemas.microsoft.com/office/drawing/2014/main" id="{1D6EDB00-63E9-42CE-A257-DAF005C786CF}"/>
              </a:ext>
            </a:extLst>
          </p:cNvPr>
          <p:cNvPicPr>
            <a:picLocks noChangeAspect="1" noChangeArrowheads="1"/>
          </p:cNvPicPr>
          <p:nvPr/>
        </p:nvPicPr>
        <p:blipFill>
          <a:blip r:embed="rId6" cstate="print">
            <a:extLst>
              <a:ext uri="{BEBA8EAE-BF5A-486C-A8C5-ECC9F3942E4B}">
                <a14:imgProps xmlns:a14="http://schemas.microsoft.com/office/drawing/2010/main">
                  <a14:imgLayer r:embed="rId5">
                    <a14:imgEffect>
                      <a14:backgroundRemoval t="9077" b="99462" l="51462" r="95923"/>
                    </a14:imgEffect>
                  </a14:imgLayer>
                </a14:imgProps>
              </a:ext>
              <a:ext uri="{28A0092B-C50C-407E-A947-70E740481C1C}">
                <a14:useLocalDpi xmlns:a14="http://schemas.microsoft.com/office/drawing/2010/main" val="0"/>
              </a:ext>
            </a:extLst>
          </a:blip>
          <a:srcRect/>
          <a:stretch>
            <a:fillRect/>
          </a:stretch>
        </p:blipFill>
        <p:spPr bwMode="auto">
          <a:xfrm>
            <a:off x="4378570" y="129647"/>
            <a:ext cx="51435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78855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33CE31E-DD75-5344-8713-2931E8B0CF3F}"/>
              </a:ext>
            </a:extLst>
          </p:cNvPr>
          <p:cNvSpPr>
            <a:spLocks noGrp="1"/>
          </p:cNvSpPr>
          <p:nvPr>
            <p:ph type="sldNum" sz="quarter" idx="12"/>
          </p:nvPr>
        </p:nvSpPr>
        <p:spPr/>
        <p:txBody>
          <a:bodyPr/>
          <a:lstStyle/>
          <a:p>
            <a:fld id="{6639D8BA-07BD-44AB-8EDC-53973F44F221}" type="slidenum">
              <a:rPr lang="en-US" smtClean="0"/>
              <a:t>29</a:t>
            </a:fld>
            <a:endParaRPr lang="en-US"/>
          </a:p>
        </p:txBody>
      </p:sp>
      <p:graphicFrame>
        <p:nvGraphicFramePr>
          <p:cNvPr id="5" name="Table 5">
            <a:extLst>
              <a:ext uri="{FF2B5EF4-FFF2-40B4-BE49-F238E27FC236}">
                <a16:creationId xmlns:a16="http://schemas.microsoft.com/office/drawing/2014/main" id="{730F5A1D-3AC5-3171-47C2-95F1793497F0}"/>
              </a:ext>
            </a:extLst>
          </p:cNvPr>
          <p:cNvGraphicFramePr>
            <a:graphicFrameLocks noGrp="1"/>
          </p:cNvGraphicFramePr>
          <p:nvPr>
            <p:extLst>
              <p:ext uri="{D42A27DB-BD31-4B8C-83A1-F6EECF244321}">
                <p14:modId xmlns:p14="http://schemas.microsoft.com/office/powerpoint/2010/main" val="862761147"/>
              </p:ext>
            </p:extLst>
          </p:nvPr>
        </p:nvGraphicFramePr>
        <p:xfrm>
          <a:off x="758952" y="1481582"/>
          <a:ext cx="7260336" cy="2660650"/>
        </p:xfrm>
        <a:graphic>
          <a:graphicData uri="http://schemas.openxmlformats.org/drawingml/2006/table">
            <a:tbl>
              <a:tblPr firstRow="1" bandRow="1">
                <a:tableStyleId>{06B78895-5D8E-4761-9C2F-0BAEC6B2BD2F}</a:tableStyleId>
              </a:tblPr>
              <a:tblGrid>
                <a:gridCol w="1655497">
                  <a:extLst>
                    <a:ext uri="{9D8B030D-6E8A-4147-A177-3AD203B41FA5}">
                      <a16:colId xmlns:a16="http://schemas.microsoft.com/office/drawing/2014/main" val="3915928056"/>
                    </a:ext>
                  </a:extLst>
                </a:gridCol>
                <a:gridCol w="2165098">
                  <a:extLst>
                    <a:ext uri="{9D8B030D-6E8A-4147-A177-3AD203B41FA5}">
                      <a16:colId xmlns:a16="http://schemas.microsoft.com/office/drawing/2014/main" val="3984386450"/>
                    </a:ext>
                  </a:extLst>
                </a:gridCol>
                <a:gridCol w="3439741">
                  <a:extLst>
                    <a:ext uri="{9D8B030D-6E8A-4147-A177-3AD203B41FA5}">
                      <a16:colId xmlns:a16="http://schemas.microsoft.com/office/drawing/2014/main" val="2044894816"/>
                    </a:ext>
                  </a:extLst>
                </a:gridCol>
              </a:tblGrid>
              <a:tr h="1056088">
                <a:tc>
                  <a:txBody>
                    <a:bodyPr/>
                    <a:lstStyle/>
                    <a:p>
                      <a:pPr algn="ctr"/>
                      <a:r>
                        <a:rPr lang="en-US" sz="2000" b="1" dirty="0">
                          <a:latin typeface="Times New Roman" panose="02020603050405020304" pitchFamily="18" charset="0"/>
                          <a:cs typeface="Times New Roman" panose="02020603050405020304" pitchFamily="18" charset="0"/>
                        </a:rPr>
                        <a:t>N</a:t>
                      </a:r>
                      <a:r>
                        <a:rPr lang="en-VN" sz="2000" b="1" dirty="0">
                          <a:latin typeface="Times New Roman" panose="02020603050405020304" pitchFamily="18" charset="0"/>
                          <a:cs typeface="Times New Roman" panose="02020603050405020304" pitchFamily="18" charset="0"/>
                        </a:rPr>
                        <a:t>ước</a:t>
                      </a:r>
                    </a:p>
                  </a:txBody>
                  <a:tcPr anchor="ctr">
                    <a:solidFill>
                      <a:srgbClr val="FFC000"/>
                    </a:solidFill>
                  </a:tcPr>
                </a:tc>
                <a:tc>
                  <a:txBody>
                    <a:bodyPr/>
                    <a:lstStyle/>
                    <a:p>
                      <a:pPr algn="ctr"/>
                      <a:r>
                        <a:rPr lang="en-VN" sz="2000" b="1" dirty="0">
                          <a:latin typeface="Times New Roman" panose="02020603050405020304" pitchFamily="18" charset="0"/>
                          <a:cs typeface="Times New Roman" panose="02020603050405020304" pitchFamily="18" charset="0"/>
                        </a:rPr>
                        <a:t>Vị trí địa lí</a:t>
                      </a:r>
                    </a:p>
                  </a:txBody>
                  <a:tcPr anchor="ctr">
                    <a:solidFill>
                      <a:srgbClr val="FFC000"/>
                    </a:solidFill>
                  </a:tcPr>
                </a:tc>
                <a:tc>
                  <a:txBody>
                    <a:bodyPr/>
                    <a:lstStyle/>
                    <a:p>
                      <a:pPr algn="ctr"/>
                      <a:r>
                        <a:rPr lang="en-US" sz="2000" b="1" dirty="0" err="1">
                          <a:latin typeface="Times New Roman" panose="02020603050405020304" pitchFamily="18" charset="0"/>
                          <a:cs typeface="Times New Roman" panose="02020603050405020304" pitchFamily="18" charset="0"/>
                        </a:rPr>
                        <a:t>Đ</a:t>
                      </a:r>
                      <a:r>
                        <a:rPr lang="en-VN" sz="2000" b="1" dirty="0">
                          <a:latin typeface="Times New Roman" panose="02020603050405020304" pitchFamily="18" charset="0"/>
                          <a:cs typeface="Times New Roman" panose="02020603050405020304" pitchFamily="18" charset="0"/>
                        </a:rPr>
                        <a:t>ặc điểm địa hình</a:t>
                      </a:r>
                    </a:p>
                  </a:txBody>
                  <a:tcPr anchor="ctr">
                    <a:solidFill>
                      <a:srgbClr val="FFC000"/>
                    </a:solidFill>
                  </a:tcPr>
                </a:tc>
                <a:extLst>
                  <a:ext uri="{0D108BD9-81ED-4DB2-BD59-A6C34878D82A}">
                    <a16:rowId xmlns:a16="http://schemas.microsoft.com/office/drawing/2014/main" val="21819500"/>
                  </a:ext>
                </a:extLst>
              </a:tr>
              <a:tr h="1604562">
                <a:tc>
                  <a:txBody>
                    <a:bodyPr/>
                    <a:lstStyle/>
                    <a:p>
                      <a:pPr algn="ctr"/>
                      <a:r>
                        <a:rPr lang="en-US" sz="2000" b="1" dirty="0" err="1">
                          <a:solidFill>
                            <a:schemeClr val="bg1"/>
                          </a:solidFill>
                          <a:latin typeface="Times New Roman" panose="02020603050405020304" pitchFamily="18" charset="0"/>
                          <a:cs typeface="Times New Roman" panose="02020603050405020304" pitchFamily="18" charset="0"/>
                        </a:rPr>
                        <a:t>Trung</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Quốc</a:t>
                      </a:r>
                      <a:r>
                        <a:rPr lang="en-US" sz="2000" b="1" dirty="0">
                          <a:latin typeface="Times New Roman" panose="02020603050405020304" pitchFamily="18" charset="0"/>
                          <a:cs typeface="Times New Roman" panose="02020603050405020304" pitchFamily="18" charset="0"/>
                        </a:rPr>
                        <a:t> </a:t>
                      </a:r>
                      <a:endParaRPr lang="en-VN" sz="2000" b="1" dirty="0">
                        <a:latin typeface="Times New Roman" panose="02020603050405020304" pitchFamily="18" charset="0"/>
                        <a:cs typeface="Times New Roman" panose="02020603050405020304" pitchFamily="18" charset="0"/>
                      </a:endParaRPr>
                    </a:p>
                  </a:txBody>
                  <a:tcPr anchor="ctr">
                    <a:solidFill>
                      <a:srgbClr val="0085FF"/>
                    </a:solidFill>
                  </a:tcPr>
                </a:tc>
                <a:tc>
                  <a:txBody>
                    <a:bodyPr/>
                    <a:lstStyle/>
                    <a:p>
                      <a:pPr algn="ctr"/>
                      <a:endParaRPr lang="en-VN" sz="2000" b="1" dirty="0">
                        <a:latin typeface="Times New Roman" panose="02020603050405020304" pitchFamily="18" charset="0"/>
                        <a:cs typeface="Times New Roman" panose="02020603050405020304" pitchFamily="18" charset="0"/>
                      </a:endParaRPr>
                    </a:p>
                  </a:txBody>
                  <a:tcPr>
                    <a:solidFill>
                      <a:srgbClr val="0085FF"/>
                    </a:solidFill>
                  </a:tcPr>
                </a:tc>
                <a:tc>
                  <a:txBody>
                    <a:bodyPr/>
                    <a:lstStyle/>
                    <a:p>
                      <a:pPr algn="ctr"/>
                      <a:endParaRPr lang="en-VN" sz="2000" b="1" dirty="0">
                        <a:latin typeface="Times New Roman" panose="02020603050405020304" pitchFamily="18" charset="0"/>
                        <a:cs typeface="Times New Roman" panose="02020603050405020304" pitchFamily="18" charset="0"/>
                      </a:endParaRPr>
                    </a:p>
                  </a:txBody>
                  <a:tcPr>
                    <a:solidFill>
                      <a:srgbClr val="0085FF"/>
                    </a:solidFill>
                  </a:tcPr>
                </a:tc>
                <a:extLst>
                  <a:ext uri="{0D108BD9-81ED-4DB2-BD59-A6C34878D82A}">
                    <a16:rowId xmlns:a16="http://schemas.microsoft.com/office/drawing/2014/main" val="498656849"/>
                  </a:ext>
                </a:extLst>
              </a:tr>
            </a:tbl>
          </a:graphicData>
        </a:graphic>
      </p:graphicFrame>
      <p:sp>
        <p:nvSpPr>
          <p:cNvPr id="6" name="TextBox 5">
            <a:extLst>
              <a:ext uri="{FF2B5EF4-FFF2-40B4-BE49-F238E27FC236}">
                <a16:creationId xmlns:a16="http://schemas.microsoft.com/office/drawing/2014/main" id="{80C3288A-9B2D-CF6E-5B30-3B53707D6346}"/>
              </a:ext>
            </a:extLst>
          </p:cNvPr>
          <p:cNvSpPr txBox="1"/>
          <p:nvPr/>
        </p:nvSpPr>
        <p:spPr>
          <a:xfrm>
            <a:off x="600456" y="478048"/>
            <a:ext cx="8214360" cy="523220"/>
          </a:xfrm>
          <a:prstGeom prst="rect">
            <a:avLst/>
          </a:prstGeom>
          <a:noFill/>
        </p:spPr>
        <p:txBody>
          <a:bodyPr wrap="square" rtlCol="0">
            <a:spAutoFit/>
          </a:bodyPr>
          <a:lstStyle/>
          <a:p>
            <a:r>
              <a:rPr lang="en-US" sz="2800" b="1" dirty="0">
                <a:solidFill>
                  <a:srgbClr val="FF0000"/>
                </a:solidFill>
                <a:cs typeface="DecoType Naskh" pitchFamily="2" charset="-78"/>
              </a:rPr>
              <a:t>Q</a:t>
            </a:r>
            <a:r>
              <a:rPr lang="en-VN" sz="2800" b="1" dirty="0">
                <a:solidFill>
                  <a:srgbClr val="FF0000"/>
                </a:solidFill>
                <a:cs typeface="DecoType Naskh" pitchFamily="2" charset="-78"/>
              </a:rPr>
              <a:t>uan sát lược đồ hình 5 và hoàn thành bảng sau:</a:t>
            </a:r>
          </a:p>
        </p:txBody>
      </p:sp>
    </p:spTree>
    <p:extLst>
      <p:ext uri="{BB962C8B-B14F-4D97-AF65-F5344CB8AC3E}">
        <p14:creationId xmlns:p14="http://schemas.microsoft.com/office/powerpoint/2010/main" val="842155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90"/>
        <p:cNvGrpSpPr/>
        <p:nvPr/>
      </p:nvGrpSpPr>
      <p:grpSpPr>
        <a:xfrm>
          <a:off x="0" y="0"/>
          <a:ext cx="0" cy="0"/>
          <a:chOff x="0" y="0"/>
          <a:chExt cx="0" cy="0"/>
        </a:xfrm>
      </p:grpSpPr>
      <p:grpSp>
        <p:nvGrpSpPr>
          <p:cNvPr id="1093" name="Google Shape;1093;p41"/>
          <p:cNvGrpSpPr/>
          <p:nvPr/>
        </p:nvGrpSpPr>
        <p:grpSpPr>
          <a:xfrm>
            <a:off x="0" y="2240354"/>
            <a:ext cx="2522764" cy="2909262"/>
            <a:chOff x="1279628" y="1309145"/>
            <a:chExt cx="2193598" cy="2529666"/>
          </a:xfrm>
        </p:grpSpPr>
        <p:sp>
          <p:nvSpPr>
            <p:cNvPr id="1094" name="Google Shape;1094;p41"/>
            <p:cNvSpPr/>
            <p:nvPr/>
          </p:nvSpPr>
          <p:spPr>
            <a:xfrm>
              <a:off x="1629260" y="1925208"/>
              <a:ext cx="1843965" cy="1909144"/>
            </a:xfrm>
            <a:custGeom>
              <a:avLst/>
              <a:gdLst/>
              <a:ahLst/>
              <a:cxnLst/>
              <a:rect l="l" t="t" r="r" b="b"/>
              <a:pathLst>
                <a:path w="50641" h="52431" extrusionOk="0">
                  <a:moveTo>
                    <a:pt x="4405" y="0"/>
                  </a:moveTo>
                  <a:cubicBezTo>
                    <a:pt x="4401" y="0"/>
                    <a:pt x="4398" y="0"/>
                    <a:pt x="4395" y="0"/>
                  </a:cubicBezTo>
                  <a:cubicBezTo>
                    <a:pt x="3771" y="27"/>
                    <a:pt x="4422" y="3526"/>
                    <a:pt x="4422" y="3526"/>
                  </a:cubicBezTo>
                  <a:cubicBezTo>
                    <a:pt x="4422" y="3526"/>
                    <a:pt x="3728" y="190"/>
                    <a:pt x="2949" y="190"/>
                  </a:cubicBezTo>
                  <a:cubicBezTo>
                    <a:pt x="2942" y="190"/>
                    <a:pt x="2936" y="190"/>
                    <a:pt x="2930" y="190"/>
                  </a:cubicBezTo>
                  <a:cubicBezTo>
                    <a:pt x="2496" y="217"/>
                    <a:pt x="2903" y="2903"/>
                    <a:pt x="3120" y="4042"/>
                  </a:cubicBezTo>
                  <a:cubicBezTo>
                    <a:pt x="2906" y="3055"/>
                    <a:pt x="2352" y="704"/>
                    <a:pt x="1869" y="704"/>
                  </a:cubicBezTo>
                  <a:cubicBezTo>
                    <a:pt x="1861" y="704"/>
                    <a:pt x="1853" y="704"/>
                    <a:pt x="1845" y="706"/>
                  </a:cubicBezTo>
                  <a:cubicBezTo>
                    <a:pt x="1330" y="814"/>
                    <a:pt x="1763" y="3526"/>
                    <a:pt x="1899" y="4638"/>
                  </a:cubicBezTo>
                  <a:cubicBezTo>
                    <a:pt x="1744" y="3758"/>
                    <a:pt x="1143" y="1640"/>
                    <a:pt x="522" y="1640"/>
                  </a:cubicBezTo>
                  <a:cubicBezTo>
                    <a:pt x="493" y="1640"/>
                    <a:pt x="464" y="1645"/>
                    <a:pt x="434" y="1655"/>
                  </a:cubicBezTo>
                  <a:cubicBezTo>
                    <a:pt x="0" y="1790"/>
                    <a:pt x="489" y="4774"/>
                    <a:pt x="1411" y="9087"/>
                  </a:cubicBezTo>
                  <a:cubicBezTo>
                    <a:pt x="1411" y="9087"/>
                    <a:pt x="3961" y="29294"/>
                    <a:pt x="13508" y="31817"/>
                  </a:cubicBezTo>
                  <a:lnTo>
                    <a:pt x="12884" y="51861"/>
                  </a:lnTo>
                  <a:lnTo>
                    <a:pt x="45541" y="52431"/>
                  </a:lnTo>
                  <a:cubicBezTo>
                    <a:pt x="45541" y="52431"/>
                    <a:pt x="50641" y="26582"/>
                    <a:pt x="29999" y="26365"/>
                  </a:cubicBezTo>
                  <a:lnTo>
                    <a:pt x="30189" y="21401"/>
                  </a:lnTo>
                  <a:lnTo>
                    <a:pt x="23842" y="21455"/>
                  </a:lnTo>
                  <a:lnTo>
                    <a:pt x="23408" y="25063"/>
                  </a:lnTo>
                  <a:cubicBezTo>
                    <a:pt x="21483" y="24737"/>
                    <a:pt x="19638" y="24086"/>
                    <a:pt x="17929" y="23137"/>
                  </a:cubicBezTo>
                  <a:cubicBezTo>
                    <a:pt x="9738" y="18607"/>
                    <a:pt x="8110" y="8870"/>
                    <a:pt x="7839" y="7052"/>
                  </a:cubicBezTo>
                  <a:cubicBezTo>
                    <a:pt x="7731" y="5398"/>
                    <a:pt x="8219" y="2875"/>
                    <a:pt x="7595" y="2062"/>
                  </a:cubicBezTo>
                  <a:cubicBezTo>
                    <a:pt x="7472" y="1900"/>
                    <a:pt x="7343" y="1833"/>
                    <a:pt x="7215" y="1833"/>
                  </a:cubicBezTo>
                  <a:cubicBezTo>
                    <a:pt x="6612" y="1833"/>
                    <a:pt x="6022" y="3309"/>
                    <a:pt x="6022" y="3309"/>
                  </a:cubicBezTo>
                  <a:cubicBezTo>
                    <a:pt x="6022" y="3309"/>
                    <a:pt x="5242" y="0"/>
                    <a:pt x="4405" y="0"/>
                  </a:cubicBezTo>
                  <a:close/>
                </a:path>
              </a:pathLst>
            </a:custGeom>
            <a:solidFill>
              <a:srgbClr val="F6B26B"/>
            </a:solidFill>
            <a:ln w="95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41"/>
            <p:cNvSpPr/>
            <p:nvPr/>
          </p:nvSpPr>
          <p:spPr>
            <a:xfrm>
              <a:off x="1798344" y="2053566"/>
              <a:ext cx="57313" cy="116593"/>
            </a:xfrm>
            <a:custGeom>
              <a:avLst/>
              <a:gdLst/>
              <a:ahLst/>
              <a:cxnLst/>
              <a:rect l="l" t="t" r="r" b="b"/>
              <a:pathLst>
                <a:path w="1574" h="3202" fill="none" extrusionOk="0">
                  <a:moveTo>
                    <a:pt x="1465" y="0"/>
                  </a:moveTo>
                  <a:cubicBezTo>
                    <a:pt x="1465" y="0"/>
                    <a:pt x="0" y="1736"/>
                    <a:pt x="1574" y="3201"/>
                  </a:cubicBezTo>
                </a:path>
              </a:pathLst>
            </a:custGeom>
            <a:noFill/>
            <a:ln w="95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41"/>
            <p:cNvSpPr/>
            <p:nvPr/>
          </p:nvSpPr>
          <p:spPr>
            <a:xfrm>
              <a:off x="1679619" y="2048646"/>
              <a:ext cx="128427" cy="53381"/>
            </a:xfrm>
            <a:custGeom>
              <a:avLst/>
              <a:gdLst/>
              <a:ahLst/>
              <a:cxnLst/>
              <a:rect l="l" t="t" r="r" b="b"/>
              <a:pathLst>
                <a:path w="3527" h="1466" extrusionOk="0">
                  <a:moveTo>
                    <a:pt x="3527" y="1"/>
                  </a:moveTo>
                  <a:lnTo>
                    <a:pt x="1" y="1465"/>
                  </a:lnTo>
                </a:path>
              </a:pathLst>
            </a:custGeom>
            <a:solidFill>
              <a:srgbClr val="FFE9D4"/>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41"/>
            <p:cNvSpPr/>
            <p:nvPr/>
          </p:nvSpPr>
          <p:spPr>
            <a:xfrm>
              <a:off x="1679619" y="2048646"/>
              <a:ext cx="128427" cy="53381"/>
            </a:xfrm>
            <a:custGeom>
              <a:avLst/>
              <a:gdLst/>
              <a:ahLst/>
              <a:cxnLst/>
              <a:rect l="l" t="t" r="r" b="b"/>
              <a:pathLst>
                <a:path w="3527" h="1466" fill="none" extrusionOk="0">
                  <a:moveTo>
                    <a:pt x="3527" y="1"/>
                  </a:moveTo>
                  <a:lnTo>
                    <a:pt x="1" y="1465"/>
                  </a:lnTo>
                </a:path>
              </a:pathLst>
            </a:custGeom>
            <a:noFill/>
            <a:ln w="95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41"/>
            <p:cNvSpPr/>
            <p:nvPr/>
          </p:nvSpPr>
          <p:spPr>
            <a:xfrm>
              <a:off x="3028738" y="3181475"/>
              <a:ext cx="14856" cy="363506"/>
            </a:xfrm>
            <a:custGeom>
              <a:avLst/>
              <a:gdLst/>
              <a:ahLst/>
              <a:cxnLst/>
              <a:rect l="l" t="t" r="r" b="b"/>
              <a:pathLst>
                <a:path w="408" h="9983" fill="none" extrusionOk="0">
                  <a:moveTo>
                    <a:pt x="1" y="1"/>
                  </a:moveTo>
                  <a:lnTo>
                    <a:pt x="408" y="9982"/>
                  </a:lnTo>
                </a:path>
              </a:pathLst>
            </a:custGeom>
            <a:noFill/>
            <a:ln w="95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41"/>
            <p:cNvSpPr/>
            <p:nvPr/>
          </p:nvSpPr>
          <p:spPr>
            <a:xfrm>
              <a:off x="1886041" y="2631355"/>
              <a:ext cx="1412368" cy="913626"/>
            </a:xfrm>
            <a:custGeom>
              <a:avLst/>
              <a:gdLst/>
              <a:ahLst/>
              <a:cxnLst/>
              <a:rect l="l" t="t" r="r" b="b"/>
              <a:pathLst>
                <a:path w="38788" h="25091" extrusionOk="0">
                  <a:moveTo>
                    <a:pt x="6239" y="1"/>
                  </a:moveTo>
                  <a:cubicBezTo>
                    <a:pt x="4123" y="2279"/>
                    <a:pt x="2035" y="4612"/>
                    <a:pt x="1" y="6999"/>
                  </a:cubicBezTo>
                  <a:cubicBezTo>
                    <a:pt x="1682" y="9630"/>
                    <a:pt x="3798" y="11718"/>
                    <a:pt x="6456" y="12424"/>
                  </a:cubicBezTo>
                  <a:lnTo>
                    <a:pt x="6022" y="24141"/>
                  </a:lnTo>
                  <a:lnTo>
                    <a:pt x="31790" y="25090"/>
                  </a:lnTo>
                  <a:lnTo>
                    <a:pt x="31681" y="21130"/>
                  </a:lnTo>
                  <a:lnTo>
                    <a:pt x="38788" y="21293"/>
                  </a:lnTo>
                  <a:cubicBezTo>
                    <a:pt x="38191" y="16356"/>
                    <a:pt x="35723" y="8545"/>
                    <a:pt x="26040" y="7189"/>
                  </a:cubicBezTo>
                  <a:cubicBezTo>
                    <a:pt x="24677" y="8994"/>
                    <a:pt x="22701" y="9844"/>
                    <a:pt x="20741" y="9844"/>
                  </a:cubicBezTo>
                  <a:cubicBezTo>
                    <a:pt x="18019" y="9844"/>
                    <a:pt x="15327" y="8205"/>
                    <a:pt x="14349" y="5209"/>
                  </a:cubicBezTo>
                  <a:cubicBezTo>
                    <a:pt x="11203" y="4286"/>
                    <a:pt x="8409" y="2469"/>
                    <a:pt x="6239" y="1"/>
                  </a:cubicBezTo>
                  <a:close/>
                </a:path>
              </a:pathLst>
            </a:custGeom>
            <a:solidFill>
              <a:srgbClr val="FFFFFF"/>
            </a:solidFill>
            <a:ln w="19050" cap="flat" cmpd="sng">
              <a:solidFill>
                <a:srgbClr val="FFFFFF"/>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41"/>
            <p:cNvSpPr/>
            <p:nvPr/>
          </p:nvSpPr>
          <p:spPr>
            <a:xfrm>
              <a:off x="2099375" y="2747900"/>
              <a:ext cx="952114" cy="1090911"/>
            </a:xfrm>
            <a:custGeom>
              <a:avLst/>
              <a:gdLst/>
              <a:ahLst/>
              <a:cxnLst/>
              <a:rect l="l" t="t" r="r" b="b"/>
              <a:pathLst>
                <a:path w="26148" h="29512" extrusionOk="0">
                  <a:moveTo>
                    <a:pt x="4096" y="0"/>
                  </a:moveTo>
                  <a:lnTo>
                    <a:pt x="1899" y="13996"/>
                  </a:lnTo>
                  <a:lnTo>
                    <a:pt x="299" y="16031"/>
                  </a:lnTo>
                  <a:lnTo>
                    <a:pt x="0" y="29294"/>
                  </a:lnTo>
                  <a:lnTo>
                    <a:pt x="26148" y="29511"/>
                  </a:lnTo>
                  <a:lnTo>
                    <a:pt x="25849" y="18526"/>
                  </a:lnTo>
                  <a:lnTo>
                    <a:pt x="24493" y="16329"/>
                  </a:lnTo>
                  <a:cubicBezTo>
                    <a:pt x="24168" y="12477"/>
                    <a:pt x="23869" y="8626"/>
                    <a:pt x="23544" y="4801"/>
                  </a:cubicBezTo>
                  <a:cubicBezTo>
                    <a:pt x="23137" y="4557"/>
                    <a:pt x="22703" y="4394"/>
                    <a:pt x="22242" y="4259"/>
                  </a:cubicBezTo>
                  <a:cubicBezTo>
                    <a:pt x="21835" y="4177"/>
                    <a:pt x="21428" y="4123"/>
                    <a:pt x="21021" y="4123"/>
                  </a:cubicBezTo>
                  <a:lnTo>
                    <a:pt x="20940" y="4720"/>
                  </a:lnTo>
                  <a:cubicBezTo>
                    <a:pt x="20458" y="7716"/>
                    <a:pt x="17859" y="9904"/>
                    <a:pt x="14859" y="9904"/>
                  </a:cubicBezTo>
                  <a:cubicBezTo>
                    <a:pt x="14655" y="9904"/>
                    <a:pt x="14448" y="9894"/>
                    <a:pt x="14240" y="9873"/>
                  </a:cubicBezTo>
                  <a:lnTo>
                    <a:pt x="12532" y="9711"/>
                  </a:lnTo>
                  <a:cubicBezTo>
                    <a:pt x="9521" y="9440"/>
                    <a:pt x="7161" y="7025"/>
                    <a:pt x="6944" y="4015"/>
                  </a:cubicBezTo>
                  <a:lnTo>
                    <a:pt x="6781" y="1411"/>
                  </a:lnTo>
                  <a:lnTo>
                    <a:pt x="4096" y="0"/>
                  </a:lnTo>
                  <a:close/>
                </a:path>
              </a:pathLst>
            </a:custGeom>
            <a:solidFill>
              <a:srgbClr val="FF8693"/>
            </a:solidFill>
            <a:ln w="1905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41"/>
            <p:cNvSpPr/>
            <p:nvPr/>
          </p:nvSpPr>
          <p:spPr>
            <a:xfrm>
              <a:off x="1279628" y="1309145"/>
              <a:ext cx="1170407" cy="478824"/>
            </a:xfrm>
            <a:custGeom>
              <a:avLst/>
              <a:gdLst/>
              <a:ahLst/>
              <a:cxnLst/>
              <a:rect l="l" t="t" r="r" b="b"/>
              <a:pathLst>
                <a:path w="32143" h="13150" extrusionOk="0">
                  <a:moveTo>
                    <a:pt x="6405" y="0"/>
                  </a:moveTo>
                  <a:cubicBezTo>
                    <a:pt x="5172" y="0"/>
                    <a:pt x="3938" y="307"/>
                    <a:pt x="2821" y="916"/>
                  </a:cubicBezTo>
                  <a:cubicBezTo>
                    <a:pt x="1221" y="1811"/>
                    <a:pt x="1" y="3357"/>
                    <a:pt x="841" y="5988"/>
                  </a:cubicBezTo>
                  <a:cubicBezTo>
                    <a:pt x="1655" y="8430"/>
                    <a:pt x="3608" y="10355"/>
                    <a:pt x="6076" y="11115"/>
                  </a:cubicBezTo>
                  <a:cubicBezTo>
                    <a:pt x="7003" y="11417"/>
                    <a:pt x="8081" y="11637"/>
                    <a:pt x="9248" y="11637"/>
                  </a:cubicBezTo>
                  <a:cubicBezTo>
                    <a:pt x="11431" y="11637"/>
                    <a:pt x="13926" y="10868"/>
                    <a:pt x="16329" y="8430"/>
                  </a:cubicBezTo>
                  <a:cubicBezTo>
                    <a:pt x="17224" y="7534"/>
                    <a:pt x="18309" y="6856"/>
                    <a:pt x="19503" y="6450"/>
                  </a:cubicBezTo>
                  <a:cubicBezTo>
                    <a:pt x="20103" y="6262"/>
                    <a:pt x="20855" y="6126"/>
                    <a:pt x="21680" y="6126"/>
                  </a:cubicBezTo>
                  <a:cubicBezTo>
                    <a:pt x="24322" y="6126"/>
                    <a:pt x="27710" y="7527"/>
                    <a:pt x="29240" y="13149"/>
                  </a:cubicBezTo>
                  <a:cubicBezTo>
                    <a:pt x="29240" y="13149"/>
                    <a:pt x="32142" y="10762"/>
                    <a:pt x="31681" y="7182"/>
                  </a:cubicBezTo>
                  <a:cubicBezTo>
                    <a:pt x="31195" y="3269"/>
                    <a:pt x="27747" y="532"/>
                    <a:pt x="23894" y="532"/>
                  </a:cubicBezTo>
                  <a:cubicBezTo>
                    <a:pt x="23447" y="532"/>
                    <a:pt x="22995" y="569"/>
                    <a:pt x="22541" y="645"/>
                  </a:cubicBezTo>
                  <a:cubicBezTo>
                    <a:pt x="21347" y="835"/>
                    <a:pt x="20154" y="1188"/>
                    <a:pt x="19042" y="1649"/>
                  </a:cubicBezTo>
                  <a:cubicBezTo>
                    <a:pt x="17901" y="2126"/>
                    <a:pt x="16691" y="2368"/>
                    <a:pt x="15475" y="2368"/>
                  </a:cubicBezTo>
                  <a:cubicBezTo>
                    <a:pt x="14551" y="2368"/>
                    <a:pt x="13624" y="2228"/>
                    <a:pt x="12722" y="1947"/>
                  </a:cubicBezTo>
                  <a:cubicBezTo>
                    <a:pt x="11637" y="1594"/>
                    <a:pt x="10579" y="1160"/>
                    <a:pt x="9548" y="699"/>
                  </a:cubicBezTo>
                  <a:cubicBezTo>
                    <a:pt x="8551" y="232"/>
                    <a:pt x="7478" y="0"/>
                    <a:pt x="6405" y="0"/>
                  </a:cubicBezTo>
                  <a:close/>
                </a:path>
              </a:pathLst>
            </a:custGeom>
            <a:solidFill>
              <a:schemeClr val="accent4"/>
            </a:solidFill>
            <a:ln w="9525" cap="flat" cmpd="sng">
              <a:solidFill>
                <a:schemeClr val="accent4"/>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41"/>
            <p:cNvSpPr/>
            <p:nvPr/>
          </p:nvSpPr>
          <p:spPr>
            <a:xfrm>
              <a:off x="2250348" y="1698030"/>
              <a:ext cx="348832" cy="294468"/>
            </a:xfrm>
            <a:custGeom>
              <a:avLst/>
              <a:gdLst/>
              <a:ahLst/>
              <a:cxnLst/>
              <a:rect l="l" t="t" r="r" b="b"/>
              <a:pathLst>
                <a:path w="9580" h="8087" extrusionOk="0">
                  <a:moveTo>
                    <a:pt x="5293" y="0"/>
                  </a:moveTo>
                  <a:cubicBezTo>
                    <a:pt x="1974" y="0"/>
                    <a:pt x="1" y="3901"/>
                    <a:pt x="2174" y="6592"/>
                  </a:cubicBezTo>
                  <a:cubicBezTo>
                    <a:pt x="3013" y="7620"/>
                    <a:pt x="4156" y="8086"/>
                    <a:pt x="5284" y="8086"/>
                  </a:cubicBezTo>
                  <a:cubicBezTo>
                    <a:pt x="7221" y="8086"/>
                    <a:pt x="9112" y="6712"/>
                    <a:pt x="9335" y="4449"/>
                  </a:cubicBezTo>
                  <a:cubicBezTo>
                    <a:pt x="9579" y="2225"/>
                    <a:pt x="7979" y="272"/>
                    <a:pt x="5782" y="28"/>
                  </a:cubicBezTo>
                  <a:cubicBezTo>
                    <a:pt x="5616" y="9"/>
                    <a:pt x="5453" y="0"/>
                    <a:pt x="5293" y="0"/>
                  </a:cubicBezTo>
                  <a:close/>
                </a:path>
              </a:pathLst>
            </a:custGeom>
            <a:solidFill>
              <a:srgbClr val="6F54AD"/>
            </a:solidFill>
            <a:ln w="9525"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41"/>
            <p:cNvSpPr/>
            <p:nvPr/>
          </p:nvSpPr>
          <p:spPr>
            <a:xfrm>
              <a:off x="1961124" y="1690966"/>
              <a:ext cx="1376793" cy="1090882"/>
            </a:xfrm>
            <a:custGeom>
              <a:avLst/>
              <a:gdLst/>
              <a:ahLst/>
              <a:cxnLst/>
              <a:rect l="l" t="t" r="r" b="b"/>
              <a:pathLst>
                <a:path w="37811" h="29959" extrusionOk="0">
                  <a:moveTo>
                    <a:pt x="19976" y="0"/>
                  </a:moveTo>
                  <a:cubicBezTo>
                    <a:pt x="13706" y="0"/>
                    <a:pt x="7944" y="4926"/>
                    <a:pt x="6347" y="11967"/>
                  </a:cubicBezTo>
                  <a:cubicBezTo>
                    <a:pt x="5614" y="10905"/>
                    <a:pt x="4550" y="10220"/>
                    <a:pt x="3421" y="10220"/>
                  </a:cubicBezTo>
                  <a:cubicBezTo>
                    <a:pt x="3339" y="10220"/>
                    <a:pt x="3256" y="10223"/>
                    <a:pt x="3174" y="10231"/>
                  </a:cubicBezTo>
                  <a:cubicBezTo>
                    <a:pt x="1275" y="10421"/>
                    <a:pt x="0" y="12563"/>
                    <a:pt x="326" y="14977"/>
                  </a:cubicBezTo>
                  <a:cubicBezTo>
                    <a:pt x="661" y="17277"/>
                    <a:pt x="2326" y="19059"/>
                    <a:pt x="4124" y="19059"/>
                  </a:cubicBezTo>
                  <a:cubicBezTo>
                    <a:pt x="4214" y="19059"/>
                    <a:pt x="4304" y="19055"/>
                    <a:pt x="4394" y="19046"/>
                  </a:cubicBezTo>
                  <a:cubicBezTo>
                    <a:pt x="5045" y="18992"/>
                    <a:pt x="5669" y="18693"/>
                    <a:pt x="6130" y="18205"/>
                  </a:cubicBezTo>
                  <a:cubicBezTo>
                    <a:pt x="7025" y="23982"/>
                    <a:pt x="10985" y="28675"/>
                    <a:pt x="16464" y="29733"/>
                  </a:cubicBezTo>
                  <a:cubicBezTo>
                    <a:pt x="17237" y="29885"/>
                    <a:pt x="18009" y="29959"/>
                    <a:pt x="18774" y="29959"/>
                  </a:cubicBezTo>
                  <a:cubicBezTo>
                    <a:pt x="23319" y="29959"/>
                    <a:pt x="27592" y="27356"/>
                    <a:pt x="30216" y="23223"/>
                  </a:cubicBezTo>
                  <a:cubicBezTo>
                    <a:pt x="30460" y="23657"/>
                    <a:pt x="30840" y="24010"/>
                    <a:pt x="31274" y="24254"/>
                  </a:cubicBezTo>
                  <a:cubicBezTo>
                    <a:pt x="31691" y="24465"/>
                    <a:pt x="32146" y="24566"/>
                    <a:pt x="32615" y="24566"/>
                  </a:cubicBezTo>
                  <a:cubicBezTo>
                    <a:pt x="34068" y="24566"/>
                    <a:pt x="35647" y="23602"/>
                    <a:pt x="36590" y="22002"/>
                  </a:cubicBezTo>
                  <a:cubicBezTo>
                    <a:pt x="37811" y="19860"/>
                    <a:pt x="37431" y="17418"/>
                    <a:pt x="35749" y="16550"/>
                  </a:cubicBezTo>
                  <a:cubicBezTo>
                    <a:pt x="35295" y="16342"/>
                    <a:pt x="34807" y="16239"/>
                    <a:pt x="34321" y="16239"/>
                  </a:cubicBezTo>
                  <a:cubicBezTo>
                    <a:pt x="33734" y="16239"/>
                    <a:pt x="33150" y="16389"/>
                    <a:pt x="32630" y="16686"/>
                  </a:cubicBezTo>
                  <a:cubicBezTo>
                    <a:pt x="33769" y="8847"/>
                    <a:pt x="29267" y="1578"/>
                    <a:pt x="22269" y="222"/>
                  </a:cubicBezTo>
                  <a:cubicBezTo>
                    <a:pt x="21501" y="73"/>
                    <a:pt x="20735" y="0"/>
                    <a:pt x="19976" y="0"/>
                  </a:cubicBezTo>
                  <a:close/>
                </a:path>
              </a:pathLst>
            </a:custGeom>
            <a:solidFill>
              <a:srgbClr val="F6B26B"/>
            </a:solidFill>
            <a:ln w="95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41"/>
            <p:cNvSpPr/>
            <p:nvPr/>
          </p:nvSpPr>
          <p:spPr>
            <a:xfrm>
              <a:off x="2178397" y="1691003"/>
              <a:ext cx="1035098" cy="666822"/>
            </a:xfrm>
            <a:custGeom>
              <a:avLst/>
              <a:gdLst/>
              <a:ahLst/>
              <a:cxnLst/>
              <a:rect l="l" t="t" r="r" b="b"/>
              <a:pathLst>
                <a:path w="28427" h="18313" extrusionOk="0">
                  <a:moveTo>
                    <a:pt x="14018" y="0"/>
                  </a:moveTo>
                  <a:cubicBezTo>
                    <a:pt x="7744" y="0"/>
                    <a:pt x="1978" y="4949"/>
                    <a:pt x="380" y="11993"/>
                  </a:cubicBezTo>
                  <a:lnTo>
                    <a:pt x="0" y="14732"/>
                  </a:lnTo>
                  <a:cubicBezTo>
                    <a:pt x="70" y="14746"/>
                    <a:pt x="143" y="14753"/>
                    <a:pt x="219" y="14753"/>
                  </a:cubicBezTo>
                  <a:cubicBezTo>
                    <a:pt x="3052" y="14753"/>
                    <a:pt x="9809" y="5129"/>
                    <a:pt x="10443" y="4073"/>
                  </a:cubicBezTo>
                  <a:cubicBezTo>
                    <a:pt x="11338" y="5890"/>
                    <a:pt x="14240" y="10745"/>
                    <a:pt x="16166" y="12671"/>
                  </a:cubicBezTo>
                  <a:cubicBezTo>
                    <a:pt x="18960" y="15465"/>
                    <a:pt x="22486" y="17417"/>
                    <a:pt x="26365" y="18313"/>
                  </a:cubicBezTo>
                  <a:cubicBezTo>
                    <a:pt x="28426" y="9335"/>
                    <a:pt x="23300" y="1577"/>
                    <a:pt x="16302" y="221"/>
                  </a:cubicBezTo>
                  <a:cubicBezTo>
                    <a:pt x="15537" y="72"/>
                    <a:pt x="14774" y="0"/>
                    <a:pt x="14018" y="0"/>
                  </a:cubicBezTo>
                  <a:close/>
                </a:path>
              </a:pathLst>
            </a:custGeom>
            <a:solidFill>
              <a:schemeClr val="accent4"/>
            </a:solidFill>
            <a:ln w="19050" cap="flat" cmpd="sng">
              <a:solidFill>
                <a:schemeClr val="accent4"/>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41"/>
            <p:cNvSpPr/>
            <p:nvPr/>
          </p:nvSpPr>
          <p:spPr>
            <a:xfrm>
              <a:off x="2705213" y="2366382"/>
              <a:ext cx="305792" cy="255689"/>
            </a:xfrm>
            <a:custGeom>
              <a:avLst/>
              <a:gdLst/>
              <a:ahLst/>
              <a:cxnLst/>
              <a:rect l="l" t="t" r="r" b="b"/>
              <a:pathLst>
                <a:path w="8398" h="7022" extrusionOk="0">
                  <a:moveTo>
                    <a:pt x="3829" y="1"/>
                  </a:moveTo>
                  <a:cubicBezTo>
                    <a:pt x="2103" y="1"/>
                    <a:pt x="590" y="1259"/>
                    <a:pt x="342" y="2992"/>
                  </a:cubicBezTo>
                  <a:cubicBezTo>
                    <a:pt x="1" y="5282"/>
                    <a:pt x="1830" y="7021"/>
                    <a:pt x="3827" y="7021"/>
                  </a:cubicBezTo>
                  <a:cubicBezTo>
                    <a:pt x="4527" y="7021"/>
                    <a:pt x="5248" y="6807"/>
                    <a:pt x="5902" y="6328"/>
                  </a:cubicBezTo>
                  <a:cubicBezTo>
                    <a:pt x="8398" y="4457"/>
                    <a:pt x="7394" y="497"/>
                    <a:pt x="4329" y="36"/>
                  </a:cubicBezTo>
                  <a:cubicBezTo>
                    <a:pt x="4161" y="12"/>
                    <a:pt x="3994" y="1"/>
                    <a:pt x="3829" y="1"/>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41"/>
            <p:cNvSpPr/>
            <p:nvPr/>
          </p:nvSpPr>
          <p:spPr>
            <a:xfrm>
              <a:off x="2262801" y="2302915"/>
              <a:ext cx="305756" cy="255543"/>
            </a:xfrm>
            <a:custGeom>
              <a:avLst/>
              <a:gdLst/>
              <a:ahLst/>
              <a:cxnLst/>
              <a:rect l="l" t="t" r="r" b="b"/>
              <a:pathLst>
                <a:path w="8397" h="7018" extrusionOk="0">
                  <a:moveTo>
                    <a:pt x="3766" y="1"/>
                  </a:moveTo>
                  <a:cubicBezTo>
                    <a:pt x="2077" y="1"/>
                    <a:pt x="586" y="1256"/>
                    <a:pt x="340" y="2999"/>
                  </a:cubicBezTo>
                  <a:cubicBezTo>
                    <a:pt x="0" y="5282"/>
                    <a:pt x="1817" y="7017"/>
                    <a:pt x="3807" y="7017"/>
                  </a:cubicBezTo>
                  <a:cubicBezTo>
                    <a:pt x="4513" y="7017"/>
                    <a:pt x="5240" y="6799"/>
                    <a:pt x="5901" y="6308"/>
                  </a:cubicBezTo>
                  <a:cubicBezTo>
                    <a:pt x="8396" y="4464"/>
                    <a:pt x="7393" y="477"/>
                    <a:pt x="4301" y="43"/>
                  </a:cubicBezTo>
                  <a:cubicBezTo>
                    <a:pt x="4121" y="15"/>
                    <a:pt x="3943" y="1"/>
                    <a:pt x="3766" y="1"/>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41"/>
            <p:cNvSpPr/>
            <p:nvPr/>
          </p:nvSpPr>
          <p:spPr>
            <a:xfrm>
              <a:off x="2401606" y="2207405"/>
              <a:ext cx="88919" cy="113134"/>
            </a:xfrm>
            <a:custGeom>
              <a:avLst/>
              <a:gdLst/>
              <a:ahLst/>
              <a:cxnLst/>
              <a:rect l="l" t="t" r="r" b="b"/>
              <a:pathLst>
                <a:path w="2442" h="3107" extrusionOk="0">
                  <a:moveTo>
                    <a:pt x="1333" y="1"/>
                  </a:moveTo>
                  <a:cubicBezTo>
                    <a:pt x="772" y="1"/>
                    <a:pt x="236" y="600"/>
                    <a:pt x="109" y="1391"/>
                  </a:cubicBezTo>
                  <a:cubicBezTo>
                    <a:pt x="0" y="2259"/>
                    <a:pt x="380" y="3018"/>
                    <a:pt x="977" y="3100"/>
                  </a:cubicBezTo>
                  <a:cubicBezTo>
                    <a:pt x="1012" y="3105"/>
                    <a:pt x="1047" y="3107"/>
                    <a:pt x="1082" y="3107"/>
                  </a:cubicBezTo>
                  <a:cubicBezTo>
                    <a:pt x="1642" y="3107"/>
                    <a:pt x="2178" y="2508"/>
                    <a:pt x="2306" y="1717"/>
                  </a:cubicBezTo>
                  <a:cubicBezTo>
                    <a:pt x="2441" y="849"/>
                    <a:pt x="2035" y="89"/>
                    <a:pt x="1438" y="8"/>
                  </a:cubicBezTo>
                  <a:cubicBezTo>
                    <a:pt x="1403" y="3"/>
                    <a:pt x="1368" y="1"/>
                    <a:pt x="1333" y="1"/>
                  </a:cubicBezTo>
                  <a:close/>
                </a:path>
              </a:pathLst>
            </a:custGeom>
            <a:solidFill>
              <a:srgbClr val="252C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41"/>
            <p:cNvSpPr/>
            <p:nvPr/>
          </p:nvSpPr>
          <p:spPr>
            <a:xfrm>
              <a:off x="2795662" y="2276370"/>
              <a:ext cx="88919" cy="112333"/>
            </a:xfrm>
            <a:custGeom>
              <a:avLst/>
              <a:gdLst/>
              <a:ahLst/>
              <a:cxnLst/>
              <a:rect l="l" t="t" r="r" b="b"/>
              <a:pathLst>
                <a:path w="2442" h="3085" extrusionOk="0">
                  <a:moveTo>
                    <a:pt x="1302" y="0"/>
                  </a:moveTo>
                  <a:cubicBezTo>
                    <a:pt x="754" y="0"/>
                    <a:pt x="237" y="594"/>
                    <a:pt x="136" y="1396"/>
                  </a:cubicBezTo>
                  <a:cubicBezTo>
                    <a:pt x="1" y="2237"/>
                    <a:pt x="380" y="2996"/>
                    <a:pt x="1004" y="3077"/>
                  </a:cubicBezTo>
                  <a:cubicBezTo>
                    <a:pt x="1039" y="3082"/>
                    <a:pt x="1075" y="3085"/>
                    <a:pt x="1110" y="3085"/>
                  </a:cubicBezTo>
                  <a:cubicBezTo>
                    <a:pt x="1670" y="3085"/>
                    <a:pt x="2204" y="2485"/>
                    <a:pt x="2306" y="1694"/>
                  </a:cubicBezTo>
                  <a:cubicBezTo>
                    <a:pt x="2442" y="853"/>
                    <a:pt x="2062" y="94"/>
                    <a:pt x="1438" y="12"/>
                  </a:cubicBezTo>
                  <a:cubicBezTo>
                    <a:pt x="1393" y="4"/>
                    <a:pt x="1348" y="0"/>
                    <a:pt x="1302" y="0"/>
                  </a:cubicBezTo>
                  <a:close/>
                </a:path>
              </a:pathLst>
            </a:custGeom>
            <a:solidFill>
              <a:srgbClr val="252C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41"/>
            <p:cNvSpPr/>
            <p:nvPr/>
          </p:nvSpPr>
          <p:spPr>
            <a:xfrm>
              <a:off x="2503342" y="2408147"/>
              <a:ext cx="245930" cy="161380"/>
            </a:xfrm>
            <a:custGeom>
              <a:avLst/>
              <a:gdLst/>
              <a:ahLst/>
              <a:cxnLst/>
              <a:rect l="l" t="t" r="r" b="b"/>
              <a:pathLst>
                <a:path w="6754" h="4432" extrusionOk="0">
                  <a:moveTo>
                    <a:pt x="0" y="1"/>
                  </a:moveTo>
                  <a:cubicBezTo>
                    <a:pt x="0" y="1032"/>
                    <a:pt x="271" y="2035"/>
                    <a:pt x="787" y="2957"/>
                  </a:cubicBezTo>
                  <a:cubicBezTo>
                    <a:pt x="1166" y="3690"/>
                    <a:pt x="1872" y="4205"/>
                    <a:pt x="2685" y="4395"/>
                  </a:cubicBezTo>
                  <a:cubicBezTo>
                    <a:pt x="2836" y="4419"/>
                    <a:pt x="2988" y="4431"/>
                    <a:pt x="3140" y="4431"/>
                  </a:cubicBezTo>
                  <a:cubicBezTo>
                    <a:pt x="3830" y="4431"/>
                    <a:pt x="4506" y="4179"/>
                    <a:pt x="5018" y="3690"/>
                  </a:cubicBezTo>
                  <a:cubicBezTo>
                    <a:pt x="5859" y="2957"/>
                    <a:pt x="6456" y="2035"/>
                    <a:pt x="6754" y="977"/>
                  </a:cubicBezTo>
                  <a:lnTo>
                    <a:pt x="0" y="1"/>
                  </a:lnTo>
                  <a:close/>
                </a:path>
              </a:pathLst>
            </a:custGeom>
            <a:solidFill>
              <a:srgbClr val="252C3C"/>
            </a:solidFill>
            <a:ln w="9525" cap="flat" cmpd="sng">
              <a:solidFill>
                <a:srgbClr val="252C3C"/>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41"/>
            <p:cNvSpPr/>
            <p:nvPr/>
          </p:nvSpPr>
          <p:spPr>
            <a:xfrm>
              <a:off x="2532946" y="2490840"/>
              <a:ext cx="155117" cy="71696"/>
            </a:xfrm>
            <a:custGeom>
              <a:avLst/>
              <a:gdLst/>
              <a:ahLst/>
              <a:cxnLst/>
              <a:rect l="l" t="t" r="r" b="b"/>
              <a:pathLst>
                <a:path w="4260" h="1969" extrusionOk="0">
                  <a:moveTo>
                    <a:pt x="1644" y="0"/>
                  </a:moveTo>
                  <a:cubicBezTo>
                    <a:pt x="1066" y="0"/>
                    <a:pt x="504" y="168"/>
                    <a:pt x="1" y="469"/>
                  </a:cubicBezTo>
                  <a:cubicBezTo>
                    <a:pt x="408" y="1202"/>
                    <a:pt x="1086" y="1744"/>
                    <a:pt x="1899" y="1934"/>
                  </a:cubicBezTo>
                  <a:cubicBezTo>
                    <a:pt x="2042" y="1957"/>
                    <a:pt x="2185" y="1968"/>
                    <a:pt x="2328" y="1968"/>
                  </a:cubicBezTo>
                  <a:cubicBezTo>
                    <a:pt x="3028" y="1968"/>
                    <a:pt x="3719" y="1697"/>
                    <a:pt x="4259" y="1202"/>
                  </a:cubicBezTo>
                  <a:cubicBezTo>
                    <a:pt x="3771" y="578"/>
                    <a:pt x="3039" y="171"/>
                    <a:pt x="2252" y="62"/>
                  </a:cubicBezTo>
                  <a:cubicBezTo>
                    <a:pt x="2049" y="20"/>
                    <a:pt x="1846" y="0"/>
                    <a:pt x="1644" y="0"/>
                  </a:cubicBezTo>
                  <a:close/>
                </a:path>
              </a:pathLst>
            </a:custGeom>
            <a:solidFill>
              <a:srgbClr val="FFA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41"/>
            <p:cNvSpPr/>
            <p:nvPr/>
          </p:nvSpPr>
          <p:spPr>
            <a:xfrm>
              <a:off x="2601110" y="2308413"/>
              <a:ext cx="86188" cy="74099"/>
            </a:xfrm>
            <a:custGeom>
              <a:avLst/>
              <a:gdLst/>
              <a:ahLst/>
              <a:cxnLst/>
              <a:rect l="l" t="t" r="r" b="b"/>
              <a:pathLst>
                <a:path w="2367" h="2035" extrusionOk="0">
                  <a:moveTo>
                    <a:pt x="1601" y="0"/>
                  </a:moveTo>
                  <a:lnTo>
                    <a:pt x="1601" y="0"/>
                  </a:lnTo>
                  <a:cubicBezTo>
                    <a:pt x="597" y="55"/>
                    <a:pt x="0" y="1112"/>
                    <a:pt x="434" y="2008"/>
                  </a:cubicBezTo>
                  <a:cubicBezTo>
                    <a:pt x="558" y="2026"/>
                    <a:pt x="671" y="2034"/>
                    <a:pt x="774" y="2034"/>
                  </a:cubicBezTo>
                  <a:cubicBezTo>
                    <a:pt x="2366" y="2034"/>
                    <a:pt x="1601" y="0"/>
                    <a:pt x="1601" y="0"/>
                  </a:cubicBezTo>
                  <a:close/>
                </a:path>
              </a:pathLst>
            </a:custGeom>
            <a:solidFill>
              <a:srgbClr val="FF5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41"/>
            <p:cNvSpPr/>
            <p:nvPr/>
          </p:nvSpPr>
          <p:spPr>
            <a:xfrm>
              <a:off x="2609995" y="2300511"/>
              <a:ext cx="74099" cy="93871"/>
            </a:xfrm>
            <a:custGeom>
              <a:avLst/>
              <a:gdLst/>
              <a:ahLst/>
              <a:cxnLst/>
              <a:rect l="l" t="t" r="r" b="b"/>
              <a:pathLst>
                <a:path w="2035" h="2578" fill="none" extrusionOk="0">
                  <a:moveTo>
                    <a:pt x="1302" y="0"/>
                  </a:moveTo>
                  <a:cubicBezTo>
                    <a:pt x="1302" y="0"/>
                    <a:pt x="2035" y="2577"/>
                    <a:pt x="0" y="2279"/>
                  </a:cubicBezTo>
                </a:path>
              </a:pathLst>
            </a:custGeom>
            <a:noFill/>
            <a:ln w="9525" cap="flat" cmpd="sng">
              <a:solidFill>
                <a:srgbClr val="252C3C"/>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41"/>
            <p:cNvSpPr/>
            <p:nvPr/>
          </p:nvSpPr>
          <p:spPr>
            <a:xfrm>
              <a:off x="3121590" y="2385462"/>
              <a:ext cx="115610" cy="106689"/>
            </a:xfrm>
            <a:custGeom>
              <a:avLst/>
              <a:gdLst/>
              <a:ahLst/>
              <a:cxnLst/>
              <a:rect l="l" t="t" r="r" b="b"/>
              <a:pathLst>
                <a:path w="3175" h="2930" fill="none" extrusionOk="0">
                  <a:moveTo>
                    <a:pt x="3174" y="0"/>
                  </a:moveTo>
                  <a:lnTo>
                    <a:pt x="1" y="2929"/>
                  </a:lnTo>
                </a:path>
              </a:pathLst>
            </a:custGeom>
            <a:noFill/>
            <a:ln w="9525" cap="flat" cmpd="sng">
              <a:solidFill>
                <a:srgbClr val="252C3C"/>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41"/>
            <p:cNvSpPr/>
            <p:nvPr/>
          </p:nvSpPr>
          <p:spPr>
            <a:xfrm>
              <a:off x="2053939" y="2166186"/>
              <a:ext cx="81018" cy="134362"/>
            </a:xfrm>
            <a:custGeom>
              <a:avLst/>
              <a:gdLst/>
              <a:ahLst/>
              <a:cxnLst/>
              <a:rect l="l" t="t" r="r" b="b"/>
              <a:pathLst>
                <a:path w="2225" h="3690" fill="none" extrusionOk="0">
                  <a:moveTo>
                    <a:pt x="2225" y="3689"/>
                  </a:moveTo>
                  <a:lnTo>
                    <a:pt x="1" y="1"/>
                  </a:lnTo>
                </a:path>
              </a:pathLst>
            </a:custGeom>
            <a:noFill/>
            <a:ln w="9525" cap="flat" cmpd="sng">
              <a:solidFill>
                <a:srgbClr val="252C3C"/>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41"/>
            <p:cNvSpPr/>
            <p:nvPr/>
          </p:nvSpPr>
          <p:spPr>
            <a:xfrm>
              <a:off x="2812448" y="2118777"/>
              <a:ext cx="122528" cy="32626"/>
            </a:xfrm>
            <a:custGeom>
              <a:avLst/>
              <a:gdLst/>
              <a:ahLst/>
              <a:cxnLst/>
              <a:rect l="l" t="t" r="r" b="b"/>
              <a:pathLst>
                <a:path w="3365" h="896" fill="none" extrusionOk="0">
                  <a:moveTo>
                    <a:pt x="3364" y="896"/>
                  </a:moveTo>
                  <a:cubicBezTo>
                    <a:pt x="2361" y="272"/>
                    <a:pt x="1167" y="1"/>
                    <a:pt x="1" y="163"/>
                  </a:cubicBezTo>
                </a:path>
              </a:pathLst>
            </a:custGeom>
            <a:noFill/>
            <a:ln w="9525" cap="flat" cmpd="sng">
              <a:solidFill>
                <a:srgbClr val="252C3C"/>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41"/>
            <p:cNvSpPr/>
            <p:nvPr/>
          </p:nvSpPr>
          <p:spPr>
            <a:xfrm>
              <a:off x="2417409" y="2049629"/>
              <a:ext cx="125477" cy="15839"/>
            </a:xfrm>
            <a:custGeom>
              <a:avLst/>
              <a:gdLst/>
              <a:ahLst/>
              <a:cxnLst/>
              <a:rect l="l" t="t" r="r" b="b"/>
              <a:pathLst>
                <a:path w="3446" h="435" fill="none" extrusionOk="0">
                  <a:moveTo>
                    <a:pt x="3445" y="435"/>
                  </a:moveTo>
                  <a:cubicBezTo>
                    <a:pt x="2848" y="164"/>
                    <a:pt x="2197" y="28"/>
                    <a:pt x="1546" y="1"/>
                  </a:cubicBezTo>
                  <a:cubicBezTo>
                    <a:pt x="1031" y="1"/>
                    <a:pt x="516" y="55"/>
                    <a:pt x="0" y="191"/>
                  </a:cubicBezTo>
                </a:path>
              </a:pathLst>
            </a:custGeom>
            <a:noFill/>
            <a:ln w="9525" cap="flat" cmpd="sng">
              <a:solidFill>
                <a:srgbClr val="252C3C"/>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41"/>
            <p:cNvSpPr/>
            <p:nvPr/>
          </p:nvSpPr>
          <p:spPr>
            <a:xfrm>
              <a:off x="3102328" y="2520042"/>
              <a:ext cx="83494" cy="69366"/>
            </a:xfrm>
            <a:custGeom>
              <a:avLst/>
              <a:gdLst/>
              <a:ahLst/>
              <a:cxnLst/>
              <a:rect l="l" t="t" r="r" b="b"/>
              <a:pathLst>
                <a:path w="2293" h="1905" extrusionOk="0">
                  <a:moveTo>
                    <a:pt x="1020" y="0"/>
                  </a:moveTo>
                  <a:cubicBezTo>
                    <a:pt x="579" y="0"/>
                    <a:pt x="194" y="327"/>
                    <a:pt x="123" y="779"/>
                  </a:cubicBezTo>
                  <a:cubicBezTo>
                    <a:pt x="1" y="1411"/>
                    <a:pt x="505" y="1905"/>
                    <a:pt x="1052" y="1905"/>
                  </a:cubicBezTo>
                  <a:cubicBezTo>
                    <a:pt x="1233" y="1905"/>
                    <a:pt x="1419" y="1850"/>
                    <a:pt x="1587" y="1729"/>
                  </a:cubicBezTo>
                  <a:cubicBezTo>
                    <a:pt x="2293" y="1241"/>
                    <a:pt x="2049" y="156"/>
                    <a:pt x="1208" y="20"/>
                  </a:cubicBezTo>
                  <a:cubicBezTo>
                    <a:pt x="1145" y="7"/>
                    <a:pt x="1082" y="0"/>
                    <a:pt x="1020" y="0"/>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41"/>
            <p:cNvSpPr/>
            <p:nvPr/>
          </p:nvSpPr>
          <p:spPr>
            <a:xfrm>
              <a:off x="2059401" y="2333647"/>
              <a:ext cx="83457" cy="69257"/>
            </a:xfrm>
            <a:custGeom>
              <a:avLst/>
              <a:gdLst/>
              <a:ahLst/>
              <a:cxnLst/>
              <a:rect l="l" t="t" r="r" b="b"/>
              <a:pathLst>
                <a:path w="2292" h="1902" extrusionOk="0">
                  <a:moveTo>
                    <a:pt x="1059" y="1"/>
                  </a:moveTo>
                  <a:cubicBezTo>
                    <a:pt x="601" y="1"/>
                    <a:pt x="195" y="334"/>
                    <a:pt x="122" y="799"/>
                  </a:cubicBezTo>
                  <a:cubicBezTo>
                    <a:pt x="1" y="1426"/>
                    <a:pt x="497" y="1902"/>
                    <a:pt x="1038" y="1902"/>
                  </a:cubicBezTo>
                  <a:cubicBezTo>
                    <a:pt x="1223" y="1902"/>
                    <a:pt x="1414" y="1846"/>
                    <a:pt x="1587" y="1721"/>
                  </a:cubicBezTo>
                  <a:cubicBezTo>
                    <a:pt x="2292" y="1233"/>
                    <a:pt x="2048" y="175"/>
                    <a:pt x="1207" y="13"/>
                  </a:cubicBezTo>
                  <a:cubicBezTo>
                    <a:pt x="1157" y="5"/>
                    <a:pt x="1108" y="1"/>
                    <a:pt x="1059" y="1"/>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9" name="Google Shape;1119;p41"/>
          <p:cNvSpPr/>
          <p:nvPr/>
        </p:nvSpPr>
        <p:spPr>
          <a:xfrm flipH="1">
            <a:off x="2785228" y="377641"/>
            <a:ext cx="157424" cy="178960"/>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2"/>
          </a:solidFill>
          <a:ln w="3400" cap="flat" cmpd="sng">
            <a:solidFill>
              <a:schemeClr val="accent2"/>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21" name="Google Shape;1121;p41"/>
          <p:cNvGrpSpPr/>
          <p:nvPr/>
        </p:nvGrpSpPr>
        <p:grpSpPr>
          <a:xfrm>
            <a:off x="6319200" y="210249"/>
            <a:ext cx="524308" cy="346352"/>
            <a:chOff x="-430300" y="2401925"/>
            <a:chExt cx="313300" cy="206975"/>
          </a:xfrm>
        </p:grpSpPr>
        <p:sp>
          <p:nvSpPr>
            <p:cNvPr id="1122" name="Google Shape;1122;p41"/>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41"/>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41"/>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41"/>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41"/>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41"/>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8" name="Google Shape;1128;p41"/>
          <p:cNvGrpSpPr/>
          <p:nvPr/>
        </p:nvGrpSpPr>
        <p:grpSpPr>
          <a:xfrm flipH="1">
            <a:off x="5872040" y="4125567"/>
            <a:ext cx="524308" cy="346352"/>
            <a:chOff x="-430300" y="2401925"/>
            <a:chExt cx="313300" cy="206975"/>
          </a:xfrm>
        </p:grpSpPr>
        <p:sp>
          <p:nvSpPr>
            <p:cNvPr id="1129" name="Google Shape;1129;p41"/>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41"/>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41"/>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41"/>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41"/>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41"/>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 name="Google Shape;1036;p39">
            <a:extLst>
              <a:ext uri="{FF2B5EF4-FFF2-40B4-BE49-F238E27FC236}">
                <a16:creationId xmlns:a16="http://schemas.microsoft.com/office/drawing/2014/main" id="{8EF9B622-D9FB-4DA0-A7FB-978EE6038350}"/>
              </a:ext>
            </a:extLst>
          </p:cNvPr>
          <p:cNvSpPr/>
          <p:nvPr/>
        </p:nvSpPr>
        <p:spPr>
          <a:xfrm>
            <a:off x="891312" y="449019"/>
            <a:ext cx="7257421" cy="1757689"/>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 name="Google Shape;1827;p54">
            <a:extLst>
              <a:ext uri="{FF2B5EF4-FFF2-40B4-BE49-F238E27FC236}">
                <a16:creationId xmlns:a16="http://schemas.microsoft.com/office/drawing/2014/main" id="{6547DE78-EFE4-4803-8211-BBC7BD9AAE76}"/>
              </a:ext>
            </a:extLst>
          </p:cNvPr>
          <p:cNvGrpSpPr/>
          <p:nvPr/>
        </p:nvGrpSpPr>
        <p:grpSpPr>
          <a:xfrm>
            <a:off x="6689897" y="2653275"/>
            <a:ext cx="1918159" cy="2490225"/>
            <a:chOff x="-221649" y="1584725"/>
            <a:chExt cx="1007990" cy="1308610"/>
          </a:xfrm>
        </p:grpSpPr>
        <p:sp>
          <p:nvSpPr>
            <p:cNvPr id="55" name="Google Shape;1828;p54">
              <a:extLst>
                <a:ext uri="{FF2B5EF4-FFF2-40B4-BE49-F238E27FC236}">
                  <a16:creationId xmlns:a16="http://schemas.microsoft.com/office/drawing/2014/main" id="{A62D27D6-3016-412D-B85B-29EBC406E1FA}"/>
                </a:ext>
              </a:extLst>
            </p:cNvPr>
            <p:cNvSpPr/>
            <p:nvPr/>
          </p:nvSpPr>
          <p:spPr>
            <a:xfrm>
              <a:off x="-208050" y="1584725"/>
              <a:ext cx="861775" cy="975809"/>
            </a:xfrm>
            <a:custGeom>
              <a:avLst/>
              <a:gdLst/>
              <a:ahLst/>
              <a:cxnLst/>
              <a:rect l="l" t="t" r="r" b="b"/>
              <a:pathLst>
                <a:path w="36312" h="41117" extrusionOk="0">
                  <a:moveTo>
                    <a:pt x="14201" y="1"/>
                  </a:moveTo>
                  <a:cubicBezTo>
                    <a:pt x="8381" y="1"/>
                    <a:pt x="0" y="4529"/>
                    <a:pt x="1620" y="31461"/>
                  </a:cubicBezTo>
                  <a:lnTo>
                    <a:pt x="1051" y="41117"/>
                  </a:lnTo>
                  <a:lnTo>
                    <a:pt x="1051" y="41117"/>
                  </a:lnTo>
                  <a:lnTo>
                    <a:pt x="36312" y="39245"/>
                  </a:lnTo>
                  <a:cubicBezTo>
                    <a:pt x="36312" y="39245"/>
                    <a:pt x="34482" y="470"/>
                    <a:pt x="22359" y="470"/>
                  </a:cubicBezTo>
                  <a:cubicBezTo>
                    <a:pt x="21446" y="470"/>
                    <a:pt x="20474" y="690"/>
                    <a:pt x="19441" y="1163"/>
                  </a:cubicBezTo>
                  <a:cubicBezTo>
                    <a:pt x="19441" y="1163"/>
                    <a:pt x="17149" y="1"/>
                    <a:pt x="14201" y="1"/>
                  </a:cubicBezTo>
                  <a:close/>
                </a:path>
              </a:pathLst>
            </a:custGeom>
            <a:solidFill>
              <a:schemeClr val="dk2"/>
            </a:solidFill>
            <a:ln w="5425" cap="flat" cmpd="sng">
              <a:solidFill>
                <a:schemeClr val="dk2"/>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829;p54">
              <a:extLst>
                <a:ext uri="{FF2B5EF4-FFF2-40B4-BE49-F238E27FC236}">
                  <a16:creationId xmlns:a16="http://schemas.microsoft.com/office/drawing/2014/main" id="{66F7CD38-8108-4910-A4E9-8DB687D4CC81}"/>
                </a:ext>
              </a:extLst>
            </p:cNvPr>
            <p:cNvSpPr/>
            <p:nvPr/>
          </p:nvSpPr>
          <p:spPr>
            <a:xfrm>
              <a:off x="-221649" y="1811228"/>
              <a:ext cx="1007990" cy="1082107"/>
            </a:xfrm>
            <a:custGeom>
              <a:avLst/>
              <a:gdLst/>
              <a:ahLst/>
              <a:cxnLst/>
              <a:rect l="l" t="t" r="r" b="b"/>
              <a:pathLst>
                <a:path w="42473" h="45596" extrusionOk="0">
                  <a:moveTo>
                    <a:pt x="38665" y="0"/>
                  </a:moveTo>
                  <a:cubicBezTo>
                    <a:pt x="37936" y="0"/>
                    <a:pt x="37237" y="2876"/>
                    <a:pt x="37237" y="2876"/>
                  </a:cubicBezTo>
                  <a:cubicBezTo>
                    <a:pt x="37237" y="2876"/>
                    <a:pt x="36737" y="1598"/>
                    <a:pt x="36212" y="1598"/>
                  </a:cubicBezTo>
                  <a:cubicBezTo>
                    <a:pt x="36101" y="1598"/>
                    <a:pt x="35990" y="1654"/>
                    <a:pt x="35881" y="1791"/>
                  </a:cubicBezTo>
                  <a:cubicBezTo>
                    <a:pt x="35366" y="2496"/>
                    <a:pt x="35746" y="4693"/>
                    <a:pt x="35664" y="6158"/>
                  </a:cubicBezTo>
                  <a:cubicBezTo>
                    <a:pt x="35447" y="7731"/>
                    <a:pt x="34010" y="16194"/>
                    <a:pt x="26930" y="20127"/>
                  </a:cubicBezTo>
                  <a:cubicBezTo>
                    <a:pt x="25466" y="20940"/>
                    <a:pt x="23865" y="21510"/>
                    <a:pt x="22184" y="21808"/>
                  </a:cubicBezTo>
                  <a:lnTo>
                    <a:pt x="21804" y="18662"/>
                  </a:lnTo>
                  <a:lnTo>
                    <a:pt x="16352" y="18608"/>
                  </a:lnTo>
                  <a:lnTo>
                    <a:pt x="16352" y="18608"/>
                  </a:lnTo>
                  <a:lnTo>
                    <a:pt x="16488" y="22920"/>
                  </a:lnTo>
                  <a:cubicBezTo>
                    <a:pt x="16187" y="22905"/>
                    <a:pt x="15893" y="22897"/>
                    <a:pt x="15606" y="22897"/>
                  </a:cubicBezTo>
                  <a:cubicBezTo>
                    <a:pt x="1" y="22897"/>
                    <a:pt x="3034" y="45596"/>
                    <a:pt x="3034" y="45596"/>
                  </a:cubicBezTo>
                  <a:lnTo>
                    <a:pt x="31270" y="45135"/>
                  </a:lnTo>
                  <a:lnTo>
                    <a:pt x="30755" y="27694"/>
                  </a:lnTo>
                  <a:cubicBezTo>
                    <a:pt x="39000" y="25497"/>
                    <a:pt x="41225" y="7894"/>
                    <a:pt x="41225" y="7894"/>
                  </a:cubicBezTo>
                  <a:cubicBezTo>
                    <a:pt x="42038" y="4151"/>
                    <a:pt x="42472" y="1547"/>
                    <a:pt x="42093" y="1438"/>
                  </a:cubicBezTo>
                  <a:cubicBezTo>
                    <a:pt x="42070" y="1432"/>
                    <a:pt x="42047" y="1429"/>
                    <a:pt x="42025" y="1429"/>
                  </a:cubicBezTo>
                  <a:cubicBezTo>
                    <a:pt x="41478" y="1429"/>
                    <a:pt x="40948" y="3261"/>
                    <a:pt x="40818" y="4042"/>
                  </a:cubicBezTo>
                  <a:cubicBezTo>
                    <a:pt x="40926" y="3066"/>
                    <a:pt x="41279" y="706"/>
                    <a:pt x="40872" y="625"/>
                  </a:cubicBezTo>
                  <a:cubicBezTo>
                    <a:pt x="40864" y="623"/>
                    <a:pt x="40855" y="622"/>
                    <a:pt x="40847" y="622"/>
                  </a:cubicBezTo>
                  <a:cubicBezTo>
                    <a:pt x="40421" y="622"/>
                    <a:pt x="39973" y="2649"/>
                    <a:pt x="39760" y="3527"/>
                  </a:cubicBezTo>
                  <a:cubicBezTo>
                    <a:pt x="39950" y="2550"/>
                    <a:pt x="40302" y="191"/>
                    <a:pt x="39923" y="163"/>
                  </a:cubicBezTo>
                  <a:cubicBezTo>
                    <a:pt x="39917" y="163"/>
                    <a:pt x="39910" y="163"/>
                    <a:pt x="39904" y="163"/>
                  </a:cubicBezTo>
                  <a:cubicBezTo>
                    <a:pt x="39234" y="163"/>
                    <a:pt x="38648" y="3066"/>
                    <a:pt x="38648" y="3066"/>
                  </a:cubicBezTo>
                  <a:cubicBezTo>
                    <a:pt x="38648" y="3066"/>
                    <a:pt x="39217" y="28"/>
                    <a:pt x="38675" y="1"/>
                  </a:cubicBezTo>
                  <a:cubicBezTo>
                    <a:pt x="38672" y="1"/>
                    <a:pt x="38668" y="0"/>
                    <a:pt x="38665" y="0"/>
                  </a:cubicBezTo>
                  <a:close/>
                </a:path>
              </a:pathLst>
            </a:custGeom>
            <a:solidFill>
              <a:srgbClr val="DD7E6B"/>
            </a:solidFill>
            <a:ln w="6100"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830;p54">
              <a:extLst>
                <a:ext uri="{FF2B5EF4-FFF2-40B4-BE49-F238E27FC236}">
                  <a16:creationId xmlns:a16="http://schemas.microsoft.com/office/drawing/2014/main" id="{38555EDE-6C34-4164-9106-0AAE5B821DEA}"/>
                </a:ext>
              </a:extLst>
            </p:cNvPr>
            <p:cNvSpPr/>
            <p:nvPr/>
          </p:nvSpPr>
          <p:spPr>
            <a:xfrm>
              <a:off x="658791" y="1883984"/>
              <a:ext cx="32229" cy="66332"/>
            </a:xfrm>
            <a:custGeom>
              <a:avLst/>
              <a:gdLst/>
              <a:ahLst/>
              <a:cxnLst/>
              <a:rect l="l" t="t" r="r" b="b"/>
              <a:pathLst>
                <a:path w="1358" h="2795" fill="none" extrusionOk="0">
                  <a:moveTo>
                    <a:pt x="82" y="1"/>
                  </a:moveTo>
                  <a:cubicBezTo>
                    <a:pt x="82" y="1"/>
                    <a:pt x="1357" y="1520"/>
                    <a:pt x="1" y="2795"/>
                  </a:cubicBezTo>
                </a:path>
              </a:pathLst>
            </a:custGeom>
            <a:noFill/>
            <a:ln w="6100"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831;p54">
              <a:extLst>
                <a:ext uri="{FF2B5EF4-FFF2-40B4-BE49-F238E27FC236}">
                  <a16:creationId xmlns:a16="http://schemas.microsoft.com/office/drawing/2014/main" id="{981FEB38-8BB4-45E2-A81B-5FA47592D4AA}"/>
                </a:ext>
              </a:extLst>
            </p:cNvPr>
            <p:cNvSpPr/>
            <p:nvPr/>
          </p:nvSpPr>
          <p:spPr>
            <a:xfrm>
              <a:off x="684600" y="1881405"/>
              <a:ext cx="72764" cy="30259"/>
            </a:xfrm>
            <a:custGeom>
              <a:avLst/>
              <a:gdLst/>
              <a:ahLst/>
              <a:cxnLst/>
              <a:rect l="l" t="t" r="r" b="b"/>
              <a:pathLst>
                <a:path w="3066" h="1275" extrusionOk="0">
                  <a:moveTo>
                    <a:pt x="1" y="0"/>
                  </a:moveTo>
                  <a:lnTo>
                    <a:pt x="3066" y="1275"/>
                  </a:lnTo>
                </a:path>
              </a:pathLst>
            </a:custGeom>
            <a:solidFill>
              <a:srgbClr val="FFE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832;p54">
              <a:extLst>
                <a:ext uri="{FF2B5EF4-FFF2-40B4-BE49-F238E27FC236}">
                  <a16:creationId xmlns:a16="http://schemas.microsoft.com/office/drawing/2014/main" id="{A76D78FE-1E22-4AF7-AA95-E50C3CA916D3}"/>
                </a:ext>
              </a:extLst>
            </p:cNvPr>
            <p:cNvSpPr/>
            <p:nvPr/>
          </p:nvSpPr>
          <p:spPr>
            <a:xfrm>
              <a:off x="684600" y="1881405"/>
              <a:ext cx="72764" cy="30259"/>
            </a:xfrm>
            <a:custGeom>
              <a:avLst/>
              <a:gdLst/>
              <a:ahLst/>
              <a:cxnLst/>
              <a:rect l="l" t="t" r="r" b="b"/>
              <a:pathLst>
                <a:path w="3066" h="1275" fill="none" extrusionOk="0">
                  <a:moveTo>
                    <a:pt x="1" y="0"/>
                  </a:moveTo>
                  <a:lnTo>
                    <a:pt x="3066" y="1275"/>
                  </a:lnTo>
                </a:path>
              </a:pathLst>
            </a:custGeom>
            <a:noFill/>
            <a:ln w="6100"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833;p54">
              <a:extLst>
                <a:ext uri="{FF2B5EF4-FFF2-40B4-BE49-F238E27FC236}">
                  <a16:creationId xmlns:a16="http://schemas.microsoft.com/office/drawing/2014/main" id="{2F2EB3AB-DBB5-44C9-9911-72A63B6CA44E}"/>
                </a:ext>
              </a:extLst>
            </p:cNvPr>
            <p:cNvSpPr/>
            <p:nvPr/>
          </p:nvSpPr>
          <p:spPr>
            <a:xfrm>
              <a:off x="-11901" y="2523179"/>
              <a:ext cx="8401" cy="206022"/>
            </a:xfrm>
            <a:custGeom>
              <a:avLst/>
              <a:gdLst/>
              <a:ahLst/>
              <a:cxnLst/>
              <a:rect l="l" t="t" r="r" b="b"/>
              <a:pathLst>
                <a:path w="354" h="8681" extrusionOk="0">
                  <a:moveTo>
                    <a:pt x="353" y="1"/>
                  </a:moveTo>
                  <a:lnTo>
                    <a:pt x="1" y="8680"/>
                  </a:lnTo>
                </a:path>
              </a:pathLst>
            </a:custGeom>
            <a:solidFill>
              <a:srgbClr val="FFE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834;p54">
              <a:extLst>
                <a:ext uri="{FF2B5EF4-FFF2-40B4-BE49-F238E27FC236}">
                  <a16:creationId xmlns:a16="http://schemas.microsoft.com/office/drawing/2014/main" id="{B30B18E6-45F3-4C7D-B37F-B7E06AE670DF}"/>
                </a:ext>
              </a:extLst>
            </p:cNvPr>
            <p:cNvSpPr/>
            <p:nvPr/>
          </p:nvSpPr>
          <p:spPr>
            <a:xfrm>
              <a:off x="-11901" y="2523179"/>
              <a:ext cx="8401" cy="206022"/>
            </a:xfrm>
            <a:custGeom>
              <a:avLst/>
              <a:gdLst/>
              <a:ahLst/>
              <a:cxnLst/>
              <a:rect l="l" t="t" r="r" b="b"/>
              <a:pathLst>
                <a:path w="354" h="8681" fill="none" extrusionOk="0">
                  <a:moveTo>
                    <a:pt x="353" y="1"/>
                  </a:moveTo>
                  <a:lnTo>
                    <a:pt x="1" y="8680"/>
                  </a:lnTo>
                </a:path>
              </a:pathLst>
            </a:custGeom>
            <a:noFill/>
            <a:ln w="6100"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835;p54">
              <a:extLst>
                <a:ext uri="{FF2B5EF4-FFF2-40B4-BE49-F238E27FC236}">
                  <a16:creationId xmlns:a16="http://schemas.microsoft.com/office/drawing/2014/main" id="{FEC5F747-2DA6-4A6A-8E3E-CC40F02D21FF}"/>
                </a:ext>
              </a:extLst>
            </p:cNvPr>
            <p:cNvSpPr/>
            <p:nvPr/>
          </p:nvSpPr>
          <p:spPr>
            <a:xfrm>
              <a:off x="-173472" y="2220613"/>
              <a:ext cx="818202" cy="670799"/>
            </a:xfrm>
            <a:custGeom>
              <a:avLst/>
              <a:gdLst/>
              <a:ahLst/>
              <a:cxnLst/>
              <a:rect l="l" t="t" r="r" b="b"/>
              <a:pathLst>
                <a:path w="34476" h="28265" extrusionOk="0">
                  <a:moveTo>
                    <a:pt x="28443" y="1"/>
                  </a:moveTo>
                  <a:cubicBezTo>
                    <a:pt x="28254" y="1"/>
                    <a:pt x="28066" y="76"/>
                    <a:pt x="27938" y="218"/>
                  </a:cubicBezTo>
                  <a:cubicBezTo>
                    <a:pt x="26962" y="1303"/>
                    <a:pt x="25850" y="2361"/>
                    <a:pt x="24900" y="2877"/>
                  </a:cubicBezTo>
                  <a:cubicBezTo>
                    <a:pt x="23951" y="3419"/>
                    <a:pt x="22947" y="3853"/>
                    <a:pt x="21890" y="4151"/>
                  </a:cubicBezTo>
                  <a:cubicBezTo>
                    <a:pt x="21239" y="6186"/>
                    <a:pt x="19530" y="7705"/>
                    <a:pt x="17414" y="8084"/>
                  </a:cubicBezTo>
                  <a:cubicBezTo>
                    <a:pt x="17140" y="8133"/>
                    <a:pt x="16863" y="8156"/>
                    <a:pt x="16587" y="8156"/>
                  </a:cubicBezTo>
                  <a:cubicBezTo>
                    <a:pt x="14704" y="8156"/>
                    <a:pt x="12826" y="7076"/>
                    <a:pt x="11691" y="5562"/>
                  </a:cubicBezTo>
                  <a:cubicBezTo>
                    <a:pt x="4042" y="6647"/>
                    <a:pt x="896" y="14079"/>
                    <a:pt x="1" y="18581"/>
                  </a:cubicBezTo>
                  <a:cubicBezTo>
                    <a:pt x="191" y="19042"/>
                    <a:pt x="570" y="19422"/>
                    <a:pt x="1086" y="19558"/>
                  </a:cubicBezTo>
                  <a:cubicBezTo>
                    <a:pt x="1155" y="19570"/>
                    <a:pt x="1222" y="19576"/>
                    <a:pt x="1288" y="19576"/>
                  </a:cubicBezTo>
                  <a:cubicBezTo>
                    <a:pt x="1943" y="19576"/>
                    <a:pt x="2430" y="18995"/>
                    <a:pt x="2849" y="18527"/>
                  </a:cubicBezTo>
                  <a:cubicBezTo>
                    <a:pt x="2873" y="18494"/>
                    <a:pt x="2903" y="18481"/>
                    <a:pt x="2932" y="18481"/>
                  </a:cubicBezTo>
                  <a:cubicBezTo>
                    <a:pt x="3002" y="18481"/>
                    <a:pt x="3074" y="18551"/>
                    <a:pt x="3093" y="18608"/>
                  </a:cubicBezTo>
                  <a:cubicBezTo>
                    <a:pt x="3147" y="19205"/>
                    <a:pt x="3391" y="19883"/>
                    <a:pt x="4042" y="19910"/>
                  </a:cubicBezTo>
                  <a:lnTo>
                    <a:pt x="4178" y="19910"/>
                  </a:lnTo>
                  <a:cubicBezTo>
                    <a:pt x="4910" y="19856"/>
                    <a:pt x="5317" y="19097"/>
                    <a:pt x="5615" y="18527"/>
                  </a:cubicBezTo>
                  <a:cubicBezTo>
                    <a:pt x="5636" y="18476"/>
                    <a:pt x="5675" y="18456"/>
                    <a:pt x="5716" y="18456"/>
                  </a:cubicBezTo>
                  <a:cubicBezTo>
                    <a:pt x="5785" y="18456"/>
                    <a:pt x="5859" y="18513"/>
                    <a:pt x="5859" y="18581"/>
                  </a:cubicBezTo>
                  <a:cubicBezTo>
                    <a:pt x="5859" y="19124"/>
                    <a:pt x="6266" y="19585"/>
                    <a:pt x="6809" y="19666"/>
                  </a:cubicBezTo>
                  <a:lnTo>
                    <a:pt x="6266" y="28264"/>
                  </a:lnTo>
                  <a:lnTo>
                    <a:pt x="6266" y="28264"/>
                  </a:lnTo>
                  <a:lnTo>
                    <a:pt x="29728" y="27885"/>
                  </a:lnTo>
                  <a:lnTo>
                    <a:pt x="28996" y="10851"/>
                  </a:lnTo>
                  <a:cubicBezTo>
                    <a:pt x="30813" y="10336"/>
                    <a:pt x="32712" y="8057"/>
                    <a:pt x="34285" y="6131"/>
                  </a:cubicBezTo>
                  <a:cubicBezTo>
                    <a:pt x="34448" y="5942"/>
                    <a:pt x="34475" y="5643"/>
                    <a:pt x="34367" y="5399"/>
                  </a:cubicBezTo>
                  <a:cubicBezTo>
                    <a:pt x="34231" y="5101"/>
                    <a:pt x="33933" y="4884"/>
                    <a:pt x="33607" y="4829"/>
                  </a:cubicBezTo>
                  <a:cubicBezTo>
                    <a:pt x="33282" y="4829"/>
                    <a:pt x="33010" y="5019"/>
                    <a:pt x="32902" y="5318"/>
                  </a:cubicBezTo>
                  <a:cubicBezTo>
                    <a:pt x="32876" y="5379"/>
                    <a:pt x="32830" y="5403"/>
                    <a:pt x="32784" y="5403"/>
                  </a:cubicBezTo>
                  <a:cubicBezTo>
                    <a:pt x="32686" y="5403"/>
                    <a:pt x="32584" y="5293"/>
                    <a:pt x="32658" y="5182"/>
                  </a:cubicBezTo>
                  <a:cubicBezTo>
                    <a:pt x="32902" y="4667"/>
                    <a:pt x="32821" y="4043"/>
                    <a:pt x="32441" y="3609"/>
                  </a:cubicBezTo>
                  <a:cubicBezTo>
                    <a:pt x="32295" y="3463"/>
                    <a:pt x="32105" y="3361"/>
                    <a:pt x="31911" y="3361"/>
                  </a:cubicBezTo>
                  <a:cubicBezTo>
                    <a:pt x="31889" y="3361"/>
                    <a:pt x="31866" y="3362"/>
                    <a:pt x="31844" y="3365"/>
                  </a:cubicBezTo>
                  <a:cubicBezTo>
                    <a:pt x="31546" y="3392"/>
                    <a:pt x="31274" y="3555"/>
                    <a:pt x="31112" y="3826"/>
                  </a:cubicBezTo>
                  <a:cubicBezTo>
                    <a:pt x="31081" y="3857"/>
                    <a:pt x="31043" y="3870"/>
                    <a:pt x="31006" y="3870"/>
                  </a:cubicBezTo>
                  <a:cubicBezTo>
                    <a:pt x="30915" y="3870"/>
                    <a:pt x="30829" y="3787"/>
                    <a:pt x="30868" y="3690"/>
                  </a:cubicBezTo>
                  <a:cubicBezTo>
                    <a:pt x="31057" y="3121"/>
                    <a:pt x="31329" y="2361"/>
                    <a:pt x="30976" y="1819"/>
                  </a:cubicBezTo>
                  <a:cubicBezTo>
                    <a:pt x="30802" y="1514"/>
                    <a:pt x="30425" y="1349"/>
                    <a:pt x="30059" y="1349"/>
                  </a:cubicBezTo>
                  <a:cubicBezTo>
                    <a:pt x="29741" y="1349"/>
                    <a:pt x="29431" y="1473"/>
                    <a:pt x="29267" y="1737"/>
                  </a:cubicBezTo>
                  <a:cubicBezTo>
                    <a:pt x="29236" y="1785"/>
                    <a:pt x="29192" y="1805"/>
                    <a:pt x="29149" y="1805"/>
                  </a:cubicBezTo>
                  <a:cubicBezTo>
                    <a:pt x="29044" y="1805"/>
                    <a:pt x="28939" y="1690"/>
                    <a:pt x="28996" y="1575"/>
                  </a:cubicBezTo>
                  <a:cubicBezTo>
                    <a:pt x="29294" y="1141"/>
                    <a:pt x="29267" y="571"/>
                    <a:pt x="28915" y="191"/>
                  </a:cubicBezTo>
                  <a:cubicBezTo>
                    <a:pt x="28786" y="62"/>
                    <a:pt x="28614" y="1"/>
                    <a:pt x="28443" y="1"/>
                  </a:cubicBezTo>
                  <a:close/>
                </a:path>
              </a:pathLst>
            </a:custGeom>
            <a:solidFill>
              <a:srgbClr val="7DE3D6"/>
            </a:solidFill>
            <a:ln w="5425" cap="flat" cmpd="sng">
              <a:solidFill>
                <a:srgbClr val="7DE3D6"/>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836;p54">
              <a:extLst>
                <a:ext uri="{FF2B5EF4-FFF2-40B4-BE49-F238E27FC236}">
                  <a16:creationId xmlns:a16="http://schemas.microsoft.com/office/drawing/2014/main" id="{2E1E9A23-116B-469F-AF53-6AEDA71E31D2}"/>
                </a:ext>
              </a:extLst>
            </p:cNvPr>
            <p:cNvSpPr/>
            <p:nvPr/>
          </p:nvSpPr>
          <p:spPr>
            <a:xfrm>
              <a:off x="-12542" y="2523179"/>
              <a:ext cx="9042" cy="163541"/>
            </a:xfrm>
            <a:custGeom>
              <a:avLst/>
              <a:gdLst/>
              <a:ahLst/>
              <a:cxnLst/>
              <a:rect l="l" t="t" r="r" b="b"/>
              <a:pathLst>
                <a:path w="381" h="6891" fill="none" extrusionOk="0">
                  <a:moveTo>
                    <a:pt x="380" y="1"/>
                  </a:moveTo>
                  <a:lnTo>
                    <a:pt x="1" y="6890"/>
                  </a:lnTo>
                </a:path>
              </a:pathLst>
            </a:custGeom>
            <a:noFill/>
            <a:ln w="54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837;p54">
              <a:extLst>
                <a:ext uri="{FF2B5EF4-FFF2-40B4-BE49-F238E27FC236}">
                  <a16:creationId xmlns:a16="http://schemas.microsoft.com/office/drawing/2014/main" id="{273A3301-0D6A-4C9C-A826-0762A19A5D4C}"/>
                </a:ext>
              </a:extLst>
            </p:cNvPr>
            <p:cNvSpPr/>
            <p:nvPr/>
          </p:nvSpPr>
          <p:spPr>
            <a:xfrm>
              <a:off x="-181185" y="1676593"/>
              <a:ext cx="781487" cy="620012"/>
            </a:xfrm>
            <a:custGeom>
              <a:avLst/>
              <a:gdLst/>
              <a:ahLst/>
              <a:cxnLst/>
              <a:rect l="l" t="t" r="r" b="b"/>
              <a:pathLst>
                <a:path w="32929" h="26125" extrusionOk="0">
                  <a:moveTo>
                    <a:pt x="15704" y="0"/>
                  </a:moveTo>
                  <a:cubicBezTo>
                    <a:pt x="15202" y="0"/>
                    <a:pt x="14695" y="37"/>
                    <a:pt x="14186" y="113"/>
                  </a:cubicBezTo>
                  <a:cubicBezTo>
                    <a:pt x="8083" y="1008"/>
                    <a:pt x="3933" y="7165"/>
                    <a:pt x="4611" y="14028"/>
                  </a:cubicBezTo>
                  <a:cubicBezTo>
                    <a:pt x="4141" y="13720"/>
                    <a:pt x="3594" y="13557"/>
                    <a:pt x="3038" y="13557"/>
                  </a:cubicBezTo>
                  <a:cubicBezTo>
                    <a:pt x="2664" y="13557"/>
                    <a:pt x="2286" y="13631"/>
                    <a:pt x="1926" y="13784"/>
                  </a:cubicBezTo>
                  <a:cubicBezTo>
                    <a:pt x="434" y="14489"/>
                    <a:pt x="0" y="16577"/>
                    <a:pt x="977" y="18476"/>
                  </a:cubicBezTo>
                  <a:cubicBezTo>
                    <a:pt x="1759" y="19956"/>
                    <a:pt x="3150" y="20875"/>
                    <a:pt x="4433" y="20875"/>
                  </a:cubicBezTo>
                  <a:cubicBezTo>
                    <a:pt x="4796" y="20875"/>
                    <a:pt x="5150" y="20802"/>
                    <a:pt x="5479" y="20646"/>
                  </a:cubicBezTo>
                  <a:cubicBezTo>
                    <a:pt x="5886" y="20456"/>
                    <a:pt x="6212" y="20185"/>
                    <a:pt x="6456" y="19832"/>
                  </a:cubicBezTo>
                  <a:cubicBezTo>
                    <a:pt x="8636" y="23660"/>
                    <a:pt x="12439" y="26124"/>
                    <a:pt x="16570" y="26124"/>
                  </a:cubicBezTo>
                  <a:cubicBezTo>
                    <a:pt x="17064" y="26124"/>
                    <a:pt x="17563" y="26089"/>
                    <a:pt x="18065" y="26017"/>
                  </a:cubicBezTo>
                  <a:cubicBezTo>
                    <a:pt x="22838" y="25311"/>
                    <a:pt x="26419" y="21351"/>
                    <a:pt x="27422" y="16360"/>
                  </a:cubicBezTo>
                  <a:cubicBezTo>
                    <a:pt x="27802" y="16794"/>
                    <a:pt x="28317" y="17066"/>
                    <a:pt x="28887" y="17174"/>
                  </a:cubicBezTo>
                  <a:cubicBezTo>
                    <a:pt x="28991" y="17188"/>
                    <a:pt x="29095" y="17195"/>
                    <a:pt x="29199" y="17195"/>
                  </a:cubicBezTo>
                  <a:cubicBezTo>
                    <a:pt x="30721" y="17195"/>
                    <a:pt x="32193" y="15739"/>
                    <a:pt x="32549" y="13784"/>
                  </a:cubicBezTo>
                  <a:cubicBezTo>
                    <a:pt x="32929" y="11668"/>
                    <a:pt x="31925" y="9796"/>
                    <a:pt x="30270" y="9579"/>
                  </a:cubicBezTo>
                  <a:cubicBezTo>
                    <a:pt x="30153" y="9561"/>
                    <a:pt x="30035" y="9552"/>
                    <a:pt x="29917" y="9552"/>
                  </a:cubicBezTo>
                  <a:cubicBezTo>
                    <a:pt x="29003" y="9552"/>
                    <a:pt x="28101" y="10098"/>
                    <a:pt x="27477" y="10963"/>
                  </a:cubicBezTo>
                  <a:cubicBezTo>
                    <a:pt x="26332" y="4591"/>
                    <a:pt x="21304" y="0"/>
                    <a:pt x="15704" y="0"/>
                  </a:cubicBezTo>
                  <a:close/>
                </a:path>
              </a:pathLst>
            </a:custGeom>
            <a:solidFill>
              <a:srgbClr val="DD7E6B"/>
            </a:solidFill>
            <a:ln w="6100"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838;p54">
              <a:extLst>
                <a:ext uri="{FF2B5EF4-FFF2-40B4-BE49-F238E27FC236}">
                  <a16:creationId xmlns:a16="http://schemas.microsoft.com/office/drawing/2014/main" id="{AF7CCC77-EA17-474A-9FA7-78442770AA39}"/>
                </a:ext>
              </a:extLst>
            </p:cNvPr>
            <p:cNvSpPr/>
            <p:nvPr/>
          </p:nvSpPr>
          <p:spPr>
            <a:xfrm>
              <a:off x="-320" y="2056147"/>
              <a:ext cx="171372" cy="143677"/>
            </a:xfrm>
            <a:custGeom>
              <a:avLst/>
              <a:gdLst/>
              <a:ahLst/>
              <a:cxnLst/>
              <a:rect l="l" t="t" r="r" b="b"/>
              <a:pathLst>
                <a:path w="7221" h="6054" extrusionOk="0">
                  <a:moveTo>
                    <a:pt x="4013" y="0"/>
                  </a:moveTo>
                  <a:cubicBezTo>
                    <a:pt x="3915" y="0"/>
                    <a:pt x="3816" y="5"/>
                    <a:pt x="3717" y="15"/>
                  </a:cubicBezTo>
                  <a:cubicBezTo>
                    <a:pt x="1032" y="286"/>
                    <a:pt x="1" y="3649"/>
                    <a:pt x="2089" y="5358"/>
                  </a:cubicBezTo>
                  <a:cubicBezTo>
                    <a:pt x="2677" y="5839"/>
                    <a:pt x="3347" y="6054"/>
                    <a:pt x="4000" y="6054"/>
                  </a:cubicBezTo>
                  <a:cubicBezTo>
                    <a:pt x="5666" y="6054"/>
                    <a:pt x="7221" y="4657"/>
                    <a:pt x="7026" y="2727"/>
                  </a:cubicBezTo>
                  <a:cubicBezTo>
                    <a:pt x="6873" y="1172"/>
                    <a:pt x="5546" y="0"/>
                    <a:pt x="4013" y="0"/>
                  </a:cubicBezTo>
                  <a:close/>
                </a:path>
              </a:pathLst>
            </a:custGeom>
            <a:solidFill>
              <a:srgbClr val="FF5D36"/>
            </a:solidFill>
            <a:ln w="8125" cap="flat" cmpd="sng">
              <a:solidFill>
                <a:srgbClr val="FF5D36"/>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839;p54">
              <a:extLst>
                <a:ext uri="{FF2B5EF4-FFF2-40B4-BE49-F238E27FC236}">
                  <a16:creationId xmlns:a16="http://schemas.microsoft.com/office/drawing/2014/main" id="{FA050D09-9B20-4894-8078-446C2C3AA929}"/>
                </a:ext>
              </a:extLst>
            </p:cNvPr>
            <p:cNvSpPr/>
            <p:nvPr/>
          </p:nvSpPr>
          <p:spPr>
            <a:xfrm>
              <a:off x="250746" y="2031038"/>
              <a:ext cx="170732" cy="144199"/>
            </a:xfrm>
            <a:custGeom>
              <a:avLst/>
              <a:gdLst/>
              <a:ahLst/>
              <a:cxnLst/>
              <a:rect l="l" t="t" r="r" b="b"/>
              <a:pathLst>
                <a:path w="7194" h="6076" extrusionOk="0">
                  <a:moveTo>
                    <a:pt x="3985" y="0"/>
                  </a:moveTo>
                  <a:cubicBezTo>
                    <a:pt x="3887" y="0"/>
                    <a:pt x="3788" y="5"/>
                    <a:pt x="3689" y="15"/>
                  </a:cubicBezTo>
                  <a:cubicBezTo>
                    <a:pt x="1004" y="286"/>
                    <a:pt x="0" y="3677"/>
                    <a:pt x="2089" y="5386"/>
                  </a:cubicBezTo>
                  <a:cubicBezTo>
                    <a:pt x="2673" y="5863"/>
                    <a:pt x="3335" y="6076"/>
                    <a:pt x="3980" y="6076"/>
                  </a:cubicBezTo>
                  <a:cubicBezTo>
                    <a:pt x="5643" y="6076"/>
                    <a:pt x="7194" y="4662"/>
                    <a:pt x="6998" y="2727"/>
                  </a:cubicBezTo>
                  <a:cubicBezTo>
                    <a:pt x="6845" y="1172"/>
                    <a:pt x="5518" y="0"/>
                    <a:pt x="3985" y="0"/>
                  </a:cubicBezTo>
                  <a:close/>
                </a:path>
              </a:pathLst>
            </a:custGeom>
            <a:solidFill>
              <a:srgbClr val="FF5D36"/>
            </a:solidFill>
            <a:ln w="8125" cap="flat" cmpd="sng">
              <a:solidFill>
                <a:srgbClr val="FF5D36"/>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840;p54">
              <a:extLst>
                <a:ext uri="{FF2B5EF4-FFF2-40B4-BE49-F238E27FC236}">
                  <a16:creationId xmlns:a16="http://schemas.microsoft.com/office/drawing/2014/main" id="{1438CF95-36FD-4AC4-BDDF-804930F669BE}"/>
                </a:ext>
              </a:extLst>
            </p:cNvPr>
            <p:cNvSpPr/>
            <p:nvPr/>
          </p:nvSpPr>
          <p:spPr>
            <a:xfrm>
              <a:off x="300941" y="1975931"/>
              <a:ext cx="48319" cy="63935"/>
            </a:xfrm>
            <a:custGeom>
              <a:avLst/>
              <a:gdLst/>
              <a:ahLst/>
              <a:cxnLst/>
              <a:rect l="l" t="t" r="r" b="b"/>
              <a:pathLst>
                <a:path w="2036" h="2694" extrusionOk="0">
                  <a:moveTo>
                    <a:pt x="944" y="1"/>
                  </a:moveTo>
                  <a:cubicBezTo>
                    <a:pt x="919" y="1"/>
                    <a:pt x="894" y="2"/>
                    <a:pt x="869" y="4"/>
                  </a:cubicBezTo>
                  <a:cubicBezTo>
                    <a:pt x="354" y="31"/>
                    <a:pt x="1" y="710"/>
                    <a:pt x="55" y="1442"/>
                  </a:cubicBezTo>
                  <a:cubicBezTo>
                    <a:pt x="133" y="2142"/>
                    <a:pt x="582" y="2693"/>
                    <a:pt x="1072" y="2693"/>
                  </a:cubicBezTo>
                  <a:cubicBezTo>
                    <a:pt x="1095" y="2693"/>
                    <a:pt x="1117" y="2692"/>
                    <a:pt x="1140" y="2690"/>
                  </a:cubicBezTo>
                  <a:cubicBezTo>
                    <a:pt x="1683" y="2635"/>
                    <a:pt x="2035" y="1984"/>
                    <a:pt x="1954" y="1252"/>
                  </a:cubicBezTo>
                  <a:cubicBezTo>
                    <a:pt x="1902" y="528"/>
                    <a:pt x="1455" y="1"/>
                    <a:pt x="944" y="1"/>
                  </a:cubicBezTo>
                  <a:close/>
                </a:path>
              </a:pathLst>
            </a:custGeom>
            <a:solidFill>
              <a:srgbClr val="252C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841;p54">
              <a:extLst>
                <a:ext uri="{FF2B5EF4-FFF2-40B4-BE49-F238E27FC236}">
                  <a16:creationId xmlns:a16="http://schemas.microsoft.com/office/drawing/2014/main" id="{F9DCE995-2D36-4EE6-A456-BC860488884E}"/>
                </a:ext>
              </a:extLst>
            </p:cNvPr>
            <p:cNvSpPr/>
            <p:nvPr/>
          </p:nvSpPr>
          <p:spPr>
            <a:xfrm>
              <a:off x="76930" y="2004909"/>
              <a:ext cx="48960" cy="63912"/>
            </a:xfrm>
            <a:custGeom>
              <a:avLst/>
              <a:gdLst/>
              <a:ahLst/>
              <a:cxnLst/>
              <a:rect l="l" t="t" r="r" b="b"/>
              <a:pathLst>
                <a:path w="2063" h="2693" extrusionOk="0">
                  <a:moveTo>
                    <a:pt x="967" y="0"/>
                  </a:moveTo>
                  <a:cubicBezTo>
                    <a:pt x="943" y="0"/>
                    <a:pt x="920" y="1"/>
                    <a:pt x="896" y="4"/>
                  </a:cubicBezTo>
                  <a:cubicBezTo>
                    <a:pt x="353" y="31"/>
                    <a:pt x="1" y="682"/>
                    <a:pt x="82" y="1441"/>
                  </a:cubicBezTo>
                  <a:cubicBezTo>
                    <a:pt x="134" y="2141"/>
                    <a:pt x="582" y="2693"/>
                    <a:pt x="1096" y="2693"/>
                  </a:cubicBezTo>
                  <a:cubicBezTo>
                    <a:pt x="1119" y="2693"/>
                    <a:pt x="1143" y="2692"/>
                    <a:pt x="1167" y="2689"/>
                  </a:cubicBezTo>
                  <a:cubicBezTo>
                    <a:pt x="1683" y="2635"/>
                    <a:pt x="2062" y="1984"/>
                    <a:pt x="1981" y="1252"/>
                  </a:cubicBezTo>
                  <a:cubicBezTo>
                    <a:pt x="1903" y="527"/>
                    <a:pt x="1455" y="0"/>
                    <a:pt x="967" y="0"/>
                  </a:cubicBezTo>
                  <a:close/>
                </a:path>
              </a:pathLst>
            </a:custGeom>
            <a:solidFill>
              <a:srgbClr val="252C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842;p54">
              <a:extLst>
                <a:ext uri="{FF2B5EF4-FFF2-40B4-BE49-F238E27FC236}">
                  <a16:creationId xmlns:a16="http://schemas.microsoft.com/office/drawing/2014/main" id="{E908EFB5-9365-4108-AAE9-FFB0251F6981}"/>
                </a:ext>
              </a:extLst>
            </p:cNvPr>
            <p:cNvSpPr/>
            <p:nvPr/>
          </p:nvSpPr>
          <p:spPr>
            <a:xfrm>
              <a:off x="149670" y="2088020"/>
              <a:ext cx="139072" cy="89210"/>
            </a:xfrm>
            <a:custGeom>
              <a:avLst/>
              <a:gdLst/>
              <a:ahLst/>
              <a:cxnLst/>
              <a:rect l="l" t="t" r="r" b="b"/>
              <a:pathLst>
                <a:path w="5860" h="3759" extrusionOk="0">
                  <a:moveTo>
                    <a:pt x="5860" y="1"/>
                  </a:moveTo>
                  <a:lnTo>
                    <a:pt x="1" y="570"/>
                  </a:lnTo>
                  <a:cubicBezTo>
                    <a:pt x="218" y="1493"/>
                    <a:pt x="679" y="2334"/>
                    <a:pt x="1384" y="3012"/>
                  </a:cubicBezTo>
                  <a:cubicBezTo>
                    <a:pt x="1839" y="3491"/>
                    <a:pt x="2463" y="3758"/>
                    <a:pt x="3126" y="3758"/>
                  </a:cubicBezTo>
                  <a:cubicBezTo>
                    <a:pt x="3214" y="3758"/>
                    <a:pt x="3302" y="3753"/>
                    <a:pt x="3391" y="3744"/>
                  </a:cubicBezTo>
                  <a:cubicBezTo>
                    <a:pt x="4097" y="3581"/>
                    <a:pt x="4693" y="3147"/>
                    <a:pt x="5073" y="2523"/>
                  </a:cubicBezTo>
                  <a:cubicBezTo>
                    <a:pt x="5561" y="1764"/>
                    <a:pt x="5805" y="896"/>
                    <a:pt x="5860" y="1"/>
                  </a:cubicBezTo>
                  <a:close/>
                </a:path>
              </a:pathLst>
            </a:custGeom>
            <a:solidFill>
              <a:srgbClr val="252C3C"/>
            </a:solidFill>
            <a:ln w="8125" cap="flat" cmpd="sng">
              <a:solidFill>
                <a:srgbClr val="252C3C"/>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843;p54">
              <a:extLst>
                <a:ext uri="{FF2B5EF4-FFF2-40B4-BE49-F238E27FC236}">
                  <a16:creationId xmlns:a16="http://schemas.microsoft.com/office/drawing/2014/main" id="{851D5D39-7D50-4233-B63A-F8FDE3031DCE}"/>
                </a:ext>
              </a:extLst>
            </p:cNvPr>
            <p:cNvSpPr/>
            <p:nvPr/>
          </p:nvSpPr>
          <p:spPr>
            <a:xfrm>
              <a:off x="181875" y="2132803"/>
              <a:ext cx="87549" cy="39918"/>
            </a:xfrm>
            <a:custGeom>
              <a:avLst/>
              <a:gdLst/>
              <a:ahLst/>
              <a:cxnLst/>
              <a:rect l="l" t="t" r="r" b="b"/>
              <a:pathLst>
                <a:path w="3689" h="1682" extrusionOk="0">
                  <a:moveTo>
                    <a:pt x="2139" y="1"/>
                  </a:moveTo>
                  <a:cubicBezTo>
                    <a:pt x="1350" y="1"/>
                    <a:pt x="565" y="333"/>
                    <a:pt x="0" y="962"/>
                  </a:cubicBezTo>
                  <a:cubicBezTo>
                    <a:pt x="455" y="1417"/>
                    <a:pt x="1079" y="1681"/>
                    <a:pt x="1741" y="1681"/>
                  </a:cubicBezTo>
                  <a:cubicBezTo>
                    <a:pt x="1829" y="1681"/>
                    <a:pt x="1918" y="1677"/>
                    <a:pt x="2007" y="1667"/>
                  </a:cubicBezTo>
                  <a:cubicBezTo>
                    <a:pt x="2712" y="1531"/>
                    <a:pt x="3336" y="1098"/>
                    <a:pt x="3689" y="474"/>
                  </a:cubicBezTo>
                  <a:cubicBezTo>
                    <a:pt x="3216" y="155"/>
                    <a:pt x="2677" y="1"/>
                    <a:pt x="2139" y="1"/>
                  </a:cubicBezTo>
                  <a:close/>
                </a:path>
              </a:pathLst>
            </a:custGeom>
            <a:solidFill>
              <a:srgbClr val="FFA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844;p54">
              <a:extLst>
                <a:ext uri="{FF2B5EF4-FFF2-40B4-BE49-F238E27FC236}">
                  <a16:creationId xmlns:a16="http://schemas.microsoft.com/office/drawing/2014/main" id="{35F2E60B-34FA-4D3A-9406-5E0870782CCF}"/>
                </a:ext>
              </a:extLst>
            </p:cNvPr>
            <p:cNvSpPr/>
            <p:nvPr/>
          </p:nvSpPr>
          <p:spPr>
            <a:xfrm>
              <a:off x="185577" y="2027526"/>
              <a:ext cx="44593" cy="42813"/>
            </a:xfrm>
            <a:custGeom>
              <a:avLst/>
              <a:gdLst/>
              <a:ahLst/>
              <a:cxnLst/>
              <a:rect l="l" t="t" r="r" b="b"/>
              <a:pathLst>
                <a:path w="1879" h="1804" extrusionOk="0">
                  <a:moveTo>
                    <a:pt x="766" y="0"/>
                  </a:moveTo>
                  <a:cubicBezTo>
                    <a:pt x="766" y="0"/>
                    <a:pt x="1" y="1803"/>
                    <a:pt x="1462" y="1803"/>
                  </a:cubicBezTo>
                  <a:cubicBezTo>
                    <a:pt x="1533" y="1803"/>
                    <a:pt x="1608" y="1799"/>
                    <a:pt x="1688" y="1790"/>
                  </a:cubicBezTo>
                  <a:cubicBezTo>
                    <a:pt x="1878" y="1411"/>
                    <a:pt x="1878" y="950"/>
                    <a:pt x="1661" y="570"/>
                  </a:cubicBezTo>
                  <a:cubicBezTo>
                    <a:pt x="1444" y="244"/>
                    <a:pt x="1119" y="55"/>
                    <a:pt x="766" y="0"/>
                  </a:cubicBezTo>
                  <a:close/>
                </a:path>
              </a:pathLst>
            </a:custGeom>
            <a:solidFill>
              <a:srgbClr val="FF5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845;p54">
              <a:extLst>
                <a:ext uri="{FF2B5EF4-FFF2-40B4-BE49-F238E27FC236}">
                  <a16:creationId xmlns:a16="http://schemas.microsoft.com/office/drawing/2014/main" id="{BA199F2D-45E1-41F4-B0A3-21DF057A1A3B}"/>
                </a:ext>
              </a:extLst>
            </p:cNvPr>
            <p:cNvSpPr/>
            <p:nvPr/>
          </p:nvSpPr>
          <p:spPr>
            <a:xfrm>
              <a:off x="187025" y="2022376"/>
              <a:ext cx="41864" cy="52805"/>
            </a:xfrm>
            <a:custGeom>
              <a:avLst/>
              <a:gdLst/>
              <a:ahLst/>
              <a:cxnLst/>
              <a:rect l="l" t="t" r="r" b="b"/>
              <a:pathLst>
                <a:path w="1764" h="2225" fill="none" extrusionOk="0">
                  <a:moveTo>
                    <a:pt x="759" y="0"/>
                  </a:moveTo>
                  <a:cubicBezTo>
                    <a:pt x="759" y="0"/>
                    <a:pt x="0" y="2224"/>
                    <a:pt x="1763" y="2035"/>
                  </a:cubicBezTo>
                </a:path>
              </a:pathLst>
            </a:custGeom>
            <a:noFill/>
            <a:ln w="8125" cap="flat" cmpd="sng">
              <a:solidFill>
                <a:srgbClr val="252C3C"/>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846;p54">
              <a:extLst>
                <a:ext uri="{FF2B5EF4-FFF2-40B4-BE49-F238E27FC236}">
                  <a16:creationId xmlns:a16="http://schemas.microsoft.com/office/drawing/2014/main" id="{2BBA2FB6-5473-458C-9DC0-F41E47C94BE7}"/>
                </a:ext>
              </a:extLst>
            </p:cNvPr>
            <p:cNvSpPr/>
            <p:nvPr/>
          </p:nvSpPr>
          <p:spPr>
            <a:xfrm>
              <a:off x="-123254" y="2056480"/>
              <a:ext cx="62464" cy="63769"/>
            </a:xfrm>
            <a:custGeom>
              <a:avLst/>
              <a:gdLst/>
              <a:ahLst/>
              <a:cxnLst/>
              <a:rect l="l" t="t" r="r" b="b"/>
              <a:pathLst>
                <a:path w="2632" h="2687" fill="none" extrusionOk="0">
                  <a:moveTo>
                    <a:pt x="0" y="1"/>
                  </a:moveTo>
                  <a:lnTo>
                    <a:pt x="2631" y="2686"/>
                  </a:lnTo>
                </a:path>
              </a:pathLst>
            </a:custGeom>
            <a:noFill/>
            <a:ln w="8125" cap="flat" cmpd="sng">
              <a:solidFill>
                <a:srgbClr val="252C3C"/>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847;p54">
              <a:extLst>
                <a:ext uri="{FF2B5EF4-FFF2-40B4-BE49-F238E27FC236}">
                  <a16:creationId xmlns:a16="http://schemas.microsoft.com/office/drawing/2014/main" id="{0B2F217F-345C-41CC-A9BE-85684EBE9E7A}"/>
                </a:ext>
              </a:extLst>
            </p:cNvPr>
            <p:cNvSpPr/>
            <p:nvPr/>
          </p:nvSpPr>
          <p:spPr>
            <a:xfrm>
              <a:off x="498561" y="1962499"/>
              <a:ext cx="48960" cy="74045"/>
            </a:xfrm>
            <a:custGeom>
              <a:avLst/>
              <a:gdLst/>
              <a:ahLst/>
              <a:cxnLst/>
              <a:rect l="l" t="t" r="r" b="b"/>
              <a:pathLst>
                <a:path w="2063" h="3120" fill="none" extrusionOk="0">
                  <a:moveTo>
                    <a:pt x="1" y="3120"/>
                  </a:moveTo>
                  <a:lnTo>
                    <a:pt x="2062" y="1"/>
                  </a:lnTo>
                </a:path>
              </a:pathLst>
            </a:custGeom>
            <a:noFill/>
            <a:ln w="8125" cap="flat" cmpd="sng">
              <a:solidFill>
                <a:srgbClr val="252C3C"/>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848;p54">
              <a:extLst>
                <a:ext uri="{FF2B5EF4-FFF2-40B4-BE49-F238E27FC236}">
                  <a16:creationId xmlns:a16="http://schemas.microsoft.com/office/drawing/2014/main" id="{C92F89A2-D3EA-4518-91EC-AFE91550D6F8}"/>
                </a:ext>
              </a:extLst>
            </p:cNvPr>
            <p:cNvSpPr/>
            <p:nvPr/>
          </p:nvSpPr>
          <p:spPr>
            <a:xfrm>
              <a:off x="52485" y="1915508"/>
              <a:ext cx="69536" cy="16114"/>
            </a:xfrm>
            <a:custGeom>
              <a:avLst/>
              <a:gdLst/>
              <a:ahLst/>
              <a:cxnLst/>
              <a:rect l="l" t="t" r="r" b="b"/>
              <a:pathLst>
                <a:path w="2930" h="679" fill="none" extrusionOk="0">
                  <a:moveTo>
                    <a:pt x="0" y="679"/>
                  </a:moveTo>
                  <a:cubicBezTo>
                    <a:pt x="895" y="163"/>
                    <a:pt x="1926" y="1"/>
                    <a:pt x="2929" y="163"/>
                  </a:cubicBezTo>
                </a:path>
              </a:pathLst>
            </a:custGeom>
            <a:noFill/>
            <a:ln w="8125" cap="flat" cmpd="sng">
              <a:solidFill>
                <a:srgbClr val="252C3C"/>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849;p54">
              <a:extLst>
                <a:ext uri="{FF2B5EF4-FFF2-40B4-BE49-F238E27FC236}">
                  <a16:creationId xmlns:a16="http://schemas.microsoft.com/office/drawing/2014/main" id="{94AC98A8-07AC-4A40-9D1F-E5E01E679847}"/>
                </a:ext>
              </a:extLst>
            </p:cNvPr>
            <p:cNvSpPr/>
            <p:nvPr/>
          </p:nvSpPr>
          <p:spPr>
            <a:xfrm>
              <a:off x="275191" y="1883968"/>
              <a:ext cx="70842" cy="9042"/>
            </a:xfrm>
            <a:custGeom>
              <a:avLst/>
              <a:gdLst/>
              <a:ahLst/>
              <a:cxnLst/>
              <a:rect l="l" t="t" r="r" b="b"/>
              <a:pathLst>
                <a:path w="2985" h="381" fill="none" extrusionOk="0">
                  <a:moveTo>
                    <a:pt x="1" y="380"/>
                  </a:moveTo>
                  <a:cubicBezTo>
                    <a:pt x="950" y="28"/>
                    <a:pt x="2008" y="1"/>
                    <a:pt x="2985" y="299"/>
                  </a:cubicBezTo>
                </a:path>
              </a:pathLst>
            </a:custGeom>
            <a:noFill/>
            <a:ln w="8125" cap="flat" cmpd="sng">
              <a:solidFill>
                <a:srgbClr val="252C3C"/>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850;p54">
              <a:extLst>
                <a:ext uri="{FF2B5EF4-FFF2-40B4-BE49-F238E27FC236}">
                  <a16:creationId xmlns:a16="http://schemas.microsoft.com/office/drawing/2014/main" id="{38712B27-4737-4590-9E25-848D3381A754}"/>
                </a:ext>
              </a:extLst>
            </p:cNvPr>
            <p:cNvSpPr/>
            <p:nvPr/>
          </p:nvSpPr>
          <p:spPr>
            <a:xfrm>
              <a:off x="-89791" y="2139472"/>
              <a:ext cx="25418" cy="21074"/>
            </a:xfrm>
            <a:custGeom>
              <a:avLst/>
              <a:gdLst/>
              <a:ahLst/>
              <a:cxnLst/>
              <a:rect l="l" t="t" r="r" b="b"/>
              <a:pathLst>
                <a:path w="1071" h="888" extrusionOk="0">
                  <a:moveTo>
                    <a:pt x="590" y="0"/>
                  </a:moveTo>
                  <a:cubicBezTo>
                    <a:pt x="574" y="0"/>
                    <a:pt x="559" y="1"/>
                    <a:pt x="543" y="3"/>
                  </a:cubicBezTo>
                  <a:cubicBezTo>
                    <a:pt x="136" y="57"/>
                    <a:pt x="1" y="545"/>
                    <a:pt x="326" y="789"/>
                  </a:cubicBezTo>
                  <a:cubicBezTo>
                    <a:pt x="409" y="857"/>
                    <a:pt x="505" y="887"/>
                    <a:pt x="598" y="887"/>
                  </a:cubicBezTo>
                  <a:cubicBezTo>
                    <a:pt x="841" y="887"/>
                    <a:pt x="1071" y="684"/>
                    <a:pt x="1031" y="410"/>
                  </a:cubicBezTo>
                  <a:cubicBezTo>
                    <a:pt x="1006" y="181"/>
                    <a:pt x="814" y="0"/>
                    <a:pt x="590" y="0"/>
                  </a:cubicBezTo>
                  <a:close/>
                </a:path>
              </a:pathLst>
            </a:custGeom>
            <a:solidFill>
              <a:srgbClr val="0085FF"/>
            </a:solidFill>
            <a:ln w="4075" cap="flat" cmpd="sng">
              <a:solidFill>
                <a:srgbClr val="0085FF"/>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851;p54">
              <a:extLst>
                <a:ext uri="{FF2B5EF4-FFF2-40B4-BE49-F238E27FC236}">
                  <a16:creationId xmlns:a16="http://schemas.microsoft.com/office/drawing/2014/main" id="{E315F170-62C9-4705-920F-9609DB64D101}"/>
                </a:ext>
              </a:extLst>
            </p:cNvPr>
            <p:cNvSpPr/>
            <p:nvPr/>
          </p:nvSpPr>
          <p:spPr>
            <a:xfrm>
              <a:off x="492130" y="2051258"/>
              <a:ext cx="25418" cy="21074"/>
            </a:xfrm>
            <a:custGeom>
              <a:avLst/>
              <a:gdLst/>
              <a:ahLst/>
              <a:cxnLst/>
              <a:rect l="l" t="t" r="r" b="b"/>
              <a:pathLst>
                <a:path w="1071" h="888" extrusionOk="0">
                  <a:moveTo>
                    <a:pt x="596" y="1"/>
                  </a:moveTo>
                  <a:cubicBezTo>
                    <a:pt x="579" y="1"/>
                    <a:pt x="561" y="2"/>
                    <a:pt x="543" y="4"/>
                  </a:cubicBezTo>
                  <a:cubicBezTo>
                    <a:pt x="136" y="58"/>
                    <a:pt x="1" y="546"/>
                    <a:pt x="326" y="790"/>
                  </a:cubicBezTo>
                  <a:cubicBezTo>
                    <a:pt x="408" y="858"/>
                    <a:pt x="503" y="888"/>
                    <a:pt x="595" y="888"/>
                  </a:cubicBezTo>
                  <a:cubicBezTo>
                    <a:pt x="839" y="888"/>
                    <a:pt x="1071" y="678"/>
                    <a:pt x="1031" y="384"/>
                  </a:cubicBezTo>
                  <a:cubicBezTo>
                    <a:pt x="1006" y="157"/>
                    <a:pt x="818" y="1"/>
                    <a:pt x="596" y="1"/>
                  </a:cubicBezTo>
                  <a:close/>
                </a:path>
              </a:pathLst>
            </a:custGeom>
            <a:solidFill>
              <a:srgbClr val="0085FF"/>
            </a:solidFill>
            <a:ln w="4075" cap="flat" cmpd="sng">
              <a:solidFill>
                <a:srgbClr val="0085FF"/>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852;p54">
              <a:extLst>
                <a:ext uri="{FF2B5EF4-FFF2-40B4-BE49-F238E27FC236}">
                  <a16:creationId xmlns:a16="http://schemas.microsoft.com/office/drawing/2014/main" id="{2BB96F77-0DCE-4DCC-A359-2D921E89C955}"/>
                </a:ext>
              </a:extLst>
            </p:cNvPr>
            <p:cNvSpPr/>
            <p:nvPr/>
          </p:nvSpPr>
          <p:spPr>
            <a:xfrm>
              <a:off x="-87204" y="1666009"/>
              <a:ext cx="570339" cy="241170"/>
            </a:xfrm>
            <a:custGeom>
              <a:avLst/>
              <a:gdLst/>
              <a:ahLst/>
              <a:cxnLst/>
              <a:rect l="l" t="t" r="r" b="b"/>
              <a:pathLst>
                <a:path w="24032" h="10162" extrusionOk="0">
                  <a:moveTo>
                    <a:pt x="12210" y="1"/>
                  </a:moveTo>
                  <a:cubicBezTo>
                    <a:pt x="11787" y="1"/>
                    <a:pt x="11360" y="24"/>
                    <a:pt x="10931" y="71"/>
                  </a:cubicBezTo>
                  <a:lnTo>
                    <a:pt x="10823" y="71"/>
                  </a:lnTo>
                  <a:cubicBezTo>
                    <a:pt x="5561" y="722"/>
                    <a:pt x="1438" y="4818"/>
                    <a:pt x="0" y="10161"/>
                  </a:cubicBezTo>
                  <a:lnTo>
                    <a:pt x="4476" y="9619"/>
                  </a:lnTo>
                  <a:lnTo>
                    <a:pt x="3960" y="5631"/>
                  </a:lnTo>
                  <a:lnTo>
                    <a:pt x="6103" y="9456"/>
                  </a:lnTo>
                  <a:lnTo>
                    <a:pt x="8517" y="9212"/>
                  </a:lnTo>
                  <a:lnTo>
                    <a:pt x="8002" y="5197"/>
                  </a:lnTo>
                  <a:lnTo>
                    <a:pt x="10226" y="9022"/>
                  </a:lnTo>
                  <a:lnTo>
                    <a:pt x="13399" y="8669"/>
                  </a:lnTo>
                  <a:lnTo>
                    <a:pt x="12884" y="4682"/>
                  </a:lnTo>
                  <a:lnTo>
                    <a:pt x="14891" y="8507"/>
                  </a:lnTo>
                  <a:lnTo>
                    <a:pt x="17848" y="8208"/>
                  </a:lnTo>
                  <a:lnTo>
                    <a:pt x="17332" y="4221"/>
                  </a:lnTo>
                  <a:lnTo>
                    <a:pt x="18933" y="8100"/>
                  </a:lnTo>
                  <a:lnTo>
                    <a:pt x="24032" y="7883"/>
                  </a:lnTo>
                  <a:cubicBezTo>
                    <a:pt x="21659" y="3137"/>
                    <a:pt x="17146" y="1"/>
                    <a:pt x="12210" y="1"/>
                  </a:cubicBezTo>
                  <a:close/>
                </a:path>
              </a:pathLst>
            </a:custGeom>
            <a:solidFill>
              <a:schemeClr val="dk2"/>
            </a:solidFill>
            <a:ln w="6775" cap="flat" cmpd="sng">
              <a:solidFill>
                <a:schemeClr val="dk2"/>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853;p54">
              <a:extLst>
                <a:ext uri="{FF2B5EF4-FFF2-40B4-BE49-F238E27FC236}">
                  <a16:creationId xmlns:a16="http://schemas.microsoft.com/office/drawing/2014/main" id="{A96F1DDB-865B-42B3-87CB-064232CBCF44}"/>
                </a:ext>
              </a:extLst>
            </p:cNvPr>
            <p:cNvSpPr/>
            <p:nvPr/>
          </p:nvSpPr>
          <p:spPr>
            <a:xfrm>
              <a:off x="118770" y="2490120"/>
              <a:ext cx="252371" cy="230063"/>
            </a:xfrm>
            <a:custGeom>
              <a:avLst/>
              <a:gdLst/>
              <a:ahLst/>
              <a:cxnLst/>
              <a:rect l="l" t="t" r="r" b="b"/>
              <a:pathLst>
                <a:path w="10634" h="9694" extrusionOk="0">
                  <a:moveTo>
                    <a:pt x="7985" y="0"/>
                  </a:moveTo>
                  <a:cubicBezTo>
                    <a:pt x="6572" y="0"/>
                    <a:pt x="5317" y="2343"/>
                    <a:pt x="5317" y="2343"/>
                  </a:cubicBezTo>
                  <a:cubicBezTo>
                    <a:pt x="5317" y="2343"/>
                    <a:pt x="3989" y="183"/>
                    <a:pt x="2607" y="183"/>
                  </a:cubicBezTo>
                  <a:cubicBezTo>
                    <a:pt x="2278" y="183"/>
                    <a:pt x="1946" y="305"/>
                    <a:pt x="1628" y="607"/>
                  </a:cubicBezTo>
                  <a:cubicBezTo>
                    <a:pt x="1" y="2153"/>
                    <a:pt x="1357" y="7469"/>
                    <a:pt x="5507" y="9693"/>
                  </a:cubicBezTo>
                  <a:cubicBezTo>
                    <a:pt x="9548" y="7171"/>
                    <a:pt x="10633" y="1800"/>
                    <a:pt x="8898" y="363"/>
                  </a:cubicBezTo>
                  <a:cubicBezTo>
                    <a:pt x="8593" y="106"/>
                    <a:pt x="8285" y="0"/>
                    <a:pt x="7985" y="0"/>
                  </a:cubicBezTo>
                  <a:close/>
                </a:path>
              </a:pathLst>
            </a:custGeom>
            <a:solidFill>
              <a:srgbClr val="FF8693"/>
            </a:solidFill>
            <a:ln w="2025"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 name="TextBox 52">
            <a:extLst>
              <a:ext uri="{FF2B5EF4-FFF2-40B4-BE49-F238E27FC236}">
                <a16:creationId xmlns:a16="http://schemas.microsoft.com/office/drawing/2014/main" id="{63798504-BED1-4AF0-88D8-09E061A3E7B0}"/>
              </a:ext>
            </a:extLst>
          </p:cNvPr>
          <p:cNvSpPr txBox="1"/>
          <p:nvPr/>
        </p:nvSpPr>
        <p:spPr>
          <a:xfrm>
            <a:off x="1015210" y="954992"/>
            <a:ext cx="7216347" cy="1323439"/>
          </a:xfrm>
          <a:prstGeom prst="rect">
            <a:avLst/>
          </a:prstGeom>
          <a:noFill/>
        </p:spPr>
        <p:txBody>
          <a:bodyPr wrap="square" rtlCol="0">
            <a:spAutoFit/>
          </a:bodyPr>
          <a:lstStyle/>
          <a:p>
            <a:pPr algn="ctr"/>
            <a:r>
              <a:rPr lang="vi-VN" sz="8000">
                <a:ln w="0"/>
                <a:solidFill>
                  <a:schemeClr val="accent1"/>
                </a:solidFill>
                <a:effectLst>
                  <a:outerShdw blurRad="38100" dist="25400" dir="5400000" algn="ctr" rotWithShape="0">
                    <a:srgbClr val="6E747A">
                      <a:alpha val="43000"/>
                    </a:srgbClr>
                  </a:outerShdw>
                </a:effectLst>
                <a:latin typeface="UTM Cookies" panose="02040603050506020204" pitchFamily="18" charset="0"/>
              </a:rPr>
              <a:t>SIÊU TRÍ NHỚ</a:t>
            </a:r>
            <a:endParaRPr lang="en-US" sz="8000" dirty="0">
              <a:ln w="0"/>
              <a:solidFill>
                <a:schemeClr val="accent1"/>
              </a:solidFill>
              <a:effectLst>
                <a:outerShdw blurRad="38100" dist="25400" dir="5400000" algn="ctr" rotWithShape="0">
                  <a:srgbClr val="6E747A">
                    <a:alpha val="43000"/>
                  </a:srgbClr>
                </a:outerShdw>
              </a:effectLst>
              <a:latin typeface="UTM Cookies" panose="02040603050506020204" pitchFamily="18"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4EBB468-D382-4073-94B1-9DF73B3DF241}"/>
              </a:ext>
            </a:extLst>
          </p:cNvPr>
          <p:cNvSpPr/>
          <p:nvPr/>
        </p:nvSpPr>
        <p:spPr>
          <a:xfrm>
            <a:off x="4610102" y="750226"/>
            <a:ext cx="4419600" cy="401436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389765" y="209550"/>
            <a:ext cx="3423641" cy="3458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4963614" y="1161620"/>
            <a:ext cx="3700326" cy="3231654"/>
          </a:xfrm>
          <a:prstGeom prst="rect">
            <a:avLst/>
          </a:prstGeom>
        </p:spPr>
        <p:txBody>
          <a:bodyPr wrap="square">
            <a:spAutoFit/>
          </a:bodyPr>
          <a:lstStyle/>
          <a:p>
            <a:pPr algn="just"/>
            <a:r>
              <a:rPr lang="en-US" sz="2800" b="1" dirty="0">
                <a:latin typeface="Times New Roman" panose="02020603050405020304" pitchFamily="18" charset="0"/>
                <a:cs typeface="Times New Roman" pitchFamily="18" charset="0"/>
              </a:rPr>
              <a:t>- </a:t>
            </a:r>
            <a:r>
              <a:rPr lang="en-US" sz="2800" b="1" dirty="0" err="1">
                <a:latin typeface="Times New Roman" panose="02020603050405020304" pitchFamily="18" charset="0"/>
                <a:cs typeface="Times New Roman" pitchFamily="18" charset="0"/>
              </a:rPr>
              <a:t>Trung</a:t>
            </a:r>
            <a:r>
              <a:rPr lang="en-US" sz="2800" b="1" dirty="0">
                <a:latin typeface="Times New Roman" panose="02020603050405020304" pitchFamily="18" charset="0"/>
                <a:cs typeface="Times New Roman" pitchFamily="18" charset="0"/>
              </a:rPr>
              <a:t> </a:t>
            </a:r>
            <a:r>
              <a:rPr lang="en-US" sz="2800" b="1" dirty="0" err="1">
                <a:latin typeface="Times New Roman" panose="02020603050405020304" pitchFamily="18" charset="0"/>
                <a:cs typeface="Times New Roman" pitchFamily="18" charset="0"/>
              </a:rPr>
              <a:t>Quốc</a:t>
            </a:r>
            <a:r>
              <a:rPr lang="en-US" sz="2800" b="1" dirty="0">
                <a:latin typeface="Times New Roman" panose="02020603050405020304" pitchFamily="18" charset="0"/>
                <a:cs typeface="Times New Roman" pitchFamily="18" charset="0"/>
              </a:rPr>
              <a:t> </a:t>
            </a:r>
            <a:r>
              <a:rPr lang="en-US" sz="2800" b="1" dirty="0" err="1">
                <a:latin typeface="Times New Roman" panose="02020603050405020304" pitchFamily="18" charset="0"/>
                <a:cs typeface="Times New Roman" pitchFamily="18" charset="0"/>
              </a:rPr>
              <a:t>thuộc</a:t>
            </a:r>
            <a:r>
              <a:rPr lang="en-US" sz="2800" b="1" dirty="0">
                <a:latin typeface="Times New Roman" panose="02020603050405020304" pitchFamily="18" charset="0"/>
                <a:cs typeface="Times New Roman" pitchFamily="18" charset="0"/>
              </a:rPr>
              <a:t> </a:t>
            </a:r>
            <a:r>
              <a:rPr lang="en-US" sz="2800" b="1" dirty="0" err="1">
                <a:latin typeface="Times New Roman" panose="02020603050405020304" pitchFamily="18" charset="0"/>
                <a:cs typeface="Times New Roman" pitchFamily="18" charset="0"/>
              </a:rPr>
              <a:t>khu</a:t>
            </a:r>
            <a:r>
              <a:rPr lang="en-US" sz="2800" b="1" dirty="0">
                <a:latin typeface="Times New Roman" panose="02020603050405020304" pitchFamily="18" charset="0"/>
                <a:cs typeface="Times New Roman" pitchFamily="18" charset="0"/>
              </a:rPr>
              <a:t> </a:t>
            </a:r>
            <a:r>
              <a:rPr lang="en-US" sz="2800" b="1" dirty="0" err="1">
                <a:latin typeface="Times New Roman" panose="02020603050405020304" pitchFamily="18" charset="0"/>
                <a:cs typeface="Times New Roman" pitchFamily="18" charset="0"/>
              </a:rPr>
              <a:t>vực</a:t>
            </a:r>
            <a:r>
              <a:rPr lang="en-US" sz="2800" b="1" dirty="0">
                <a:latin typeface="Times New Roman" panose="02020603050405020304" pitchFamily="18" charset="0"/>
                <a:cs typeface="Times New Roman" pitchFamily="18" charset="0"/>
              </a:rPr>
              <a:t> </a:t>
            </a:r>
            <a:r>
              <a:rPr lang="en-US" sz="2800" b="1" dirty="0" err="1">
                <a:latin typeface="Times New Roman" panose="02020603050405020304" pitchFamily="18" charset="0"/>
                <a:cs typeface="Times New Roman" pitchFamily="18" charset="0"/>
              </a:rPr>
              <a:t>Đông</a:t>
            </a:r>
            <a:r>
              <a:rPr lang="en-US" sz="2800" b="1" dirty="0">
                <a:latin typeface="Times New Roman" panose="02020603050405020304" pitchFamily="18" charset="0"/>
                <a:cs typeface="Times New Roman" pitchFamily="18" charset="0"/>
              </a:rPr>
              <a:t> </a:t>
            </a:r>
            <a:r>
              <a:rPr lang="en-US" sz="2800" b="1" dirty="0" err="1">
                <a:latin typeface="Times New Roman" panose="02020603050405020304" pitchFamily="18" charset="0"/>
                <a:cs typeface="Times New Roman" pitchFamily="18" charset="0"/>
              </a:rPr>
              <a:t>Á</a:t>
            </a:r>
            <a:r>
              <a:rPr lang="en-US" sz="2800" b="1" dirty="0">
                <a:latin typeface="Times New Roman" panose="02020603050405020304" pitchFamily="18" charset="0"/>
                <a:cs typeface="Times New Roman" pitchFamily="18" charset="0"/>
              </a:rPr>
              <a:t>, </a:t>
            </a:r>
            <a:r>
              <a:rPr lang="en-US" sz="2800" b="1" dirty="0" err="1">
                <a:latin typeface="Times New Roman" panose="02020603050405020304" pitchFamily="18" charset="0"/>
                <a:cs typeface="Times New Roman" pitchFamily="18" charset="0"/>
              </a:rPr>
              <a:t>có</a:t>
            </a:r>
            <a:r>
              <a:rPr lang="en-US" sz="2800" b="1" dirty="0">
                <a:latin typeface="Times New Roman" panose="02020603050405020304" pitchFamily="18" charset="0"/>
                <a:cs typeface="Times New Roman" pitchFamily="18" charset="0"/>
              </a:rPr>
              <a:t> </a:t>
            </a:r>
            <a:r>
              <a:rPr lang="en-US" sz="2800" b="1" dirty="0" err="1">
                <a:latin typeface="Times New Roman" panose="02020603050405020304" pitchFamily="18" charset="0"/>
                <a:cs typeface="Times New Roman" pitchFamily="18" charset="0"/>
              </a:rPr>
              <a:t>diện</a:t>
            </a:r>
            <a:r>
              <a:rPr lang="en-US" sz="2800" b="1" dirty="0">
                <a:latin typeface="Times New Roman" panose="02020603050405020304" pitchFamily="18" charset="0"/>
                <a:cs typeface="Times New Roman" pitchFamily="18" charset="0"/>
              </a:rPr>
              <a:t> </a:t>
            </a:r>
            <a:r>
              <a:rPr lang="en-US" sz="2800" b="1" dirty="0" err="1">
                <a:latin typeface="Times New Roman" panose="02020603050405020304" pitchFamily="18" charset="0"/>
                <a:cs typeface="Times New Roman" pitchFamily="18" charset="0"/>
              </a:rPr>
              <a:t>tích</a:t>
            </a:r>
            <a:r>
              <a:rPr lang="en-US" sz="2800" b="1" dirty="0">
                <a:latin typeface="Times New Roman" panose="02020603050405020304" pitchFamily="18" charset="0"/>
                <a:cs typeface="Times New Roman" pitchFamily="18" charset="0"/>
              </a:rPr>
              <a:t> </a:t>
            </a:r>
            <a:r>
              <a:rPr lang="en-US" sz="2800" b="1" dirty="0" err="1">
                <a:latin typeface="Times New Roman" panose="02020603050405020304" pitchFamily="18" charset="0"/>
                <a:cs typeface="Times New Roman" pitchFamily="18" charset="0"/>
              </a:rPr>
              <a:t>rất</a:t>
            </a:r>
            <a:r>
              <a:rPr lang="en-US" sz="2800" b="1" dirty="0">
                <a:latin typeface="Times New Roman" panose="02020603050405020304" pitchFamily="18" charset="0"/>
                <a:cs typeface="Times New Roman" pitchFamily="18" charset="0"/>
              </a:rPr>
              <a:t> </a:t>
            </a:r>
            <a:r>
              <a:rPr lang="en-US" sz="2800" b="1" dirty="0" err="1">
                <a:latin typeface="Times New Roman" panose="02020603050405020304" pitchFamily="18" charset="0"/>
                <a:cs typeface="Times New Roman" pitchFamily="18" charset="0"/>
              </a:rPr>
              <a:t>lớn</a:t>
            </a:r>
            <a:r>
              <a:rPr lang="en-US" sz="2800" b="1" dirty="0">
                <a:latin typeface="Times New Roman" panose="02020603050405020304" pitchFamily="18" charset="0"/>
                <a:cs typeface="Times New Roman" pitchFamily="18" charset="0"/>
              </a:rPr>
              <a:t> </a:t>
            </a:r>
            <a:r>
              <a:rPr lang="en-US" sz="2800" b="1" dirty="0" err="1">
                <a:latin typeface="Times New Roman" panose="02020603050405020304" pitchFamily="18" charset="0"/>
                <a:cs typeface="Times New Roman" pitchFamily="18" charset="0"/>
              </a:rPr>
              <a:t>và</a:t>
            </a:r>
            <a:r>
              <a:rPr lang="en-US" sz="2800" b="1" dirty="0">
                <a:latin typeface="Times New Roman" panose="02020603050405020304" pitchFamily="18" charset="0"/>
                <a:cs typeface="Times New Roman" pitchFamily="18" charset="0"/>
              </a:rPr>
              <a:t> </a:t>
            </a:r>
            <a:r>
              <a:rPr lang="en-US" sz="2800" b="1" dirty="0" err="1">
                <a:latin typeface="Times New Roman" panose="02020603050405020304" pitchFamily="18" charset="0"/>
                <a:cs typeface="Times New Roman" pitchFamily="18" charset="0"/>
              </a:rPr>
              <a:t>giáp</a:t>
            </a:r>
            <a:r>
              <a:rPr lang="en-US" sz="2800" b="1" dirty="0">
                <a:latin typeface="Times New Roman" panose="02020603050405020304" pitchFamily="18" charset="0"/>
                <a:cs typeface="Times New Roman" pitchFamily="18" charset="0"/>
              </a:rPr>
              <a:t> </a:t>
            </a:r>
            <a:r>
              <a:rPr lang="en-US" sz="2800" b="1" dirty="0" err="1">
                <a:latin typeface="Times New Roman" panose="02020603050405020304" pitchFamily="18" charset="0"/>
                <a:cs typeface="Times New Roman" pitchFamily="18" charset="0"/>
              </a:rPr>
              <a:t>với</a:t>
            </a:r>
            <a:r>
              <a:rPr lang="en-US" sz="2800" b="1" dirty="0">
                <a:latin typeface="Times New Roman" panose="02020603050405020304" pitchFamily="18" charset="0"/>
                <a:cs typeface="Times New Roman" pitchFamily="18" charset="0"/>
              </a:rPr>
              <a:t> </a:t>
            </a:r>
            <a:r>
              <a:rPr lang="en-US" sz="2800" b="1" dirty="0" err="1">
                <a:latin typeface="Times New Roman" panose="02020603050405020304" pitchFamily="18" charset="0"/>
                <a:cs typeface="Times New Roman" pitchFamily="18" charset="0"/>
              </a:rPr>
              <a:t>rất</a:t>
            </a:r>
            <a:r>
              <a:rPr lang="en-US" sz="2800" b="1" dirty="0">
                <a:latin typeface="Times New Roman" panose="02020603050405020304" pitchFamily="18" charset="0"/>
                <a:cs typeface="Times New Roman" pitchFamily="18" charset="0"/>
              </a:rPr>
              <a:t> </a:t>
            </a:r>
            <a:r>
              <a:rPr lang="en-US" sz="2800" b="1" dirty="0" err="1">
                <a:latin typeface="Times New Roman" panose="02020603050405020304" pitchFamily="18" charset="0"/>
                <a:cs typeface="Times New Roman" pitchFamily="18" charset="0"/>
              </a:rPr>
              <a:t>nhiều</a:t>
            </a:r>
            <a:r>
              <a:rPr lang="en-US" sz="2800" b="1" dirty="0">
                <a:latin typeface="Times New Roman" panose="02020603050405020304" pitchFamily="18" charset="0"/>
                <a:cs typeface="Times New Roman" pitchFamily="18" charset="0"/>
              </a:rPr>
              <a:t> </a:t>
            </a:r>
            <a:r>
              <a:rPr lang="en-US" sz="2800" b="1" dirty="0" err="1">
                <a:latin typeface="Times New Roman" panose="02020603050405020304" pitchFamily="18" charset="0"/>
                <a:cs typeface="Times New Roman" pitchFamily="18" charset="0"/>
              </a:rPr>
              <a:t>quốc</a:t>
            </a:r>
            <a:r>
              <a:rPr lang="en-US" sz="2800" b="1" dirty="0">
                <a:latin typeface="Times New Roman" panose="02020603050405020304" pitchFamily="18" charset="0"/>
                <a:cs typeface="Times New Roman" pitchFamily="18" charset="0"/>
              </a:rPr>
              <a:t> </a:t>
            </a:r>
            <a:r>
              <a:rPr lang="en-US" sz="2800" b="1" dirty="0" err="1">
                <a:latin typeface="Times New Roman" panose="02020603050405020304" pitchFamily="18" charset="0"/>
                <a:cs typeface="Times New Roman" pitchFamily="18" charset="0"/>
              </a:rPr>
              <a:t>gia</a:t>
            </a:r>
            <a:endParaRPr lang="en-US" sz="3200" dirty="0">
              <a:latin typeface="Times New Roman" panose="02020603050405020304" pitchFamily="18" charset="0"/>
              <a:cs typeface="Times New Roman" pitchFamily="18" charset="0"/>
            </a:endParaRPr>
          </a:p>
          <a:p>
            <a:pPr algn="just"/>
            <a:r>
              <a:rPr lang="en-US" sz="2800" b="1" dirty="0">
                <a:latin typeface="Times New Roman" panose="02020603050405020304" pitchFamily="18" charset="0"/>
                <a:cs typeface="Times New Roman" pitchFamily="18" charset="0"/>
              </a:rPr>
              <a:t>- </a:t>
            </a:r>
            <a:r>
              <a:rPr lang="en-US" sz="2800" b="1" dirty="0" err="1">
                <a:latin typeface="Times New Roman" panose="02020603050405020304" pitchFamily="18" charset="0"/>
                <a:cs typeface="Times New Roman" pitchFamily="18" charset="0"/>
              </a:rPr>
              <a:t>Thủ</a:t>
            </a:r>
            <a:r>
              <a:rPr lang="en-US" sz="2800" b="1" dirty="0">
                <a:latin typeface="Times New Roman" panose="02020603050405020304" pitchFamily="18" charset="0"/>
                <a:cs typeface="Times New Roman" pitchFamily="18" charset="0"/>
              </a:rPr>
              <a:t> </a:t>
            </a:r>
            <a:r>
              <a:rPr lang="en-US" sz="2800" b="1" dirty="0" err="1">
                <a:latin typeface="Times New Roman" panose="02020603050405020304" pitchFamily="18" charset="0"/>
                <a:cs typeface="Times New Roman" pitchFamily="18" charset="0"/>
              </a:rPr>
              <a:t>đô</a:t>
            </a:r>
            <a:r>
              <a:rPr lang="en-US" sz="2800" b="1" dirty="0">
                <a:latin typeface="Times New Roman" panose="02020603050405020304" pitchFamily="18" charset="0"/>
                <a:cs typeface="Times New Roman" pitchFamily="18" charset="0"/>
              </a:rPr>
              <a:t> </a:t>
            </a:r>
            <a:r>
              <a:rPr lang="en-US" sz="2800" b="1" dirty="0" err="1">
                <a:latin typeface="Times New Roman" panose="02020603050405020304" pitchFamily="18" charset="0"/>
                <a:cs typeface="Times New Roman" pitchFamily="18" charset="0"/>
              </a:rPr>
              <a:t>của</a:t>
            </a:r>
            <a:r>
              <a:rPr lang="en-US" sz="2800" b="1" dirty="0">
                <a:latin typeface="Times New Roman" panose="02020603050405020304" pitchFamily="18" charset="0"/>
                <a:cs typeface="Times New Roman" pitchFamily="18" charset="0"/>
              </a:rPr>
              <a:t> </a:t>
            </a:r>
            <a:r>
              <a:rPr lang="en-US" sz="2800" b="1" dirty="0" err="1">
                <a:latin typeface="Times New Roman" panose="02020603050405020304" pitchFamily="18" charset="0"/>
                <a:cs typeface="Times New Roman" pitchFamily="18" charset="0"/>
              </a:rPr>
              <a:t>Trung</a:t>
            </a:r>
            <a:r>
              <a:rPr lang="en-US" sz="2800" b="1" dirty="0">
                <a:latin typeface="Times New Roman" panose="02020603050405020304" pitchFamily="18" charset="0"/>
                <a:cs typeface="Times New Roman" pitchFamily="18" charset="0"/>
              </a:rPr>
              <a:t> </a:t>
            </a:r>
            <a:r>
              <a:rPr lang="en-US" sz="2800" b="1" dirty="0" err="1">
                <a:latin typeface="Times New Roman" panose="02020603050405020304" pitchFamily="18" charset="0"/>
                <a:cs typeface="Times New Roman" pitchFamily="18" charset="0"/>
              </a:rPr>
              <a:t>Quốc</a:t>
            </a:r>
            <a:r>
              <a:rPr lang="en-US" sz="2800" b="1" dirty="0">
                <a:latin typeface="Times New Roman" panose="02020603050405020304" pitchFamily="18" charset="0"/>
                <a:cs typeface="Times New Roman" pitchFamily="18" charset="0"/>
              </a:rPr>
              <a:t> </a:t>
            </a:r>
            <a:r>
              <a:rPr lang="en-US" sz="2800" b="1" dirty="0" err="1">
                <a:latin typeface="Times New Roman" panose="02020603050405020304" pitchFamily="18" charset="0"/>
                <a:cs typeface="Times New Roman" pitchFamily="18" charset="0"/>
              </a:rPr>
              <a:t>là</a:t>
            </a:r>
            <a:r>
              <a:rPr lang="en-US" sz="2800" b="1" dirty="0">
                <a:latin typeface="Times New Roman" panose="02020603050405020304" pitchFamily="18" charset="0"/>
                <a:cs typeface="Times New Roman" pitchFamily="18" charset="0"/>
              </a:rPr>
              <a:t> </a:t>
            </a:r>
            <a:r>
              <a:rPr lang="en-US" sz="2800" b="1" dirty="0" err="1">
                <a:latin typeface="Times New Roman" panose="02020603050405020304" pitchFamily="18" charset="0"/>
                <a:cs typeface="Times New Roman" pitchFamily="18" charset="0"/>
              </a:rPr>
              <a:t>Bắc</a:t>
            </a:r>
            <a:r>
              <a:rPr lang="en-US" sz="2800" b="1" dirty="0">
                <a:latin typeface="Times New Roman" panose="02020603050405020304" pitchFamily="18" charset="0"/>
                <a:cs typeface="Times New Roman" pitchFamily="18" charset="0"/>
              </a:rPr>
              <a:t> </a:t>
            </a:r>
            <a:r>
              <a:rPr lang="en-US" sz="2800" b="1" dirty="0" err="1">
                <a:latin typeface="Times New Roman" panose="02020603050405020304" pitchFamily="18" charset="0"/>
                <a:cs typeface="Times New Roman" pitchFamily="18" charset="0"/>
              </a:rPr>
              <a:t>Kinh</a:t>
            </a:r>
            <a:r>
              <a:rPr lang="en-US" sz="2800" b="1" dirty="0">
                <a:latin typeface="Times New Roman" panose="02020603050405020304" pitchFamily="18" charset="0"/>
                <a:cs typeface="Times New Roman" pitchFamily="18" charset="0"/>
              </a:rPr>
              <a:t>.</a:t>
            </a:r>
          </a:p>
        </p:txBody>
      </p:sp>
      <p:grpSp>
        <p:nvGrpSpPr>
          <p:cNvPr id="3" name="Group 2">
            <a:extLst>
              <a:ext uri="{FF2B5EF4-FFF2-40B4-BE49-F238E27FC236}">
                <a16:creationId xmlns:a16="http://schemas.microsoft.com/office/drawing/2014/main" id="{85FC1F39-30F7-43AE-BC0D-C6FCC5277EEA}"/>
              </a:ext>
            </a:extLst>
          </p:cNvPr>
          <p:cNvGrpSpPr/>
          <p:nvPr/>
        </p:nvGrpSpPr>
        <p:grpSpPr>
          <a:xfrm>
            <a:off x="1364470" y="209550"/>
            <a:ext cx="3423641" cy="3458620"/>
            <a:chOff x="4375831" y="1179232"/>
            <a:chExt cx="3423641" cy="3458620"/>
          </a:xfrm>
        </p:grpSpPr>
        <p:pic>
          <p:nvPicPr>
            <p:cNvPr id="11" name="Picture 2">
              <a:extLst>
                <a:ext uri="{FF2B5EF4-FFF2-40B4-BE49-F238E27FC236}">
                  <a16:creationId xmlns:a16="http://schemas.microsoft.com/office/drawing/2014/main" id="{9CC374C3-9DA4-4E25-A2F4-792FE17B7FE1}"/>
                </a:ext>
              </a:extLst>
            </p:cNvPr>
            <p:cNvPicPr>
              <a:picLocks noChangeAspect="1" noChangeArrowheads="1"/>
            </p:cNvPicPr>
            <p:nvPr/>
          </p:nvPicPr>
          <p:blipFill>
            <a:blip r:embed="rId2">
              <a:grayscl/>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4375831" y="1179232"/>
              <a:ext cx="3423641" cy="3458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a:extLst>
                <a:ext uri="{FF2B5EF4-FFF2-40B4-BE49-F238E27FC236}">
                  <a16:creationId xmlns:a16="http://schemas.microsoft.com/office/drawing/2014/main" id="{531120BC-4B70-4262-BF0E-DED4E50B0954}"/>
                </a:ext>
              </a:extLst>
            </p:cNvPr>
            <p:cNvPicPr>
              <a:picLocks noChangeAspect="1" noChangeArrowheads="1"/>
            </p:cNvPicPr>
            <p:nvPr/>
          </p:nvPicPr>
          <p:blipFill rotWithShape="1">
            <a:blip r:embed="rId4">
              <a:extLst>
                <a:ext uri="{BEBA8EAE-BF5A-486C-A8C5-ECC9F3942E4B}">
                  <a14:imgProps xmlns:a14="http://schemas.microsoft.com/office/drawing/2010/main">
                    <a14:imgLayer r:embed="rId3">
                      <a14:imgEffect>
                        <a14:backgroundRemoval t="25411" b="68268" l="29502" r="79055">
                          <a14:foregroundMark x1="65262" y1="66751" x2="65262" y2="66751"/>
                          <a14:backgroundMark x1="33589" y1="57396" x2="39974" y2="65487"/>
                          <a14:backgroundMark x1="31162" y1="45006" x2="31545" y2="54488"/>
                          <a14:backgroundMark x1="35377" y1="54614" x2="40102" y2="62200"/>
                          <a14:backgroundMark x1="42146" y1="62200" x2="52235" y2="63464"/>
                          <a14:backgroundMark x1="41507" y1="60177" x2="50575" y2="61188"/>
                          <a14:backgroundMark x1="52746" y1="40329" x2="57344" y2="44374"/>
                          <a14:backgroundMark x1="74330" y1="41719" x2="72158" y2="46144"/>
                          <a14:backgroundMark x1="50064" y1="65613" x2="56322" y2="67509"/>
                          <a14:backgroundMark x1="52363" y1="60809" x2="54406" y2="68142"/>
                          <a14:backgroundMark x1="34100" y1="51960" x2="36654" y2="54741"/>
                          <a14:backgroundMark x1="36782" y1="46776" x2="37803" y2="46397"/>
                          <a14:backgroundMark x1="50064" y1="42984" x2="60153" y2="39191"/>
                          <a14:backgroundMark x1="47510" y1="38180" x2="51213" y2="42731"/>
                          <a14:backgroundMark x1="46871" y1="40708" x2="51596" y2="44753"/>
                          <a14:backgroundMark x1="50702" y1="44501" x2="57727" y2="43489"/>
                          <a14:backgroundMark x1="62197" y1="38685" x2="56066" y2="44627"/>
                          <a14:backgroundMark x1="56194" y1="45259" x2="60920" y2="41972"/>
                          <a14:backgroundMark x1="62963" y1="39823" x2="61175" y2="40961"/>
                          <a14:backgroundMark x1="74074" y1="40834" x2="72669" y2="42731"/>
                          <a14:backgroundMark x1="64368" y1="39823" x2="63091" y2="39823"/>
                          <a14:backgroundMark x1="36654" y1="45512" x2="32567" y2="47408"/>
                          <a14:backgroundMark x1="34227" y1="51075" x2="35760" y2="53477"/>
                          <a14:backgroundMark x1="38697" y1="58407" x2="41252" y2="59545"/>
                          <a14:backgroundMark x1="35504" y1="53224" x2="37420" y2="54235"/>
                          <a14:backgroundMark x1="51213" y1="59671" x2="49553" y2="61188"/>
                        </a14:backgroundRemoval>
                      </a14:imgEffect>
                      <a14:imgEffect>
                        <a14:saturation sat="300000"/>
                      </a14:imgEffect>
                    </a14:imgLayer>
                  </a14:imgProps>
                </a:ext>
                <a:ext uri="{28A0092B-C50C-407E-A947-70E740481C1C}">
                  <a14:useLocalDpi xmlns:a14="http://schemas.microsoft.com/office/drawing/2010/main" val="0"/>
                </a:ext>
              </a:extLst>
            </a:blip>
            <a:srcRect l="32803" t="29658" r="20884" b="30685"/>
            <a:stretch/>
          </p:blipFill>
          <p:spPr bwMode="auto">
            <a:xfrm>
              <a:off x="5500942" y="2222742"/>
              <a:ext cx="1585593"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0" name="Picture 4" descr="Happy Chinese New Year With Cute Couple Cartoon In Chinese Traditional  Costume. Royalty Free Cliparts, Vectors, And Stock Illustration. Image  120805883.">
            <a:extLst>
              <a:ext uri="{FF2B5EF4-FFF2-40B4-BE49-F238E27FC236}">
                <a16:creationId xmlns:a16="http://schemas.microsoft.com/office/drawing/2014/main" id="{3846E696-B39F-45E7-94DA-9DEE676CD2C3}"/>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3538" r="49000"/>
                    </a14:imgEffect>
                  </a14:imgLayer>
                </a14:imgProps>
              </a:ext>
              <a:ext uri="{28A0092B-C50C-407E-A947-70E740481C1C}">
                <a14:useLocalDpi xmlns:a14="http://schemas.microsoft.com/office/drawing/2010/main" val="0"/>
              </a:ext>
            </a:extLst>
          </a:blip>
          <a:srcRect/>
          <a:stretch>
            <a:fillRect/>
          </a:stretch>
        </p:blipFill>
        <p:spPr bwMode="auto">
          <a:xfrm>
            <a:off x="-299441" y="1657350"/>
            <a:ext cx="3635938" cy="3635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7313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randombar(horizontal)">
                                      <p:cBhvr>
                                        <p:cTn id="7" dur="500"/>
                                        <p:tgtEl>
                                          <p:spTgt spid="102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F9B96EAF-E219-4287-AC83-76A17F3C51F4}"/>
              </a:ext>
            </a:extLst>
          </p:cNvPr>
          <p:cNvSpPr/>
          <p:nvPr/>
        </p:nvSpPr>
        <p:spPr>
          <a:xfrm>
            <a:off x="1328826" y="4600933"/>
            <a:ext cx="6513599" cy="501965"/>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rgbClr val="00B050"/>
              </a:solidFill>
            </a:endParaRPr>
          </a:p>
        </p:txBody>
      </p:sp>
      <p:pic>
        <p:nvPicPr>
          <p:cNvPr id="44034" name="Picture 2" descr="http://streaming1.danviet.vn/upload/2-2020/images/2020-04-11/Dan-so-cac-nuoc-tren-the-gioi-nam-2020-Viet-Nam-xep-hang-bao-nhieu-ds-01-1586611516-width805height575.jpg"/>
          <p:cNvPicPr>
            <a:picLocks noChangeAspect="1" noChangeArrowheads="1"/>
          </p:cNvPicPr>
          <p:nvPr/>
        </p:nvPicPr>
        <p:blipFill rotWithShape="1">
          <a:blip r:embed="rId2">
            <a:extLst>
              <a:ext uri="{28A0092B-C50C-407E-A947-70E740481C1C}">
                <a14:useLocalDpi xmlns:a14="http://schemas.microsoft.com/office/drawing/2010/main" val="0"/>
              </a:ext>
            </a:extLst>
          </a:blip>
          <a:srcRect r="-267" b="48222"/>
          <a:stretch/>
        </p:blipFill>
        <p:spPr bwMode="auto">
          <a:xfrm>
            <a:off x="609600" y="1017714"/>
            <a:ext cx="8099856" cy="3554861"/>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p:nvPr>
        </p:nvSpPr>
        <p:spPr>
          <a:xfrm>
            <a:off x="609600" y="114744"/>
            <a:ext cx="8229600" cy="857250"/>
          </a:xfrm>
          <a:prstGeom prst="roundRect">
            <a:avLst/>
          </a:prstGeom>
          <a:solidFill>
            <a:schemeClr val="bg1"/>
          </a:solidFill>
        </p:spPr>
        <p:txBody>
          <a:bodyPr>
            <a:noAutofit/>
          </a:bodyPr>
          <a:lstStyle/>
          <a:p>
            <a:r>
              <a:rPr lang="en-US" sz="2800" dirty="0">
                <a:latin typeface="Al Tarikh" pitchFamily="2" charset="-78"/>
                <a:cs typeface="Al Tarikh" pitchFamily="2" charset="-78"/>
              </a:rPr>
              <a:t>Theo </a:t>
            </a:r>
            <a:r>
              <a:rPr lang="en-US" sz="2800" dirty="0" err="1">
                <a:latin typeface="Al Tarikh" pitchFamily="2" charset="-78"/>
                <a:cs typeface="Al Tarikh" pitchFamily="2" charset="-78"/>
              </a:rPr>
              <a:t>thống</a:t>
            </a:r>
            <a:r>
              <a:rPr lang="en-US" sz="2800" dirty="0">
                <a:latin typeface="Al Tarikh" pitchFamily="2" charset="-78"/>
                <a:cs typeface="Al Tarikh" pitchFamily="2" charset="-78"/>
              </a:rPr>
              <a:t> </a:t>
            </a:r>
            <a:r>
              <a:rPr lang="en-US" sz="2800" dirty="0" err="1">
                <a:latin typeface="Al Tarikh" pitchFamily="2" charset="-78"/>
                <a:cs typeface="Al Tarikh" pitchFamily="2" charset="-78"/>
              </a:rPr>
              <a:t>kê</a:t>
            </a:r>
            <a:r>
              <a:rPr lang="en-US" sz="2800" dirty="0">
                <a:latin typeface="Al Tarikh" pitchFamily="2" charset="-78"/>
                <a:cs typeface="Al Tarikh" pitchFamily="2" charset="-78"/>
              </a:rPr>
              <a:t> </a:t>
            </a:r>
            <a:r>
              <a:rPr lang="en-US" sz="2800" dirty="0" err="1">
                <a:latin typeface="Al Tarikh" pitchFamily="2" charset="-78"/>
                <a:cs typeface="Al Tarikh" pitchFamily="2" charset="-78"/>
              </a:rPr>
              <a:t>dân</a:t>
            </a:r>
            <a:r>
              <a:rPr lang="en-US" sz="2800" dirty="0">
                <a:latin typeface="Al Tarikh" pitchFamily="2" charset="-78"/>
                <a:cs typeface="Al Tarikh" pitchFamily="2" charset="-78"/>
              </a:rPr>
              <a:t> </a:t>
            </a:r>
            <a:r>
              <a:rPr lang="en-US" sz="2800" dirty="0" err="1">
                <a:latin typeface="Al Tarikh" pitchFamily="2" charset="-78"/>
                <a:cs typeface="Al Tarikh" pitchFamily="2" charset="-78"/>
              </a:rPr>
              <a:t>số</a:t>
            </a:r>
            <a:r>
              <a:rPr lang="en-US" sz="2800" dirty="0">
                <a:latin typeface="Al Tarikh" pitchFamily="2" charset="-78"/>
                <a:cs typeface="Al Tarikh" pitchFamily="2" charset="-78"/>
              </a:rPr>
              <a:t> </a:t>
            </a:r>
            <a:r>
              <a:rPr lang="en-US" sz="2800" dirty="0" err="1">
                <a:latin typeface="Al Tarikh" pitchFamily="2" charset="-78"/>
                <a:cs typeface="Al Tarikh" pitchFamily="2" charset="-78"/>
              </a:rPr>
              <a:t>vào</a:t>
            </a:r>
            <a:r>
              <a:rPr lang="en-US" sz="2800" dirty="0">
                <a:latin typeface="Al Tarikh" pitchFamily="2" charset="-78"/>
                <a:cs typeface="Al Tarikh" pitchFamily="2" charset="-78"/>
              </a:rPr>
              <a:t> </a:t>
            </a:r>
            <a:r>
              <a:rPr lang="en-US" sz="2800" dirty="0" err="1">
                <a:latin typeface="Al Tarikh" pitchFamily="2" charset="-78"/>
                <a:cs typeface="Al Tarikh" pitchFamily="2" charset="-78"/>
              </a:rPr>
              <a:t>năm</a:t>
            </a:r>
            <a:r>
              <a:rPr lang="en-US" sz="2800" dirty="0">
                <a:latin typeface="Al Tarikh" pitchFamily="2" charset="-78"/>
                <a:cs typeface="Al Tarikh" pitchFamily="2" charset="-78"/>
              </a:rPr>
              <a:t> 2020, </a:t>
            </a:r>
            <a:r>
              <a:rPr lang="en-US" sz="2800" dirty="0" err="1">
                <a:latin typeface="Al Tarikh" pitchFamily="2" charset="-78"/>
                <a:cs typeface="Al Tarikh" pitchFamily="2" charset="-78"/>
              </a:rPr>
              <a:t>dân</a:t>
            </a:r>
            <a:r>
              <a:rPr lang="en-US" sz="2800" dirty="0">
                <a:latin typeface="Al Tarikh" pitchFamily="2" charset="-78"/>
                <a:cs typeface="Al Tarikh" pitchFamily="2" charset="-78"/>
              </a:rPr>
              <a:t> </a:t>
            </a:r>
            <a:r>
              <a:rPr lang="en-US" sz="2800" dirty="0" err="1">
                <a:latin typeface="Al Tarikh" pitchFamily="2" charset="-78"/>
                <a:cs typeface="Al Tarikh" pitchFamily="2" charset="-78"/>
              </a:rPr>
              <a:t>số</a:t>
            </a:r>
            <a:r>
              <a:rPr lang="en-US" sz="2800" dirty="0">
                <a:latin typeface="Al Tarikh" pitchFamily="2" charset="-78"/>
                <a:cs typeface="Al Tarikh" pitchFamily="2" charset="-78"/>
              </a:rPr>
              <a:t> </a:t>
            </a:r>
            <a:r>
              <a:rPr lang="en-US" sz="2800" dirty="0" err="1">
                <a:latin typeface="Al Tarikh" pitchFamily="2" charset="-78"/>
                <a:cs typeface="Al Tarikh" pitchFamily="2" charset="-78"/>
              </a:rPr>
              <a:t>Trung</a:t>
            </a:r>
            <a:r>
              <a:rPr lang="en-US" sz="2800" dirty="0">
                <a:latin typeface="Al Tarikh" pitchFamily="2" charset="-78"/>
                <a:cs typeface="Al Tarikh" pitchFamily="2" charset="-78"/>
              </a:rPr>
              <a:t> </a:t>
            </a:r>
            <a:r>
              <a:rPr lang="en-US" sz="2800" dirty="0" err="1">
                <a:latin typeface="Al Tarikh" pitchFamily="2" charset="-78"/>
                <a:cs typeface="Al Tarikh" pitchFamily="2" charset="-78"/>
              </a:rPr>
              <a:t>Quốc</a:t>
            </a:r>
            <a:r>
              <a:rPr lang="en-US" sz="2800" dirty="0">
                <a:latin typeface="Al Tarikh" pitchFamily="2" charset="-78"/>
                <a:cs typeface="Al Tarikh" pitchFamily="2" charset="-78"/>
              </a:rPr>
              <a:t> </a:t>
            </a:r>
            <a:r>
              <a:rPr lang="en-US" sz="2800" dirty="0" err="1">
                <a:latin typeface="Al Tarikh" pitchFamily="2" charset="-78"/>
                <a:cs typeface="Al Tarikh" pitchFamily="2" charset="-78"/>
              </a:rPr>
              <a:t>đứng</a:t>
            </a:r>
            <a:r>
              <a:rPr lang="en-US" sz="2800" dirty="0">
                <a:latin typeface="Al Tarikh" pitchFamily="2" charset="-78"/>
                <a:cs typeface="Al Tarikh" pitchFamily="2" charset="-78"/>
              </a:rPr>
              <a:t> </a:t>
            </a:r>
            <a:r>
              <a:rPr lang="en-US" sz="2800" dirty="0" err="1">
                <a:latin typeface="Al Tarikh" pitchFamily="2" charset="-78"/>
                <a:cs typeface="Al Tarikh" pitchFamily="2" charset="-78"/>
              </a:rPr>
              <a:t>thứ</a:t>
            </a:r>
            <a:r>
              <a:rPr lang="en-US" sz="2800" dirty="0">
                <a:latin typeface="Al Tarikh" pitchFamily="2" charset="-78"/>
                <a:cs typeface="Al Tarikh" pitchFamily="2" charset="-78"/>
              </a:rPr>
              <a:t> </a:t>
            </a:r>
            <a:r>
              <a:rPr lang="en-US" sz="2800" dirty="0" err="1">
                <a:latin typeface="Al Tarikh" pitchFamily="2" charset="-78"/>
                <a:cs typeface="Al Tarikh" pitchFamily="2" charset="-78"/>
              </a:rPr>
              <a:t>mấy</a:t>
            </a:r>
            <a:r>
              <a:rPr lang="en-US" sz="2800" dirty="0">
                <a:latin typeface="Al Tarikh" pitchFamily="2" charset="-78"/>
                <a:cs typeface="Al Tarikh" pitchFamily="2" charset="-78"/>
              </a:rPr>
              <a:t> </a:t>
            </a:r>
            <a:r>
              <a:rPr lang="en-US" sz="2800" dirty="0" err="1">
                <a:latin typeface="Al Tarikh" pitchFamily="2" charset="-78"/>
                <a:cs typeface="Al Tarikh" pitchFamily="2" charset="-78"/>
              </a:rPr>
              <a:t>trên</a:t>
            </a:r>
            <a:r>
              <a:rPr lang="en-US" sz="2800" dirty="0">
                <a:latin typeface="Al Tarikh" pitchFamily="2" charset="-78"/>
                <a:cs typeface="Al Tarikh" pitchFamily="2" charset="-78"/>
              </a:rPr>
              <a:t> </a:t>
            </a:r>
            <a:r>
              <a:rPr lang="en-US" sz="2800" dirty="0" err="1">
                <a:latin typeface="Al Tarikh" pitchFamily="2" charset="-78"/>
                <a:cs typeface="Al Tarikh" pitchFamily="2" charset="-78"/>
              </a:rPr>
              <a:t>thế</a:t>
            </a:r>
            <a:r>
              <a:rPr lang="en-US" sz="2800" dirty="0">
                <a:latin typeface="Al Tarikh" pitchFamily="2" charset="-78"/>
                <a:cs typeface="Al Tarikh" pitchFamily="2" charset="-78"/>
              </a:rPr>
              <a:t> </a:t>
            </a:r>
            <a:r>
              <a:rPr lang="en-US" sz="2800" dirty="0" err="1">
                <a:latin typeface="Al Tarikh" pitchFamily="2" charset="-78"/>
                <a:cs typeface="Al Tarikh" pitchFamily="2" charset="-78"/>
              </a:rPr>
              <a:t>giới</a:t>
            </a:r>
            <a:r>
              <a:rPr lang="en-US" sz="2800" dirty="0">
                <a:latin typeface="Al Tarikh" pitchFamily="2" charset="-78"/>
                <a:cs typeface="Al Tarikh" pitchFamily="2" charset="-78"/>
              </a:rPr>
              <a:t>?</a:t>
            </a:r>
          </a:p>
        </p:txBody>
      </p:sp>
      <p:sp>
        <p:nvSpPr>
          <p:cNvPr id="6" name="Title 1"/>
          <p:cNvSpPr txBox="1">
            <a:spLocks/>
          </p:cNvSpPr>
          <p:nvPr/>
        </p:nvSpPr>
        <p:spPr>
          <a:xfrm>
            <a:off x="479856" y="4410933"/>
            <a:ext cx="8229600" cy="857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err="1">
                <a:solidFill>
                  <a:schemeClr val="bg1"/>
                </a:solidFill>
              </a:rPr>
              <a:t>Trung</a:t>
            </a:r>
            <a:r>
              <a:rPr lang="en-US" sz="2400" b="1" dirty="0">
                <a:solidFill>
                  <a:schemeClr val="bg1"/>
                </a:solidFill>
              </a:rPr>
              <a:t> </a:t>
            </a:r>
            <a:r>
              <a:rPr lang="en-US" sz="2400" b="1" dirty="0" err="1">
                <a:solidFill>
                  <a:schemeClr val="bg1"/>
                </a:solidFill>
              </a:rPr>
              <a:t>Quốc</a:t>
            </a:r>
            <a:r>
              <a:rPr lang="en-US" sz="2400" b="1" dirty="0">
                <a:solidFill>
                  <a:schemeClr val="bg1"/>
                </a:solidFill>
              </a:rPr>
              <a:t> </a:t>
            </a:r>
            <a:r>
              <a:rPr lang="en-US" sz="2400" b="1" dirty="0" err="1">
                <a:solidFill>
                  <a:schemeClr val="bg1"/>
                </a:solidFill>
              </a:rPr>
              <a:t>có</a:t>
            </a:r>
            <a:r>
              <a:rPr lang="en-US" sz="2400" b="1" dirty="0">
                <a:solidFill>
                  <a:schemeClr val="bg1"/>
                </a:solidFill>
              </a:rPr>
              <a:t> </a:t>
            </a:r>
            <a:r>
              <a:rPr lang="en-US" sz="2400" b="1" dirty="0" err="1">
                <a:solidFill>
                  <a:schemeClr val="bg1"/>
                </a:solidFill>
              </a:rPr>
              <a:t>số</a:t>
            </a:r>
            <a:r>
              <a:rPr lang="en-US" sz="2400" b="1" dirty="0">
                <a:solidFill>
                  <a:schemeClr val="bg1"/>
                </a:solidFill>
              </a:rPr>
              <a:t> </a:t>
            </a:r>
            <a:r>
              <a:rPr lang="en-US" sz="2400" b="1" dirty="0" err="1">
                <a:solidFill>
                  <a:schemeClr val="bg1"/>
                </a:solidFill>
              </a:rPr>
              <a:t>dân</a:t>
            </a:r>
            <a:r>
              <a:rPr lang="en-US" sz="2400" b="1" dirty="0">
                <a:solidFill>
                  <a:schemeClr val="bg1"/>
                </a:solidFill>
              </a:rPr>
              <a:t> </a:t>
            </a:r>
            <a:r>
              <a:rPr lang="en-US" sz="2400" b="1" dirty="0" err="1">
                <a:solidFill>
                  <a:schemeClr val="bg1"/>
                </a:solidFill>
              </a:rPr>
              <a:t>đông</a:t>
            </a:r>
            <a:r>
              <a:rPr lang="en-US" sz="2400" b="1" dirty="0">
                <a:solidFill>
                  <a:schemeClr val="bg1"/>
                </a:solidFill>
              </a:rPr>
              <a:t> </a:t>
            </a:r>
            <a:r>
              <a:rPr lang="en-US" sz="2400" b="1" dirty="0" err="1">
                <a:solidFill>
                  <a:schemeClr val="bg1"/>
                </a:solidFill>
              </a:rPr>
              <a:t>nhất</a:t>
            </a:r>
            <a:r>
              <a:rPr lang="en-US" sz="2400" b="1" dirty="0">
                <a:solidFill>
                  <a:schemeClr val="bg1"/>
                </a:solidFill>
              </a:rPr>
              <a:t> </a:t>
            </a:r>
            <a:r>
              <a:rPr lang="en-US" sz="2400" b="1" dirty="0" err="1">
                <a:solidFill>
                  <a:schemeClr val="bg1"/>
                </a:solidFill>
              </a:rPr>
              <a:t>thế</a:t>
            </a:r>
            <a:r>
              <a:rPr lang="en-US" sz="2400" b="1" dirty="0">
                <a:solidFill>
                  <a:schemeClr val="bg1"/>
                </a:solidFill>
              </a:rPr>
              <a:t> </a:t>
            </a:r>
            <a:r>
              <a:rPr lang="en-US" sz="2400" b="1" dirty="0" err="1">
                <a:solidFill>
                  <a:schemeClr val="bg1"/>
                </a:solidFill>
              </a:rPr>
              <a:t>giới</a:t>
            </a:r>
            <a:r>
              <a:rPr lang="en-US" sz="2400" b="1" dirty="0">
                <a:solidFill>
                  <a:schemeClr val="bg1"/>
                </a:solidFill>
              </a:rPr>
              <a:t>.</a:t>
            </a:r>
          </a:p>
        </p:txBody>
      </p:sp>
    </p:spTree>
    <p:extLst>
      <p:ext uri="{BB962C8B-B14F-4D97-AF65-F5344CB8AC3E}">
        <p14:creationId xmlns:p14="http://schemas.microsoft.com/office/powerpoint/2010/main" val="1449843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44034"/>
                                        </p:tgtEl>
                                        <p:attrNameLst>
                                          <p:attrName>style.visibility</p:attrName>
                                        </p:attrNameLst>
                                      </p:cBhvr>
                                      <p:to>
                                        <p:strVal val="visible"/>
                                      </p:to>
                                    </p:set>
                                    <p:anim calcmode="lin" valueType="num">
                                      <p:cBhvr>
                                        <p:cTn id="12" dur="500" fill="hold"/>
                                        <p:tgtEl>
                                          <p:spTgt spid="44034"/>
                                        </p:tgtEl>
                                        <p:attrNameLst>
                                          <p:attrName>ppt_w</p:attrName>
                                        </p:attrNameLst>
                                      </p:cBhvr>
                                      <p:tavLst>
                                        <p:tav tm="0">
                                          <p:val>
                                            <p:fltVal val="0"/>
                                          </p:val>
                                        </p:tav>
                                        <p:tav tm="100000">
                                          <p:val>
                                            <p:strVal val="#ppt_w"/>
                                          </p:val>
                                        </p:tav>
                                      </p:tavLst>
                                    </p:anim>
                                    <p:anim calcmode="lin" valueType="num">
                                      <p:cBhvr>
                                        <p:cTn id="13" dur="500" fill="hold"/>
                                        <p:tgtEl>
                                          <p:spTgt spid="44034"/>
                                        </p:tgtEl>
                                        <p:attrNameLst>
                                          <p:attrName>ppt_h</p:attrName>
                                        </p:attrNameLst>
                                      </p:cBhvr>
                                      <p:tavLst>
                                        <p:tav tm="0">
                                          <p:val>
                                            <p:fltVal val="0"/>
                                          </p:val>
                                        </p:tav>
                                        <p:tav tm="100000">
                                          <p:val>
                                            <p:strVal val="#ppt_h"/>
                                          </p:val>
                                        </p:tav>
                                      </p:tavLst>
                                    </p:anim>
                                    <p:animEffect transition="in" filter="fade">
                                      <p:cBhvr>
                                        <p:cTn id="14" dur="500"/>
                                        <p:tgtEl>
                                          <p:spTgt spid="44034"/>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randombar(horizont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A459D5C-0617-C03B-DBA1-F9FC67E18511}"/>
              </a:ext>
            </a:extLst>
          </p:cNvPr>
          <p:cNvSpPr>
            <a:spLocks noGrp="1"/>
          </p:cNvSpPr>
          <p:nvPr>
            <p:ph type="sldNum" sz="quarter" idx="12"/>
          </p:nvPr>
        </p:nvSpPr>
        <p:spPr/>
        <p:txBody>
          <a:bodyPr/>
          <a:lstStyle/>
          <a:p>
            <a:fld id="{6639D8BA-07BD-44AB-8EDC-53973F44F221}" type="slidenum">
              <a:rPr lang="en-US" smtClean="0"/>
              <a:t>32</a:t>
            </a:fld>
            <a:endParaRPr lang="en-US"/>
          </a:p>
        </p:txBody>
      </p:sp>
      <p:pic>
        <p:nvPicPr>
          <p:cNvPr id="5" name="Picture 2" descr="Nêu tên các dạng địa hình chính và các sông lớn ở Trung Quốc. So sánh sự  khác biệt về địa hình, sông ngòi giữa miền Tây và miền Đông. Phân tích">
            <a:extLst>
              <a:ext uri="{FF2B5EF4-FFF2-40B4-BE49-F238E27FC236}">
                <a16:creationId xmlns:a16="http://schemas.microsoft.com/office/drawing/2014/main" id="{2DF6C0D7-164D-DCF5-218D-6F54008BDCF3}"/>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b="6713"/>
          <a:stretch/>
        </p:blipFill>
        <p:spPr bwMode="auto">
          <a:xfrm>
            <a:off x="2031479" y="742949"/>
            <a:ext cx="4763213" cy="41500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Rectangle: Rounded Corners 7">
            <a:extLst>
              <a:ext uri="{FF2B5EF4-FFF2-40B4-BE49-F238E27FC236}">
                <a16:creationId xmlns:a16="http://schemas.microsoft.com/office/drawing/2014/main" id="{B6AF36BA-CEB2-F5EA-A52E-4872B938E81E}"/>
              </a:ext>
            </a:extLst>
          </p:cNvPr>
          <p:cNvSpPr/>
          <p:nvPr/>
        </p:nvSpPr>
        <p:spPr>
          <a:xfrm>
            <a:off x="56783" y="1707798"/>
            <a:ext cx="1833760" cy="224363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 name="Rectangle 8">
            <a:extLst>
              <a:ext uri="{FF2B5EF4-FFF2-40B4-BE49-F238E27FC236}">
                <a16:creationId xmlns:a16="http://schemas.microsoft.com/office/drawing/2014/main" id="{E1B2C5BD-8CB7-9834-FE71-B3AAB40C481B}"/>
              </a:ext>
            </a:extLst>
          </p:cNvPr>
          <p:cNvSpPr/>
          <p:nvPr/>
        </p:nvSpPr>
        <p:spPr>
          <a:xfrm>
            <a:off x="91072" y="1920437"/>
            <a:ext cx="1788407" cy="1631216"/>
          </a:xfrm>
          <a:prstGeom prst="rect">
            <a:avLst/>
          </a:prstGeom>
        </p:spPr>
        <p:txBody>
          <a:bodyPr wrap="square">
            <a:spAutoFit/>
          </a:bodyPr>
          <a:lstStyle/>
          <a:p>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Miền</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Tây</a:t>
            </a:r>
            <a:r>
              <a:rPr lang="en-US" sz="2000" b="1" dirty="0">
                <a:solidFill>
                  <a:srgbClr val="FF0000"/>
                </a:solidFill>
                <a:latin typeface="Times New Roman" pitchFamily="18" charset="0"/>
                <a:cs typeface="Times New Roman" pitchFamily="18" charset="0"/>
              </a:rPr>
              <a:t>: </a:t>
            </a:r>
            <a:r>
              <a:rPr lang="en-US" sz="2000" b="1" dirty="0" err="1">
                <a:latin typeface="Times New Roman" pitchFamily="18" charset="0"/>
                <a:cs typeface="Times New Roman" pitchFamily="18" charset="0"/>
              </a:rPr>
              <a:t>chủ</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yếu</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là</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núi</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và</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cao</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nguyên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có</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khí</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hậu</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khắc</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nghiệt</a:t>
            </a:r>
            <a:r>
              <a:rPr lang="en-US" sz="2000" b="1" dirty="0">
                <a:latin typeface="Times New Roman" pitchFamily="18" charset="0"/>
                <a:cs typeface="Times New Roman" pitchFamily="18" charset="0"/>
              </a:rPr>
              <a:t>.</a:t>
            </a:r>
          </a:p>
        </p:txBody>
      </p:sp>
      <p:sp>
        <p:nvSpPr>
          <p:cNvPr id="10" name="Rectangle: Rounded Corners 7">
            <a:extLst>
              <a:ext uri="{FF2B5EF4-FFF2-40B4-BE49-F238E27FC236}">
                <a16:creationId xmlns:a16="http://schemas.microsoft.com/office/drawing/2014/main" id="{EA5AFDA6-59D9-F26C-F76E-1EE8AA0B229C}"/>
              </a:ext>
            </a:extLst>
          </p:cNvPr>
          <p:cNvSpPr/>
          <p:nvPr/>
        </p:nvSpPr>
        <p:spPr>
          <a:xfrm>
            <a:off x="6981349" y="1456535"/>
            <a:ext cx="2105868" cy="25865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 name="TextBox 10">
            <a:extLst>
              <a:ext uri="{FF2B5EF4-FFF2-40B4-BE49-F238E27FC236}">
                <a16:creationId xmlns:a16="http://schemas.microsoft.com/office/drawing/2014/main" id="{C05D7D2C-ACEB-BD2C-698C-314A1A54387C}"/>
              </a:ext>
            </a:extLst>
          </p:cNvPr>
          <p:cNvSpPr txBox="1"/>
          <p:nvPr/>
        </p:nvSpPr>
        <p:spPr>
          <a:xfrm>
            <a:off x="7038132" y="1603890"/>
            <a:ext cx="2105868" cy="2585323"/>
          </a:xfrm>
          <a:prstGeom prst="rect">
            <a:avLst/>
          </a:prstGeom>
          <a:noFill/>
        </p:spPr>
        <p:txBody>
          <a:bodyPr wrap="square" rtlCol="0">
            <a:spAutoFit/>
          </a:bodyPr>
          <a:lstStyle/>
          <a:p>
            <a:r>
              <a:rPr lang="en-US" sz="1800" b="1" dirty="0" err="1">
                <a:solidFill>
                  <a:srgbClr val="FF0000"/>
                </a:solidFill>
                <a:latin typeface="Times New Roman" pitchFamily="18" charset="0"/>
                <a:cs typeface="Times New Roman" pitchFamily="18" charset="0"/>
              </a:rPr>
              <a:t>Miền</a:t>
            </a:r>
            <a:r>
              <a:rPr lang="en-US" sz="1800" b="1" dirty="0">
                <a:solidFill>
                  <a:srgbClr val="FF0000"/>
                </a:solidFill>
                <a:latin typeface="Times New Roman" pitchFamily="18" charset="0"/>
                <a:cs typeface="Times New Roman" pitchFamily="18" charset="0"/>
              </a:rPr>
              <a:t> </a:t>
            </a:r>
            <a:r>
              <a:rPr lang="en-US" sz="1800" b="1" dirty="0" err="1">
                <a:solidFill>
                  <a:srgbClr val="FF0000"/>
                </a:solidFill>
                <a:latin typeface="Times New Roman" pitchFamily="18" charset="0"/>
                <a:cs typeface="Times New Roman" pitchFamily="18" charset="0"/>
              </a:rPr>
              <a:t>Đông</a:t>
            </a:r>
            <a:r>
              <a:rPr lang="en-US" sz="1800" b="1" dirty="0">
                <a:solidFill>
                  <a:srgbClr val="FF0000"/>
                </a:solidFill>
                <a:latin typeface="Times New Roman" pitchFamily="18" charset="0"/>
                <a:cs typeface="Times New Roman" pitchFamily="18" charset="0"/>
              </a:rPr>
              <a:t>:</a:t>
            </a:r>
            <a:r>
              <a:rPr lang="en-US" sz="1800" b="1" dirty="0">
                <a:latin typeface="Times New Roman" pitchFamily="18" charset="0"/>
                <a:cs typeface="Times New Roman" pitchFamily="18" charset="0"/>
              </a:rPr>
              <a:t> Con </a:t>
            </a:r>
            <a:r>
              <a:rPr lang="en-US" sz="1800" b="1" dirty="0" err="1">
                <a:latin typeface="Times New Roman" pitchFamily="18" charset="0"/>
                <a:cs typeface="Times New Roman" pitchFamily="18" charset="0"/>
              </a:rPr>
              <a:t>người</a:t>
            </a:r>
            <a:r>
              <a:rPr lang="en-US" sz="1800" b="1" dirty="0">
                <a:latin typeface="Times New Roman" pitchFamily="18" charset="0"/>
                <a:cs typeface="Times New Roman" pitchFamily="18" charset="0"/>
              </a:rPr>
              <a:t> </a:t>
            </a:r>
            <a:r>
              <a:rPr lang="en-US" sz="1800" b="1" dirty="0" err="1">
                <a:latin typeface="Times New Roman" pitchFamily="18" charset="0"/>
                <a:cs typeface="Times New Roman" pitchFamily="18" charset="0"/>
              </a:rPr>
              <a:t>đã</a:t>
            </a:r>
            <a:r>
              <a:rPr lang="en-US" sz="1800" b="1" dirty="0">
                <a:latin typeface="Times New Roman" pitchFamily="18" charset="0"/>
                <a:cs typeface="Times New Roman" pitchFamily="18" charset="0"/>
              </a:rPr>
              <a:t> </a:t>
            </a:r>
            <a:r>
              <a:rPr lang="en-US" sz="1800" b="1" dirty="0" err="1">
                <a:latin typeface="Times New Roman" pitchFamily="18" charset="0"/>
                <a:cs typeface="Times New Roman" pitchFamily="18" charset="0"/>
              </a:rPr>
              <a:t>sinh</a:t>
            </a:r>
            <a:r>
              <a:rPr lang="en-US" sz="1800" b="1" dirty="0">
                <a:latin typeface="Times New Roman" pitchFamily="18" charset="0"/>
                <a:cs typeface="Times New Roman" pitchFamily="18" charset="0"/>
              </a:rPr>
              <a:t> </a:t>
            </a:r>
            <a:r>
              <a:rPr lang="en-US" sz="1800" b="1" dirty="0" err="1">
                <a:latin typeface="Times New Roman" pitchFamily="18" charset="0"/>
                <a:cs typeface="Times New Roman" pitchFamily="18" charset="0"/>
              </a:rPr>
              <a:t>sống</a:t>
            </a:r>
            <a:r>
              <a:rPr lang="en-US" sz="1800" b="1" dirty="0">
                <a:latin typeface="Times New Roman" pitchFamily="18" charset="0"/>
                <a:cs typeface="Times New Roman" pitchFamily="18" charset="0"/>
              </a:rPr>
              <a:t> </a:t>
            </a:r>
            <a:r>
              <a:rPr lang="en-US" sz="1800" b="1" dirty="0" err="1">
                <a:latin typeface="Times New Roman" pitchFamily="18" charset="0"/>
                <a:cs typeface="Times New Roman" pitchFamily="18" charset="0"/>
              </a:rPr>
              <a:t>từ</a:t>
            </a:r>
            <a:r>
              <a:rPr lang="en-US" sz="1800" b="1" dirty="0">
                <a:latin typeface="Times New Roman" pitchFamily="18" charset="0"/>
                <a:cs typeface="Times New Roman" pitchFamily="18" charset="0"/>
              </a:rPr>
              <a:t> </a:t>
            </a:r>
            <a:r>
              <a:rPr lang="en-US" sz="1800" b="1" dirty="0" err="1">
                <a:latin typeface="Times New Roman" pitchFamily="18" charset="0"/>
                <a:cs typeface="Times New Roman" pitchFamily="18" charset="0"/>
              </a:rPr>
              <a:t>xa</a:t>
            </a:r>
            <a:r>
              <a:rPr lang="en-US" sz="1800" b="1" dirty="0">
                <a:latin typeface="Times New Roman" pitchFamily="18" charset="0"/>
                <a:cs typeface="Times New Roman" pitchFamily="18" charset="0"/>
              </a:rPr>
              <a:t> </a:t>
            </a:r>
            <a:r>
              <a:rPr lang="en-US" sz="1800" b="1" dirty="0" err="1">
                <a:latin typeface="Times New Roman" pitchFamily="18" charset="0"/>
                <a:cs typeface="Times New Roman" pitchFamily="18" charset="0"/>
              </a:rPr>
              <a:t>xưa</a:t>
            </a:r>
            <a:r>
              <a:rPr lang="en-US" sz="1800" b="1" dirty="0">
                <a:latin typeface="Times New Roman" pitchFamily="18" charset="0"/>
                <a:cs typeface="Times New Roman" pitchFamily="18" charset="0"/>
              </a:rPr>
              <a:t> </a:t>
            </a:r>
            <a:r>
              <a:rPr lang="en-US" sz="1800" b="1" dirty="0" err="1">
                <a:latin typeface="Times New Roman" pitchFamily="18" charset="0"/>
                <a:cs typeface="Times New Roman" pitchFamily="18" charset="0"/>
              </a:rPr>
              <a:t>trên</a:t>
            </a:r>
            <a:r>
              <a:rPr lang="en-US" sz="1800" b="1" dirty="0">
                <a:latin typeface="Times New Roman" pitchFamily="18" charset="0"/>
                <a:cs typeface="Times New Roman" pitchFamily="18" charset="0"/>
              </a:rPr>
              <a:t> </a:t>
            </a:r>
            <a:r>
              <a:rPr lang="en-US" sz="1800" b="1" dirty="0" err="1">
                <a:latin typeface="Times New Roman" pitchFamily="18" charset="0"/>
                <a:cs typeface="Times New Roman" pitchFamily="18" charset="0"/>
              </a:rPr>
              <a:t>các</a:t>
            </a:r>
            <a:r>
              <a:rPr lang="en-US" sz="1800" b="1" dirty="0">
                <a:latin typeface="Times New Roman" pitchFamily="18" charset="0"/>
                <a:cs typeface="Times New Roman" pitchFamily="18" charset="0"/>
              </a:rPr>
              <a:t> </a:t>
            </a:r>
            <a:r>
              <a:rPr lang="en-US" sz="1800" b="1" dirty="0" err="1">
                <a:latin typeface="Times New Roman" pitchFamily="18" charset="0"/>
                <a:cs typeface="Times New Roman" pitchFamily="18" charset="0"/>
              </a:rPr>
              <a:t>đồng</a:t>
            </a:r>
            <a:r>
              <a:rPr lang="en-US" sz="1800" b="1" dirty="0">
                <a:latin typeface="Times New Roman" pitchFamily="18" charset="0"/>
                <a:cs typeface="Times New Roman" pitchFamily="18" charset="0"/>
              </a:rPr>
              <a:t> </a:t>
            </a:r>
            <a:r>
              <a:rPr lang="en-US" sz="1800" b="1" dirty="0" err="1">
                <a:latin typeface="Times New Roman" pitchFamily="18" charset="0"/>
                <a:cs typeface="Times New Roman" pitchFamily="18" charset="0"/>
              </a:rPr>
              <a:t>bằng</a:t>
            </a:r>
            <a:r>
              <a:rPr lang="en-US" sz="1800" b="1" dirty="0">
                <a:latin typeface="Times New Roman" pitchFamily="18" charset="0"/>
                <a:cs typeface="Times New Roman" pitchFamily="18" charset="0"/>
              </a:rPr>
              <a:t> </a:t>
            </a:r>
            <a:r>
              <a:rPr lang="en-US" sz="1800" b="1" dirty="0" err="1">
                <a:latin typeface="Times New Roman" pitchFamily="18" charset="0"/>
                <a:cs typeface="Times New Roman" pitchFamily="18" charset="0"/>
              </a:rPr>
              <a:t>châu</a:t>
            </a:r>
            <a:r>
              <a:rPr lang="en-US" sz="1800" b="1" dirty="0">
                <a:latin typeface="Times New Roman" pitchFamily="18" charset="0"/>
                <a:cs typeface="Times New Roman" pitchFamily="18" charset="0"/>
              </a:rPr>
              <a:t> </a:t>
            </a:r>
            <a:r>
              <a:rPr lang="en-US" sz="1800" b="1" dirty="0" err="1">
                <a:latin typeface="Times New Roman" pitchFamily="18" charset="0"/>
                <a:cs typeface="Times New Roman" pitchFamily="18" charset="0"/>
              </a:rPr>
              <a:t>thổ</a:t>
            </a:r>
            <a:r>
              <a:rPr lang="en-US" sz="1800" b="1" dirty="0">
                <a:latin typeface="Times New Roman" pitchFamily="18" charset="0"/>
                <a:cs typeface="Times New Roman" pitchFamily="18" charset="0"/>
              </a:rPr>
              <a:t> </a:t>
            </a:r>
            <a:r>
              <a:rPr lang="en-US" sz="1800" b="1" dirty="0" err="1">
                <a:latin typeface="Times New Roman" pitchFamily="18" charset="0"/>
                <a:cs typeface="Times New Roman" pitchFamily="18" charset="0"/>
              </a:rPr>
              <a:t>màu</a:t>
            </a:r>
            <a:r>
              <a:rPr lang="en-US" sz="1800" b="1" dirty="0">
                <a:latin typeface="Times New Roman" pitchFamily="18" charset="0"/>
                <a:cs typeface="Times New Roman" pitchFamily="18" charset="0"/>
              </a:rPr>
              <a:t> </a:t>
            </a:r>
            <a:r>
              <a:rPr lang="en-US" sz="1800" b="1" dirty="0" err="1">
                <a:latin typeface="Times New Roman" pitchFamily="18" charset="0"/>
                <a:cs typeface="Times New Roman" pitchFamily="18" charset="0"/>
              </a:rPr>
              <a:t>mỡ</a:t>
            </a:r>
            <a:r>
              <a:rPr lang="en-US" sz="1800" b="1" dirty="0">
                <a:latin typeface="Times New Roman" pitchFamily="18" charset="0"/>
                <a:cs typeface="Times New Roman" pitchFamily="18" charset="0"/>
              </a:rPr>
              <a:t> </a:t>
            </a:r>
            <a:r>
              <a:rPr lang="en-US" sz="1800" b="1" dirty="0" err="1">
                <a:latin typeface="Times New Roman" pitchFamily="18" charset="0"/>
                <a:cs typeface="Times New Roman" pitchFamily="18" charset="0"/>
              </a:rPr>
              <a:t>và</a:t>
            </a:r>
            <a:r>
              <a:rPr lang="en-US" sz="1800" b="1" dirty="0">
                <a:latin typeface="Times New Roman" pitchFamily="18" charset="0"/>
                <a:cs typeface="Times New Roman" pitchFamily="18" charset="0"/>
              </a:rPr>
              <a:t> </a:t>
            </a:r>
            <a:r>
              <a:rPr lang="en-US" sz="1800" b="1" dirty="0" err="1">
                <a:latin typeface="Times New Roman" pitchFamily="18" charset="0"/>
                <a:cs typeface="Times New Roman" pitchFamily="18" charset="0"/>
              </a:rPr>
              <a:t>tạo</a:t>
            </a:r>
            <a:r>
              <a:rPr lang="en-US" sz="1800" b="1" dirty="0">
                <a:latin typeface="Times New Roman" pitchFamily="18" charset="0"/>
                <a:cs typeface="Times New Roman" pitchFamily="18" charset="0"/>
              </a:rPr>
              <a:t> </a:t>
            </a:r>
            <a:r>
              <a:rPr lang="en-US" sz="1800" b="1" dirty="0" err="1">
                <a:latin typeface="Times New Roman" pitchFamily="18" charset="0"/>
                <a:cs typeface="Times New Roman" pitchFamily="18" charset="0"/>
              </a:rPr>
              <a:t>nên</a:t>
            </a:r>
            <a:r>
              <a:rPr lang="en-US" sz="1800" b="1" dirty="0">
                <a:latin typeface="Times New Roman" pitchFamily="18" charset="0"/>
                <a:cs typeface="Times New Roman" pitchFamily="18" charset="0"/>
              </a:rPr>
              <a:t> </a:t>
            </a:r>
            <a:r>
              <a:rPr lang="en-US" sz="1800" b="1" dirty="0" err="1">
                <a:latin typeface="Times New Roman" pitchFamily="18" charset="0"/>
                <a:cs typeface="Times New Roman" pitchFamily="18" charset="0"/>
              </a:rPr>
              <a:t>văn</a:t>
            </a:r>
            <a:r>
              <a:rPr lang="en-US" sz="1800" b="1" dirty="0">
                <a:latin typeface="Times New Roman" pitchFamily="18" charset="0"/>
                <a:cs typeface="Times New Roman" pitchFamily="18" charset="0"/>
              </a:rPr>
              <a:t> </a:t>
            </a:r>
            <a:r>
              <a:rPr lang="en-US" sz="1800" b="1" dirty="0" err="1">
                <a:latin typeface="Times New Roman" pitchFamily="18" charset="0"/>
                <a:cs typeface="Times New Roman" pitchFamily="18" charset="0"/>
              </a:rPr>
              <a:t>minh</a:t>
            </a:r>
            <a:r>
              <a:rPr lang="en-US" sz="1800" b="1" dirty="0">
                <a:latin typeface="Times New Roman" pitchFamily="18" charset="0"/>
                <a:cs typeface="Times New Roman" pitchFamily="18" charset="0"/>
              </a:rPr>
              <a:t> </a:t>
            </a:r>
            <a:r>
              <a:rPr lang="en-US" sz="1800" b="1" dirty="0" err="1">
                <a:latin typeface="Times New Roman" pitchFamily="18" charset="0"/>
                <a:cs typeface="Times New Roman" pitchFamily="18" charset="0"/>
              </a:rPr>
              <a:t>Trung</a:t>
            </a:r>
            <a:r>
              <a:rPr lang="en-US" sz="1800" b="1" dirty="0">
                <a:latin typeface="Times New Roman" pitchFamily="18" charset="0"/>
                <a:cs typeface="Times New Roman" pitchFamily="18" charset="0"/>
              </a:rPr>
              <a:t> </a:t>
            </a:r>
            <a:r>
              <a:rPr lang="en-US" sz="1800" b="1" dirty="0" err="1">
                <a:latin typeface="Times New Roman" pitchFamily="18" charset="0"/>
                <a:cs typeface="Times New Roman" pitchFamily="18" charset="0"/>
              </a:rPr>
              <a:t>Hoa</a:t>
            </a:r>
            <a:r>
              <a:rPr lang="en-US" sz="1800" b="1" dirty="0">
                <a:latin typeface="Times New Roman" pitchFamily="18" charset="0"/>
                <a:cs typeface="Times New Roman" pitchFamily="18" charset="0"/>
              </a:rPr>
              <a:t> </a:t>
            </a:r>
            <a:r>
              <a:rPr lang="en-US" sz="1800" b="1" dirty="0" err="1">
                <a:latin typeface="Times New Roman" pitchFamily="18" charset="0"/>
                <a:cs typeface="Times New Roman" pitchFamily="18" charset="0"/>
              </a:rPr>
              <a:t>nổi</a:t>
            </a:r>
            <a:r>
              <a:rPr lang="en-US" sz="1800" b="1" dirty="0">
                <a:latin typeface="Times New Roman" pitchFamily="18" charset="0"/>
                <a:cs typeface="Times New Roman" pitchFamily="18" charset="0"/>
              </a:rPr>
              <a:t> </a:t>
            </a:r>
            <a:r>
              <a:rPr lang="en-US" sz="1800" b="1" dirty="0" err="1">
                <a:latin typeface="Times New Roman" pitchFamily="18" charset="0"/>
                <a:cs typeface="Times New Roman" pitchFamily="18" charset="0"/>
              </a:rPr>
              <a:t>tiếng</a:t>
            </a:r>
            <a:r>
              <a:rPr lang="en-US" sz="1800" b="1" dirty="0">
                <a:latin typeface="Times New Roman" pitchFamily="18" charset="0"/>
                <a:cs typeface="Times New Roman" pitchFamily="18" charset="0"/>
              </a:rPr>
              <a:t>.</a:t>
            </a:r>
          </a:p>
          <a:p>
            <a:endParaRPr lang="en-VN" dirty="0"/>
          </a:p>
        </p:txBody>
      </p:sp>
      <p:sp>
        <p:nvSpPr>
          <p:cNvPr id="12" name="Cloud 11">
            <a:extLst>
              <a:ext uri="{FF2B5EF4-FFF2-40B4-BE49-F238E27FC236}">
                <a16:creationId xmlns:a16="http://schemas.microsoft.com/office/drawing/2014/main" id="{BDDDAA99-6389-0C6E-FA2B-2A522B2D6105}"/>
              </a:ext>
            </a:extLst>
          </p:cNvPr>
          <p:cNvSpPr/>
          <p:nvPr/>
        </p:nvSpPr>
        <p:spPr>
          <a:xfrm>
            <a:off x="5669280" y="60854"/>
            <a:ext cx="3322320" cy="1249534"/>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13" name="Rectangle 12">
            <a:extLst>
              <a:ext uri="{FF2B5EF4-FFF2-40B4-BE49-F238E27FC236}">
                <a16:creationId xmlns:a16="http://schemas.microsoft.com/office/drawing/2014/main" id="{A0A35E0A-F519-5AA4-13A2-F335FD525C2B}"/>
              </a:ext>
            </a:extLst>
          </p:cNvPr>
          <p:cNvSpPr/>
          <p:nvPr/>
        </p:nvSpPr>
        <p:spPr>
          <a:xfrm>
            <a:off x="6066398" y="217125"/>
            <a:ext cx="2952071" cy="769441"/>
          </a:xfrm>
          <a:prstGeom prst="rect">
            <a:avLst/>
          </a:prstGeom>
        </p:spPr>
        <p:txBody>
          <a:bodyPr wrap="square">
            <a:spAutoFit/>
          </a:bodyPr>
          <a:lstStyle/>
          <a:p>
            <a:pPr algn="ctr"/>
            <a:r>
              <a:rPr lang="en-US" sz="2200" b="1" dirty="0" err="1">
                <a:latin typeface="Times New Roman" pitchFamily="18" charset="0"/>
                <a:cs typeface="Times New Roman" pitchFamily="18" charset="0"/>
              </a:rPr>
              <a:t>Đặc</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điểm</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địa</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hình</a:t>
            </a:r>
            <a:endParaRPr lang="en-US" sz="2200" b="1" dirty="0">
              <a:latin typeface="Times New Roman" pitchFamily="18" charset="0"/>
              <a:cs typeface="Times New Roman" pitchFamily="18" charset="0"/>
            </a:endParaRPr>
          </a:p>
          <a:p>
            <a:pPr algn="ctr"/>
            <a:r>
              <a:rPr lang="en-US" sz="2200" b="1" dirty="0" err="1">
                <a:latin typeface="Times New Roman" pitchFamily="18" charset="0"/>
                <a:cs typeface="Times New Roman" pitchFamily="18" charset="0"/>
              </a:rPr>
              <a:t>Trung</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Quốc</a:t>
            </a:r>
            <a:r>
              <a:rPr lang="en-US" sz="2200" b="1" dirty="0">
                <a:latin typeface="Times New Roman" pitchFamily="18" charset="0"/>
                <a:cs typeface="Times New Roman" pitchFamily="18" charset="0"/>
              </a:rPr>
              <a:t> </a:t>
            </a:r>
          </a:p>
        </p:txBody>
      </p:sp>
      <p:cxnSp>
        <p:nvCxnSpPr>
          <p:cNvPr id="6" name="Straight Connector 5">
            <a:extLst>
              <a:ext uri="{FF2B5EF4-FFF2-40B4-BE49-F238E27FC236}">
                <a16:creationId xmlns:a16="http://schemas.microsoft.com/office/drawing/2014/main" id="{D4BA28CD-6AB8-0FF1-FB8B-12FD764F77C0}"/>
              </a:ext>
            </a:extLst>
          </p:cNvPr>
          <p:cNvCxnSpPr>
            <a:cxnSpLocks/>
          </p:cNvCxnSpPr>
          <p:nvPr/>
        </p:nvCxnSpPr>
        <p:spPr>
          <a:xfrm>
            <a:off x="4434840" y="2114550"/>
            <a:ext cx="0" cy="2074663"/>
          </a:xfrm>
          <a:prstGeom prst="line">
            <a:avLst/>
          </a:prstGeom>
          <a:ln w="38100"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6767092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125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500" fill="hold"/>
                                        <p:tgtEl>
                                          <p:spTgt spid="10"/>
                                        </p:tgtEl>
                                        <p:attrNameLst>
                                          <p:attrName>ppt_w</p:attrName>
                                        </p:attrNameLst>
                                      </p:cBhvr>
                                      <p:tavLst>
                                        <p:tav tm="0">
                                          <p:val>
                                            <p:fltVal val="0"/>
                                          </p:val>
                                        </p:tav>
                                        <p:tav tm="100000">
                                          <p:val>
                                            <p:strVal val="#ppt_w"/>
                                          </p:val>
                                        </p:tav>
                                      </p:tavLst>
                                    </p:anim>
                                    <p:anim calcmode="lin" valueType="num">
                                      <p:cBhvr>
                                        <p:cTn id="34" dur="500" fill="hold"/>
                                        <p:tgtEl>
                                          <p:spTgt spid="10"/>
                                        </p:tgtEl>
                                        <p:attrNameLst>
                                          <p:attrName>ppt_h</p:attrName>
                                        </p:attrNameLst>
                                      </p:cBhvr>
                                      <p:tavLst>
                                        <p:tav tm="0">
                                          <p:val>
                                            <p:fltVal val="0"/>
                                          </p:val>
                                        </p:tav>
                                        <p:tav tm="100000">
                                          <p:val>
                                            <p:strVal val="#ppt_h"/>
                                          </p:val>
                                        </p:tav>
                                      </p:tavLst>
                                    </p:anim>
                                    <p:animEffect transition="in" filter="fade">
                                      <p:cBhvr>
                                        <p:cTn id="35" dur="500"/>
                                        <p:tgtEl>
                                          <p:spTgt spid="10"/>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arn(inVertical)">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11" grpId="0"/>
      <p:bldP spid="12" grpId="0" animBg="1"/>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TOP 6 Quốc Gia Sản Xuất Lụa Tơ Tằm Lớn Nhất Thế Giớ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60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043" y="1379219"/>
            <a:ext cx="3121024" cy="2514030"/>
          </a:xfrm>
          <a:prstGeom prst="round2DiagRect">
            <a:avLst>
              <a:gd name="adj1" fmla="val 7600"/>
              <a:gd name="adj2" fmla="val 40253"/>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460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6859" y="787654"/>
            <a:ext cx="2841668" cy="2036573"/>
          </a:xfrm>
          <a:prstGeom prst="round2DiagRect">
            <a:avLst>
              <a:gd name="adj1" fmla="val 23872"/>
              <a:gd name="adj2" fmla="val 2408"/>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6" name="Rectangle: Rounded Corners 5">
            <a:extLst>
              <a:ext uri="{FF2B5EF4-FFF2-40B4-BE49-F238E27FC236}">
                <a16:creationId xmlns:a16="http://schemas.microsoft.com/office/drawing/2014/main" id="{852E182E-1B93-4A93-BA00-151811DA4027}"/>
              </a:ext>
            </a:extLst>
          </p:cNvPr>
          <p:cNvSpPr/>
          <p:nvPr/>
        </p:nvSpPr>
        <p:spPr>
          <a:xfrm>
            <a:off x="153082" y="31750"/>
            <a:ext cx="8838517" cy="63119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b="1" dirty="0">
                <a:solidFill>
                  <a:schemeClr val="tx1"/>
                </a:solidFill>
                <a:effectLst>
                  <a:outerShdw blurRad="38100" dist="38100" dir="2700000" algn="tl">
                    <a:srgbClr val="000000">
                      <a:alpha val="43137"/>
                    </a:srgbClr>
                  </a:outerShdw>
                </a:effectLst>
                <a:latin typeface="+mj-lt"/>
              </a:rPr>
              <a:t>Đất nước Trung Quốc từ lâu đã nổi tiếng về</a:t>
            </a:r>
            <a:r>
              <a:rPr lang="en-US" b="1" dirty="0">
                <a:solidFill>
                  <a:schemeClr val="tx1"/>
                </a:solidFill>
                <a:effectLst>
                  <a:outerShdw blurRad="38100" dist="38100" dir="2700000" algn="tl">
                    <a:srgbClr val="000000">
                      <a:alpha val="43137"/>
                    </a:srgbClr>
                  </a:outerShdw>
                </a:effectLst>
                <a:latin typeface="+mj-lt"/>
              </a:rPr>
              <a:t> </a:t>
            </a:r>
            <a:r>
              <a:rPr lang="vi-VN" b="1" dirty="0">
                <a:solidFill>
                  <a:schemeClr val="tx1"/>
                </a:solidFill>
                <a:effectLst>
                  <a:outerShdw blurRad="38100" dist="38100" dir="2700000" algn="tl">
                    <a:srgbClr val="000000">
                      <a:alpha val="43137"/>
                    </a:srgbClr>
                  </a:outerShdw>
                </a:effectLst>
                <a:latin typeface="+mj-lt"/>
              </a:rPr>
              <a:t>tơ lụa, gốm sứ, chè.</a:t>
            </a:r>
          </a:p>
        </p:txBody>
      </p:sp>
      <p:pic>
        <p:nvPicPr>
          <p:cNvPr id="3" name="Picture 2" descr="Lịch sử hình thành và phát triển của Đồ gốm sứ Trung Quốc">
            <a:extLst>
              <a:ext uri="{FF2B5EF4-FFF2-40B4-BE49-F238E27FC236}">
                <a16:creationId xmlns:a16="http://schemas.microsoft.com/office/drawing/2014/main" id="{A66E911E-C9F7-192E-0E95-E1DD332094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4649" y="951928"/>
            <a:ext cx="2266950" cy="28956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 name="Picture 4" descr="Trung Quốc tiêu thụ chè lớn nhất thế giới">
            <a:extLst>
              <a:ext uri="{FF2B5EF4-FFF2-40B4-BE49-F238E27FC236}">
                <a16:creationId xmlns:a16="http://schemas.microsoft.com/office/drawing/2014/main" id="{3C298CF8-31E4-59EB-D856-F4D70DE555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20440" y="3086101"/>
            <a:ext cx="2963417" cy="190880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83143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6083"/>
                                        </p:tgtEl>
                                        <p:attrNameLst>
                                          <p:attrName>style.visibility</p:attrName>
                                        </p:attrNameLst>
                                      </p:cBhvr>
                                      <p:to>
                                        <p:strVal val="visible"/>
                                      </p:to>
                                    </p:set>
                                    <p:animEffect transition="in" filter="fade">
                                      <p:cBhvr>
                                        <p:cTn id="12" dur="1000"/>
                                        <p:tgtEl>
                                          <p:spTgt spid="46083"/>
                                        </p:tgtEl>
                                      </p:cBhvr>
                                    </p:animEffect>
                                    <p:anim calcmode="lin" valueType="num">
                                      <p:cBhvr>
                                        <p:cTn id="13" dur="1000" fill="hold"/>
                                        <p:tgtEl>
                                          <p:spTgt spid="46083"/>
                                        </p:tgtEl>
                                        <p:attrNameLst>
                                          <p:attrName>ppt_x</p:attrName>
                                        </p:attrNameLst>
                                      </p:cBhvr>
                                      <p:tavLst>
                                        <p:tav tm="0">
                                          <p:val>
                                            <p:strVal val="#ppt_x"/>
                                          </p:val>
                                        </p:tav>
                                        <p:tav tm="100000">
                                          <p:val>
                                            <p:strVal val="#ppt_x"/>
                                          </p:val>
                                        </p:tav>
                                      </p:tavLst>
                                    </p:anim>
                                    <p:anim calcmode="lin" valueType="num">
                                      <p:cBhvr>
                                        <p:cTn id="14" dur="1000" fill="hold"/>
                                        <p:tgtEl>
                                          <p:spTgt spid="4608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6084"/>
                                        </p:tgtEl>
                                        <p:attrNameLst>
                                          <p:attrName>style.visibility</p:attrName>
                                        </p:attrNameLst>
                                      </p:cBhvr>
                                      <p:to>
                                        <p:strVal val="visible"/>
                                      </p:to>
                                    </p:set>
                                    <p:animEffect transition="in" filter="fade">
                                      <p:cBhvr>
                                        <p:cTn id="17" dur="1000"/>
                                        <p:tgtEl>
                                          <p:spTgt spid="46084"/>
                                        </p:tgtEl>
                                      </p:cBhvr>
                                    </p:animEffect>
                                    <p:anim calcmode="lin" valueType="num">
                                      <p:cBhvr>
                                        <p:cTn id="18" dur="1000" fill="hold"/>
                                        <p:tgtEl>
                                          <p:spTgt spid="46084"/>
                                        </p:tgtEl>
                                        <p:attrNameLst>
                                          <p:attrName>ppt_x</p:attrName>
                                        </p:attrNameLst>
                                      </p:cBhvr>
                                      <p:tavLst>
                                        <p:tav tm="0">
                                          <p:val>
                                            <p:strVal val="#ppt_x"/>
                                          </p:val>
                                        </p:tav>
                                        <p:tav tm="100000">
                                          <p:val>
                                            <p:strVal val="#ppt_x"/>
                                          </p:val>
                                        </p:tav>
                                      </p:tavLst>
                                    </p:anim>
                                    <p:anim calcmode="lin" valueType="num">
                                      <p:cBhvr>
                                        <p:cTn id="19" dur="1000" fill="hold"/>
                                        <p:tgtEl>
                                          <p:spTgt spid="4608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3400" y="361950"/>
            <a:ext cx="8229600" cy="857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400" dirty="0"/>
          </a:p>
        </p:txBody>
      </p:sp>
      <p:sp>
        <p:nvSpPr>
          <p:cNvPr id="2" name="AutoShape 2" descr="TOP 6 Quốc Gia Sản Xuất Lụa Tơ Tằm Lớn Nhất Thế Giớ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9154" name="Picture 2" descr="Dịch Vụ Nhập Khẩu Máy Móc Từ Trung Quốc Về Việt N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089" y="916305"/>
            <a:ext cx="5056659" cy="1999167"/>
          </a:xfrm>
          <a:prstGeom prst="round2DiagRect">
            <a:avLst>
              <a:gd name="adj1" fmla="val 0"/>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E9AD0F1B-2621-436C-9FB8-618E2DF91D76}"/>
              </a:ext>
            </a:extLst>
          </p:cNvPr>
          <p:cNvSpPr/>
          <p:nvPr/>
        </p:nvSpPr>
        <p:spPr>
          <a:xfrm>
            <a:off x="127683" y="103188"/>
            <a:ext cx="8838517" cy="69691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b="1" dirty="0">
                <a:solidFill>
                  <a:schemeClr val="tx1"/>
                </a:solidFill>
                <a:effectLst>
                  <a:outerShdw blurRad="38100" dist="38100" dir="2700000" algn="tl">
                    <a:srgbClr val="000000">
                      <a:alpha val="43137"/>
                    </a:srgbClr>
                  </a:outerShdw>
                </a:effectLst>
                <a:latin typeface="+mj-lt"/>
              </a:rPr>
              <a:t>Ngày nay, kinh tế phát triển mạnh và sản xuất nhiều máy móc, thiết bị. Hàng điện tử, ô tô, hàng may mặc, đồ chơi của Trung Quốc được sản xuất sang nhiều nước trên thế giới.</a:t>
            </a:r>
          </a:p>
        </p:txBody>
      </p:sp>
      <p:sp>
        <p:nvSpPr>
          <p:cNvPr id="6" name="Title 1">
            <a:extLst>
              <a:ext uri="{FF2B5EF4-FFF2-40B4-BE49-F238E27FC236}">
                <a16:creationId xmlns:a16="http://schemas.microsoft.com/office/drawing/2014/main" id="{4A3C133D-68B3-4559-826C-1A581DA952E4}"/>
              </a:ext>
            </a:extLst>
          </p:cNvPr>
          <p:cNvSpPr txBox="1">
            <a:spLocks/>
          </p:cNvSpPr>
          <p:nvPr/>
        </p:nvSpPr>
        <p:spPr>
          <a:xfrm>
            <a:off x="431801" y="322263"/>
            <a:ext cx="8229600" cy="857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vi-VN" sz="2400" b="1" dirty="0">
              <a:effectLst>
                <a:outerShdw blurRad="38100" dist="38100" dir="2700000" algn="tl">
                  <a:srgbClr val="000000">
                    <a:alpha val="43137"/>
                  </a:srgbClr>
                </a:outerShdw>
              </a:effectLst>
            </a:endParaRPr>
          </a:p>
        </p:txBody>
      </p:sp>
      <p:pic>
        <p:nvPicPr>
          <p:cNvPr id="3" name="Picture 2" descr="Nhập Mua Hàng Điện Tử Trung Quốc Uy Tín Giá Rẻ - EDX Group">
            <a:extLst>
              <a:ext uri="{FF2B5EF4-FFF2-40B4-BE49-F238E27FC236}">
                <a16:creationId xmlns:a16="http://schemas.microsoft.com/office/drawing/2014/main" id="{ECC22A78-AD71-A73A-EF57-2C5815F7E30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87998" y="950595"/>
            <a:ext cx="4011221" cy="1999167"/>
          </a:xfrm>
          <a:prstGeom prst="round2DiagRect">
            <a:avLst>
              <a:gd name="adj1" fmla="val 0"/>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 name="Picture 4" descr="Ôtô Trung Quốc giảm thêm gần cả trăm triệu đồng/xe - Báo Người lao động">
            <a:extLst>
              <a:ext uri="{FF2B5EF4-FFF2-40B4-BE49-F238E27FC236}">
                <a16:creationId xmlns:a16="http://schemas.microsoft.com/office/drawing/2014/main" id="{BCB5C236-C812-5572-1F2A-F6240102DC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341" y="3018285"/>
            <a:ext cx="5056660" cy="1999167"/>
          </a:xfrm>
          <a:prstGeom prst="round2DiagRect">
            <a:avLst>
              <a:gd name="adj1" fmla="val 0"/>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8" name="Picture 2" descr="Hàng may mặc Trung Quốc có chứa chất gây rối loạn hormone - Báo Người lao  động">
            <a:extLst>
              <a:ext uri="{FF2B5EF4-FFF2-40B4-BE49-F238E27FC236}">
                <a16:creationId xmlns:a16="http://schemas.microsoft.com/office/drawing/2014/main" id="{06BDE563-5854-BE7C-8CF9-57EBF181CD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49189" y="3044668"/>
            <a:ext cx="4050295" cy="1999167"/>
          </a:xfrm>
          <a:prstGeom prst="round2DiagRect">
            <a:avLst>
              <a:gd name="adj1" fmla="val 0"/>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7107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9154"/>
                                        </p:tgtEl>
                                        <p:attrNameLst>
                                          <p:attrName>style.visibility</p:attrName>
                                        </p:attrNameLst>
                                      </p:cBhvr>
                                      <p:to>
                                        <p:strVal val="visible"/>
                                      </p:to>
                                    </p:set>
                                    <p:animEffect transition="in" filter="fade">
                                      <p:cBhvr>
                                        <p:cTn id="15" dur="1000"/>
                                        <p:tgtEl>
                                          <p:spTgt spid="49154"/>
                                        </p:tgtEl>
                                      </p:cBhvr>
                                    </p:animEffect>
                                    <p:anim calcmode="lin" valueType="num">
                                      <p:cBhvr>
                                        <p:cTn id="16" dur="1000" fill="hold"/>
                                        <p:tgtEl>
                                          <p:spTgt spid="49154"/>
                                        </p:tgtEl>
                                        <p:attrNameLst>
                                          <p:attrName>ppt_x</p:attrName>
                                        </p:attrNameLst>
                                      </p:cBhvr>
                                      <p:tavLst>
                                        <p:tav tm="0">
                                          <p:val>
                                            <p:strVal val="#ppt_x"/>
                                          </p:val>
                                        </p:tav>
                                        <p:tav tm="100000">
                                          <p:val>
                                            <p:strVal val="#ppt_x"/>
                                          </p:val>
                                        </p:tav>
                                      </p:tavLst>
                                    </p:anim>
                                    <p:anim calcmode="lin" valueType="num">
                                      <p:cBhvr>
                                        <p:cTn id="17" dur="1000" fill="hold"/>
                                        <p:tgtEl>
                                          <p:spTgt spid="4915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Dù được khuyến cáo nhưng đồ chơi Trung Quốc vẫn tràn l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 y="812483"/>
            <a:ext cx="3870960" cy="2903221"/>
          </a:xfrm>
          <a:prstGeom prst="round2DiagRect">
            <a:avLst>
              <a:gd name="adj1" fmla="val 0"/>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2228" name="Picture 4" descr="Đồ chơi Trung Quốc có độc quá 368 lần tiêu chuẩn - MViet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0591" y="812483"/>
            <a:ext cx="3950970" cy="2948772"/>
          </a:xfrm>
          <a:prstGeom prst="round2DiagRect">
            <a:avLst>
              <a:gd name="adj1" fmla="val 0"/>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7334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2226"/>
                                        </p:tgtEl>
                                        <p:attrNameLst>
                                          <p:attrName>style.visibility</p:attrName>
                                        </p:attrNameLst>
                                      </p:cBhvr>
                                      <p:to>
                                        <p:strVal val="visible"/>
                                      </p:to>
                                    </p:set>
                                    <p:animEffect transition="in" filter="fade">
                                      <p:cBhvr>
                                        <p:cTn id="7" dur="1000"/>
                                        <p:tgtEl>
                                          <p:spTgt spid="52226"/>
                                        </p:tgtEl>
                                      </p:cBhvr>
                                    </p:animEffect>
                                    <p:anim calcmode="lin" valueType="num">
                                      <p:cBhvr>
                                        <p:cTn id="8" dur="1000" fill="hold"/>
                                        <p:tgtEl>
                                          <p:spTgt spid="52226"/>
                                        </p:tgtEl>
                                        <p:attrNameLst>
                                          <p:attrName>ppt_x</p:attrName>
                                        </p:attrNameLst>
                                      </p:cBhvr>
                                      <p:tavLst>
                                        <p:tav tm="0">
                                          <p:val>
                                            <p:strVal val="#ppt_x"/>
                                          </p:val>
                                        </p:tav>
                                        <p:tav tm="100000">
                                          <p:val>
                                            <p:strVal val="#ppt_x"/>
                                          </p:val>
                                        </p:tav>
                                      </p:tavLst>
                                    </p:anim>
                                    <p:anim calcmode="lin" valueType="num">
                                      <p:cBhvr>
                                        <p:cTn id="9" dur="1000" fill="hold"/>
                                        <p:tgtEl>
                                          <p:spTgt spid="522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2228"/>
                                        </p:tgtEl>
                                        <p:attrNameLst>
                                          <p:attrName>style.visibility</p:attrName>
                                        </p:attrNameLst>
                                      </p:cBhvr>
                                      <p:to>
                                        <p:strVal val="visible"/>
                                      </p:to>
                                    </p:set>
                                    <p:animEffect transition="in" filter="fade">
                                      <p:cBhvr>
                                        <p:cTn id="12" dur="1000"/>
                                        <p:tgtEl>
                                          <p:spTgt spid="52228"/>
                                        </p:tgtEl>
                                      </p:cBhvr>
                                    </p:animEffect>
                                    <p:anim calcmode="lin" valueType="num">
                                      <p:cBhvr>
                                        <p:cTn id="13" dur="1000" fill="hold"/>
                                        <p:tgtEl>
                                          <p:spTgt spid="52228"/>
                                        </p:tgtEl>
                                        <p:attrNameLst>
                                          <p:attrName>ppt_x</p:attrName>
                                        </p:attrNameLst>
                                      </p:cBhvr>
                                      <p:tavLst>
                                        <p:tav tm="0">
                                          <p:val>
                                            <p:strVal val="#ppt_x"/>
                                          </p:val>
                                        </p:tav>
                                        <p:tav tm="100000">
                                          <p:val>
                                            <p:strVal val="#ppt_x"/>
                                          </p:val>
                                        </p:tav>
                                      </p:tavLst>
                                    </p:anim>
                                    <p:anim calcmode="lin" valueType="num">
                                      <p:cBhvr>
                                        <p:cTn id="14" dur="1000" fill="hold"/>
                                        <p:tgtEl>
                                          <p:spTgt spid="522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334B8D6-3C5B-7492-7190-1474FE8E0116}"/>
              </a:ext>
            </a:extLst>
          </p:cNvPr>
          <p:cNvSpPr>
            <a:spLocks noGrp="1"/>
          </p:cNvSpPr>
          <p:nvPr>
            <p:ph type="sldNum" sz="quarter" idx="12"/>
          </p:nvPr>
        </p:nvSpPr>
        <p:spPr/>
        <p:txBody>
          <a:bodyPr/>
          <a:lstStyle/>
          <a:p>
            <a:fld id="{6639D8BA-07BD-44AB-8EDC-53973F44F221}" type="slidenum">
              <a:rPr lang="en-US" smtClean="0"/>
              <a:t>36</a:t>
            </a:fld>
            <a:endParaRPr lang="en-US"/>
          </a:p>
        </p:txBody>
      </p:sp>
      <p:pic>
        <p:nvPicPr>
          <p:cNvPr id="6" name="Picture 5">
            <a:extLst>
              <a:ext uri="{FF2B5EF4-FFF2-40B4-BE49-F238E27FC236}">
                <a16:creationId xmlns:a16="http://schemas.microsoft.com/office/drawing/2014/main" id="{BC91D1D6-9D62-1936-6114-97421317282A}"/>
              </a:ext>
            </a:extLst>
          </p:cNvPr>
          <p:cNvPicPr>
            <a:picLocks noChangeAspect="1"/>
          </p:cNvPicPr>
          <p:nvPr/>
        </p:nvPicPr>
        <p:blipFill>
          <a:blip r:embed="rId2"/>
          <a:stretch>
            <a:fillRect/>
          </a:stretch>
        </p:blipFill>
        <p:spPr>
          <a:xfrm>
            <a:off x="128016" y="50039"/>
            <a:ext cx="8851392" cy="4540250"/>
          </a:xfrm>
          <a:prstGeom prst="rect">
            <a:avLst/>
          </a:prstGeom>
        </p:spPr>
      </p:pic>
      <p:grpSp>
        <p:nvGrpSpPr>
          <p:cNvPr id="7" name="Group 6">
            <a:extLst>
              <a:ext uri="{FF2B5EF4-FFF2-40B4-BE49-F238E27FC236}">
                <a16:creationId xmlns:a16="http://schemas.microsoft.com/office/drawing/2014/main" id="{771BC2A8-AE3E-47E1-401B-7E323CEDF065}"/>
              </a:ext>
            </a:extLst>
          </p:cNvPr>
          <p:cNvGrpSpPr/>
          <p:nvPr/>
        </p:nvGrpSpPr>
        <p:grpSpPr>
          <a:xfrm>
            <a:off x="2084833" y="4597498"/>
            <a:ext cx="4005071" cy="538791"/>
            <a:chOff x="25264" y="-2362"/>
            <a:chExt cx="2065451" cy="538791"/>
          </a:xfrm>
        </p:grpSpPr>
        <p:sp>
          <p:nvSpPr>
            <p:cNvPr id="8" name="Rectangle: Rounded Corners 15">
              <a:extLst>
                <a:ext uri="{FF2B5EF4-FFF2-40B4-BE49-F238E27FC236}">
                  <a16:creationId xmlns:a16="http://schemas.microsoft.com/office/drawing/2014/main" id="{66FEC82A-2A13-67E6-2299-CAE6C83F4E16}"/>
                </a:ext>
              </a:extLst>
            </p:cNvPr>
            <p:cNvSpPr/>
            <p:nvPr/>
          </p:nvSpPr>
          <p:spPr>
            <a:xfrm>
              <a:off x="25264" y="0"/>
              <a:ext cx="2065451" cy="5364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Rectangle 8">
              <a:extLst>
                <a:ext uri="{FF2B5EF4-FFF2-40B4-BE49-F238E27FC236}">
                  <a16:creationId xmlns:a16="http://schemas.microsoft.com/office/drawing/2014/main" id="{B2DA31C6-2FBE-38C9-5529-367C8836B494}"/>
                </a:ext>
              </a:extLst>
            </p:cNvPr>
            <p:cNvSpPr/>
            <p:nvPr/>
          </p:nvSpPr>
          <p:spPr>
            <a:xfrm>
              <a:off x="50824" y="-2362"/>
              <a:ext cx="1322117" cy="523220"/>
            </a:xfrm>
            <a:prstGeom prst="rect">
              <a:avLst/>
            </a:prstGeom>
          </p:spPr>
          <p:txBody>
            <a:bodyPr wrap="none">
              <a:spAutoFit/>
            </a:bodyPr>
            <a:lstStyle/>
            <a:p>
              <a:r>
                <a:rPr lang="vi-VN" sz="2800" dirty="0">
                  <a:ln w="0"/>
                  <a:effectLst>
                    <a:outerShdw blurRad="38100" dist="19050" dir="2700000" algn="tl" rotWithShape="0">
                      <a:schemeClr val="dk1">
                        <a:alpha val="40000"/>
                      </a:schemeClr>
                    </a:outerShdw>
                  </a:effectLst>
                </a:rPr>
                <a:t>Vạn Lý Trường Thành</a:t>
              </a:r>
              <a:endParaRPr lang="en-US" sz="2800" dirty="0">
                <a:ln w="0"/>
                <a:effectLst>
                  <a:outerShdw blurRad="38100" dist="19050" dir="2700000" algn="tl" rotWithShape="0">
                    <a:schemeClr val="dk1">
                      <a:alpha val="40000"/>
                    </a:schemeClr>
                  </a:outerShdw>
                </a:effectLst>
              </a:endParaRPr>
            </a:p>
          </p:txBody>
        </p:sp>
      </p:grpSp>
    </p:spTree>
    <p:extLst>
      <p:ext uri="{BB962C8B-B14F-4D97-AF65-F5344CB8AC3E}">
        <p14:creationId xmlns:p14="http://schemas.microsoft.com/office/powerpoint/2010/main" val="41889141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a:extLst>
              <a:ext uri="{FF2B5EF4-FFF2-40B4-BE49-F238E27FC236}">
                <a16:creationId xmlns:a16="http://schemas.microsoft.com/office/drawing/2014/main" id="{6DDCBE90-9D7F-41CA-8F76-7F8C8A756A4D}"/>
              </a:ext>
            </a:extLst>
          </p:cNvPr>
          <p:cNvSpPr/>
          <p:nvPr/>
        </p:nvSpPr>
        <p:spPr>
          <a:xfrm>
            <a:off x="609600" y="166604"/>
            <a:ext cx="8077200" cy="4520660"/>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1844040" y="2617470"/>
            <a:ext cx="5642610" cy="1200329"/>
          </a:xfrm>
          <a:prstGeom prst="rect">
            <a:avLst/>
          </a:prstGeom>
          <a:noFill/>
        </p:spPr>
        <p:txBody>
          <a:bodyPr wrap="square" rtlCol="0">
            <a:spAutoFit/>
          </a:bodyPr>
          <a:lstStyle/>
          <a:p>
            <a:pPr algn="just"/>
            <a:r>
              <a:rPr lang="en-US" sz="2400" b="1" dirty="0">
                <a:ln w="0"/>
                <a:effectLst>
                  <a:outerShdw blurRad="38100" dist="19050" dir="2700000" algn="tl" rotWithShape="0">
                    <a:schemeClr val="dk1">
                      <a:alpha val="40000"/>
                    </a:schemeClr>
                  </a:outerShdw>
                </a:effectLst>
              </a:rPr>
              <a:t>- </a:t>
            </a:r>
            <a:r>
              <a:rPr lang="vi-VN" sz="2400" b="1" dirty="0">
                <a:ln w="0"/>
                <a:effectLst>
                  <a:outerShdw blurRad="38100" dist="19050" dir="2700000" algn="tl" rotWithShape="0">
                    <a:schemeClr val="dk1">
                      <a:alpha val="40000"/>
                    </a:schemeClr>
                  </a:outerShdw>
                </a:effectLst>
              </a:rPr>
              <a:t>Lào, Cam-pu-chia là những nước nông nghiệp, bước đầu phát triển công nghiệp.</a:t>
            </a:r>
          </a:p>
        </p:txBody>
      </p:sp>
      <p:sp>
        <p:nvSpPr>
          <p:cNvPr id="4" name="Rectangle 3">
            <a:extLst>
              <a:ext uri="{FF2B5EF4-FFF2-40B4-BE49-F238E27FC236}">
                <a16:creationId xmlns:a16="http://schemas.microsoft.com/office/drawing/2014/main" id="{05740D7F-E50F-4F54-9AE2-BC8CA27F2570}"/>
              </a:ext>
            </a:extLst>
          </p:cNvPr>
          <p:cNvSpPr/>
          <p:nvPr/>
        </p:nvSpPr>
        <p:spPr>
          <a:xfrm>
            <a:off x="3691272" y="456236"/>
            <a:ext cx="2505815" cy="923330"/>
          </a:xfrm>
          <a:prstGeom prst="rect">
            <a:avLst/>
          </a:prstGeom>
          <a:noFill/>
        </p:spPr>
        <p:txBody>
          <a:bodyPr wrap="none" lIns="91440" tIns="45720" rIns="91440" bIns="45720">
            <a:spAutoFit/>
          </a:bodyPr>
          <a:lstStyle/>
          <a:p>
            <a:pPr algn="ctr"/>
            <a:r>
              <a:rPr lang="vi-VN" sz="5400" b="1" dirty="0">
                <a:ln w="22225">
                  <a:solidFill>
                    <a:srgbClr val="C00000"/>
                  </a:solidFill>
                  <a:prstDash val="solid"/>
                </a:ln>
                <a:solidFill>
                  <a:srgbClr val="FF0000"/>
                </a:solidFill>
                <a:latin typeface="Calibri" panose="020F0502020204030204" pitchFamily="34" charset="0"/>
                <a:cs typeface="Calibri" panose="020F0502020204030204" pitchFamily="34" charset="0"/>
              </a:rPr>
              <a:t>Ghi nhớ</a:t>
            </a:r>
            <a:endParaRPr lang="en-US" sz="5400" b="1" dirty="0">
              <a:ln w="22225">
                <a:solidFill>
                  <a:srgbClr val="C00000"/>
                </a:solidFill>
                <a:prstDash val="solid"/>
              </a:ln>
              <a:solidFill>
                <a:srgbClr val="FF0000"/>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D586C40E-618A-2A35-3C8C-5AAFE2E402F8}"/>
              </a:ext>
            </a:extLst>
          </p:cNvPr>
          <p:cNvSpPr txBox="1"/>
          <p:nvPr/>
        </p:nvSpPr>
        <p:spPr>
          <a:xfrm>
            <a:off x="1863090" y="1379566"/>
            <a:ext cx="5795010" cy="1200329"/>
          </a:xfrm>
          <a:prstGeom prst="rect">
            <a:avLst/>
          </a:prstGeom>
          <a:noFill/>
        </p:spPr>
        <p:txBody>
          <a:bodyPr wrap="square" rtlCol="0">
            <a:spAutoFit/>
          </a:bodyPr>
          <a:lstStyle/>
          <a:p>
            <a:pPr algn="just"/>
            <a:r>
              <a:rPr lang="en-US" sz="2400" b="1" dirty="0">
                <a:ln w="0"/>
                <a:effectLst>
                  <a:outerShdw blurRad="38100" dist="19050" dir="2700000" algn="tl" rotWithShape="0">
                    <a:schemeClr val="dk1">
                      <a:alpha val="40000"/>
                    </a:schemeClr>
                  </a:outerShdw>
                </a:effectLst>
              </a:rPr>
              <a:t>- </a:t>
            </a:r>
            <a:r>
              <a:rPr lang="vi-VN" sz="2400" b="1" dirty="0">
                <a:ln w="0"/>
                <a:effectLst>
                  <a:outerShdw blurRad="38100" dist="19050" dir="2700000" algn="tl" rotWithShape="0">
                    <a:schemeClr val="dk1">
                      <a:alpha val="40000"/>
                    </a:schemeClr>
                  </a:outerShdw>
                </a:effectLst>
              </a:rPr>
              <a:t>Trung Quốc có số dân đông nhất thế giới, nền kinh tế đang phát triển mạnh với nhiều ngành công nghiệp hiện đại.</a:t>
            </a:r>
          </a:p>
        </p:txBody>
      </p:sp>
    </p:spTree>
    <p:extLst>
      <p:ext uri="{BB962C8B-B14F-4D97-AF65-F5344CB8AC3E}">
        <p14:creationId xmlns:p14="http://schemas.microsoft.com/office/powerpoint/2010/main" val="26179636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Khánh thành Cung Hữu nghị Việt - Trung - Báo Gia Lai điện tử - Tin nhanh -  Chính xá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7760" y="1195433"/>
            <a:ext cx="3598239" cy="17077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Rectangle: Rounded Corners 7">
            <a:extLst>
              <a:ext uri="{FF2B5EF4-FFF2-40B4-BE49-F238E27FC236}">
                <a16:creationId xmlns:a16="http://schemas.microsoft.com/office/drawing/2014/main" id="{2FDC780C-59FA-4391-93A7-7C61140047EB}"/>
              </a:ext>
            </a:extLst>
          </p:cNvPr>
          <p:cNvSpPr/>
          <p:nvPr/>
        </p:nvSpPr>
        <p:spPr>
          <a:xfrm>
            <a:off x="457200" y="117778"/>
            <a:ext cx="8229600" cy="958876"/>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rgbClr val="00B050"/>
              </a:solidFill>
            </a:endParaRPr>
          </a:p>
        </p:txBody>
      </p:sp>
      <p:sp>
        <p:nvSpPr>
          <p:cNvPr id="9" name="Title 1">
            <a:extLst>
              <a:ext uri="{FF2B5EF4-FFF2-40B4-BE49-F238E27FC236}">
                <a16:creationId xmlns:a16="http://schemas.microsoft.com/office/drawing/2014/main" id="{9AC9DDC9-4E85-4DD3-B8B7-2ECB5291512D}"/>
              </a:ext>
            </a:extLst>
          </p:cNvPr>
          <p:cNvSpPr>
            <a:spLocks noGrp="1"/>
          </p:cNvSpPr>
          <p:nvPr>
            <p:ph type="title"/>
          </p:nvPr>
        </p:nvSpPr>
        <p:spPr>
          <a:xfrm>
            <a:off x="465239" y="144130"/>
            <a:ext cx="8647584" cy="857250"/>
          </a:xfrm>
        </p:spPr>
        <p:txBody>
          <a:bodyPr>
            <a:noAutofit/>
          </a:bodyPr>
          <a:lstStyle/>
          <a:p>
            <a:r>
              <a:rPr lang="en-US" sz="2400" b="1" dirty="0" err="1">
                <a:solidFill>
                  <a:schemeClr val="bg1"/>
                </a:solidFill>
                <a:latin typeface="Times New Roman" pitchFamily="18" charset="0"/>
                <a:cs typeface="Times New Roman" pitchFamily="18" charset="0"/>
              </a:rPr>
              <a:t>Việt</a:t>
            </a:r>
            <a:r>
              <a:rPr lang="en-US" sz="2400" b="1" dirty="0">
                <a:solidFill>
                  <a:schemeClr val="bg1"/>
                </a:solidFill>
                <a:latin typeface="Times New Roman" pitchFamily="18" charset="0"/>
                <a:cs typeface="Times New Roman" pitchFamily="18" charset="0"/>
              </a:rPr>
              <a:t> Nam </a:t>
            </a:r>
            <a:r>
              <a:rPr lang="en-US" sz="2400" b="1" dirty="0" err="1">
                <a:solidFill>
                  <a:schemeClr val="bg1"/>
                </a:solidFill>
                <a:latin typeface="Times New Roman" pitchFamily="18" charset="0"/>
                <a:cs typeface="Times New Roman" pitchFamily="18" charset="0"/>
              </a:rPr>
              <a:t>luôn</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củng</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cố</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tình</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hữu</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nghị</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với</a:t>
            </a:r>
            <a:r>
              <a:rPr lang="en-US" sz="2400" b="1" dirty="0">
                <a:solidFill>
                  <a:schemeClr val="bg1"/>
                </a:solidFill>
                <a:latin typeface="Times New Roman" pitchFamily="18" charset="0"/>
                <a:cs typeface="Times New Roman" pitchFamily="18" charset="0"/>
              </a:rPr>
              <a:t> </a:t>
            </a:r>
            <a:r>
              <a:rPr lang="en-VN" sz="2400" b="1" dirty="0">
                <a:solidFill>
                  <a:schemeClr val="bg1"/>
                </a:solidFill>
                <a:latin typeface="Times New Roman" pitchFamily="18" charset="0"/>
                <a:cs typeface="Times New Roman" pitchFamily="18" charset="0"/>
              </a:rPr>
              <a:t>các nước láng giềng</a:t>
            </a:r>
            <a:endParaRPr lang="en-US" sz="2400" b="1" dirty="0">
              <a:solidFill>
                <a:schemeClr val="bg1"/>
              </a:solidFill>
              <a:latin typeface="Times New Roman" pitchFamily="18" charset="0"/>
              <a:cs typeface="Times New Roman" pitchFamily="18" charset="0"/>
            </a:endParaRPr>
          </a:p>
        </p:txBody>
      </p:sp>
      <p:pic>
        <p:nvPicPr>
          <p:cNvPr id="7" name="Picture 6">
            <a:extLst>
              <a:ext uri="{FF2B5EF4-FFF2-40B4-BE49-F238E27FC236}">
                <a16:creationId xmlns:a16="http://schemas.microsoft.com/office/drawing/2014/main" id="{8035A7D8-BFF5-47C6-A30D-C2726B012EFF}"/>
              </a:ext>
            </a:extLst>
          </p:cNvPr>
          <p:cNvPicPr>
            <a:picLocks noChangeAspect="1"/>
          </p:cNvPicPr>
          <p:nvPr/>
        </p:nvPicPr>
        <p:blipFill>
          <a:blip r:embed="rId3"/>
          <a:stretch>
            <a:fillRect/>
          </a:stretch>
        </p:blipFill>
        <p:spPr>
          <a:xfrm>
            <a:off x="28868" y="2138162"/>
            <a:ext cx="1689221" cy="3398795"/>
          </a:xfrm>
          <a:prstGeom prst="rect">
            <a:avLst/>
          </a:prstGeom>
        </p:spPr>
      </p:pic>
      <p:pic>
        <p:nvPicPr>
          <p:cNvPr id="2" name="Picture 2" descr="Quan hệ Việt Nam - Campuchia tiếp tục phát triển tốt đẹp">
            <a:extLst>
              <a:ext uri="{FF2B5EF4-FFF2-40B4-BE49-F238E27FC236}">
                <a16:creationId xmlns:a16="http://schemas.microsoft.com/office/drawing/2014/main" id="{8589B0CB-826D-9155-6F10-EEE0182EE9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7759" y="3067518"/>
            <a:ext cx="3598239" cy="19594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descr="Sự hợp tác toàn diện Việt-Lào mãi mãi xanh tươi, đời đời bền vững">
            <a:extLst>
              <a:ext uri="{FF2B5EF4-FFF2-40B4-BE49-F238E27FC236}">
                <a16:creationId xmlns:a16="http://schemas.microsoft.com/office/drawing/2014/main" id="{43194915-672F-8360-FB9C-BA8328246D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1047" y="1170024"/>
            <a:ext cx="4152404" cy="38556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59786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A4596AB-896D-4D97-BACD-A6B3FFFAD77B}"/>
              </a:ext>
            </a:extLst>
          </p:cNvPr>
          <p:cNvSpPr>
            <a:spLocks noGrp="1"/>
          </p:cNvSpPr>
          <p:nvPr>
            <p:ph type="sldNum" sz="quarter" idx="12"/>
          </p:nvPr>
        </p:nvSpPr>
        <p:spPr/>
        <p:txBody>
          <a:bodyPr/>
          <a:lstStyle/>
          <a:p>
            <a:fld id="{6639D8BA-07BD-44AB-8EDC-53973F44F221}" type="slidenum">
              <a:rPr lang="en-US" smtClean="0"/>
              <a:t>39</a:t>
            </a:fld>
            <a:endParaRPr lang="en-US"/>
          </a:p>
        </p:txBody>
      </p:sp>
      <p:sp>
        <p:nvSpPr>
          <p:cNvPr id="5" name="文本框 19">
            <a:extLst>
              <a:ext uri="{FF2B5EF4-FFF2-40B4-BE49-F238E27FC236}">
                <a16:creationId xmlns:a16="http://schemas.microsoft.com/office/drawing/2014/main" id="{29201CA5-ECB6-454D-B7BD-3B01734515FE}"/>
              </a:ext>
            </a:extLst>
          </p:cNvPr>
          <p:cNvSpPr txBox="1"/>
          <p:nvPr/>
        </p:nvSpPr>
        <p:spPr>
          <a:xfrm>
            <a:off x="918437" y="310616"/>
            <a:ext cx="7307126" cy="2123658"/>
          </a:xfrm>
          <a:prstGeom prst="rect">
            <a:avLst/>
          </a:prstGeom>
          <a:noFill/>
        </p:spPr>
        <p:txBody>
          <a:bodyPr wrap="square" rtlCol="0">
            <a:spAutoFit/>
          </a:bodyPr>
          <a:lstStyle/>
          <a:p>
            <a:pPr algn="ctr" defTabSz="685800">
              <a:defRPr/>
            </a:pPr>
            <a:r>
              <a:rPr lang="vi-VN" altLang="zh-CN" sz="6600" spc="450">
                <a:ln w="38100">
                  <a:solidFill>
                    <a:sysClr val="windowText" lastClr="000000"/>
                  </a:solidFill>
                </a:ln>
                <a:solidFill>
                  <a:srgbClr val="FFC000"/>
                </a:solidFill>
                <a:effectLst>
                  <a:outerShdw blurRad="38100" dist="38100" dir="2700000" algn="tl">
                    <a:srgbClr val="000000">
                      <a:alpha val="43137"/>
                    </a:srgbClr>
                  </a:outerShdw>
                </a:effectLst>
                <a:latin typeface="iCiel Soup of Justice" pitchFamily="2" charset="0"/>
                <a:ea typeface="字魂17号-萌趣果冻体" panose="02000000000000000000" pitchFamily="2" charset="-122"/>
                <a:sym typeface="字魂17号-萌趣果冻体" panose="02000000000000000000" pitchFamily="2" charset="-122"/>
              </a:rPr>
              <a:t>CHÚC CÁC BẠN</a:t>
            </a:r>
          </a:p>
          <a:p>
            <a:pPr algn="ctr" defTabSz="685800">
              <a:defRPr/>
            </a:pPr>
            <a:r>
              <a:rPr lang="vi-VN" altLang="zh-CN" sz="6600" spc="450">
                <a:ln w="38100">
                  <a:solidFill>
                    <a:sysClr val="windowText" lastClr="000000"/>
                  </a:solidFill>
                </a:ln>
                <a:solidFill>
                  <a:srgbClr val="FFC000"/>
                </a:solidFill>
                <a:effectLst>
                  <a:outerShdw blurRad="38100" dist="38100" dir="2700000" algn="tl">
                    <a:srgbClr val="000000">
                      <a:alpha val="43137"/>
                    </a:srgbClr>
                  </a:outerShdw>
                </a:effectLst>
                <a:latin typeface="iCiel Soup of Justice" pitchFamily="2" charset="0"/>
                <a:ea typeface="字魂17号-萌趣果冻体" panose="02000000000000000000" pitchFamily="2" charset="-122"/>
                <a:sym typeface="字魂17号-萌趣果冻体" panose="02000000000000000000" pitchFamily="2" charset="-122"/>
              </a:rPr>
              <a:t>HỌC TỐT NHÉ !</a:t>
            </a:r>
            <a:endParaRPr lang="zh-CN" altLang="en-US" sz="6600" spc="450" dirty="0">
              <a:ln w="38100">
                <a:solidFill>
                  <a:sysClr val="windowText" lastClr="000000"/>
                </a:solidFill>
              </a:ln>
              <a:solidFill>
                <a:srgbClr val="FFC000"/>
              </a:solidFill>
              <a:effectLst>
                <a:outerShdw blurRad="38100" dist="38100" dir="2700000" algn="tl">
                  <a:srgbClr val="000000">
                    <a:alpha val="43137"/>
                  </a:srgbClr>
                </a:outerShdw>
              </a:effectLst>
              <a:latin typeface="iCiel Soup of Justice" pitchFamily="2" charset="0"/>
              <a:ea typeface="字魂17号-萌趣果冻体" panose="02000000000000000000" pitchFamily="2" charset="-122"/>
              <a:sym typeface="字魂17号-萌趣果冻体" panose="02000000000000000000" pitchFamily="2" charset="-122"/>
            </a:endParaRPr>
          </a:p>
        </p:txBody>
      </p:sp>
    </p:spTree>
    <p:extLst>
      <p:ext uri="{BB962C8B-B14F-4D97-AF65-F5344CB8AC3E}">
        <p14:creationId xmlns:p14="http://schemas.microsoft.com/office/powerpoint/2010/main" val="2547274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D1D4EC37-0B03-46DA-A84F-7D29E58154C0}"/>
              </a:ext>
            </a:extLst>
          </p:cNvPr>
          <p:cNvSpPr/>
          <p:nvPr/>
        </p:nvSpPr>
        <p:spPr>
          <a:xfrm>
            <a:off x="403117" y="234123"/>
            <a:ext cx="7924800" cy="1679184"/>
          </a:xfrm>
          <a:prstGeom prst="wedgeRoundRectCallout">
            <a:avLst>
              <a:gd name="adj1" fmla="val -38092"/>
              <a:gd name="adj2" fmla="val 79148"/>
              <a:gd name="adj3" fmla="val 16667"/>
            </a:avLst>
          </a:prstGeom>
          <a:ln w="57150">
            <a:solidFill>
              <a:srgbClr val="0168B5"/>
            </a:solidFill>
          </a:ln>
        </p:spPr>
        <p:style>
          <a:lnRef idx="2">
            <a:schemeClr val="dk1"/>
          </a:lnRef>
          <a:fillRef idx="1">
            <a:schemeClr val="lt1"/>
          </a:fillRef>
          <a:effectRef idx="0">
            <a:schemeClr val="dk1"/>
          </a:effectRef>
          <a:fontRef idx="minor">
            <a:schemeClr val="dk1"/>
          </a:fontRef>
        </p:style>
        <p:txBody>
          <a:bodyPr rtlCol="0" anchor="t"/>
          <a:lstStyle/>
          <a:p>
            <a:pPr algn="ctr"/>
            <a:endParaRPr lang="en-US" sz="2800" b="1"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A36627F2-9A44-4A49-8832-C3299A96A8B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68592" y="4210182"/>
            <a:ext cx="2975302" cy="765459"/>
          </a:xfrm>
          <a:prstGeom prst="rect">
            <a:avLst/>
          </a:prstGeom>
        </p:spPr>
      </p:pic>
      <p:pic>
        <p:nvPicPr>
          <p:cNvPr id="8" name="Picture 7">
            <a:extLst>
              <a:ext uri="{FF2B5EF4-FFF2-40B4-BE49-F238E27FC236}">
                <a16:creationId xmlns:a16="http://schemas.microsoft.com/office/drawing/2014/main" id="{A2261095-916C-4BBD-91DF-20BA1695F8E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28440" y="2984383"/>
            <a:ext cx="2971975" cy="765459"/>
          </a:xfrm>
          <a:prstGeom prst="rect">
            <a:avLst/>
          </a:prstGeom>
        </p:spPr>
      </p:pic>
      <p:pic>
        <p:nvPicPr>
          <p:cNvPr id="9" name="Picture 8">
            <a:extLst>
              <a:ext uri="{FF2B5EF4-FFF2-40B4-BE49-F238E27FC236}">
                <a16:creationId xmlns:a16="http://schemas.microsoft.com/office/drawing/2014/main" id="{35297007-2DD9-436F-837E-CCCA0C64F6F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66064" y="3010592"/>
            <a:ext cx="2971973" cy="768785"/>
          </a:xfrm>
          <a:prstGeom prst="rect">
            <a:avLst/>
          </a:prstGeom>
        </p:spPr>
      </p:pic>
      <p:pic>
        <p:nvPicPr>
          <p:cNvPr id="10" name="Picture 9">
            <a:extLst>
              <a:ext uri="{FF2B5EF4-FFF2-40B4-BE49-F238E27FC236}">
                <a16:creationId xmlns:a16="http://schemas.microsoft.com/office/drawing/2014/main" id="{A936EAF0-C4F0-4397-9D71-981521A803F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25113" y="4210182"/>
            <a:ext cx="2975302" cy="765459"/>
          </a:xfrm>
          <a:prstGeom prst="rect">
            <a:avLst/>
          </a:prstGeom>
        </p:spPr>
      </p:pic>
      <p:pic>
        <p:nvPicPr>
          <p:cNvPr id="11" name="Picture 10">
            <a:hlinkClick r:id="rId11" action="ppaction://hlinksldjump"/>
            <a:extLst>
              <a:ext uri="{FF2B5EF4-FFF2-40B4-BE49-F238E27FC236}">
                <a16:creationId xmlns:a16="http://schemas.microsoft.com/office/drawing/2014/main" id="{F6F243A1-2026-42D4-ADB5-DFDFA5545DE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8480499" y="99781"/>
            <a:ext cx="627889" cy="627889"/>
          </a:xfrm>
          <a:prstGeom prst="rect">
            <a:avLst/>
          </a:prstGeom>
        </p:spPr>
      </p:pic>
      <p:pic>
        <p:nvPicPr>
          <p:cNvPr id="12" name="AmthanhThua">
            <a:hlinkClick r:id="" action="ppaction://media"/>
            <a:extLst>
              <a:ext uri="{FF2B5EF4-FFF2-40B4-BE49-F238E27FC236}">
                <a16:creationId xmlns:a16="http://schemas.microsoft.com/office/drawing/2014/main" id="{8A3D0D13-D9D7-43CB-B653-8FF75A609122}"/>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341134" y="3444640"/>
            <a:ext cx="487363" cy="487363"/>
          </a:xfrm>
          <a:prstGeom prst="rect">
            <a:avLst/>
          </a:prstGeom>
        </p:spPr>
      </p:pic>
      <p:sp>
        <p:nvSpPr>
          <p:cNvPr id="13" name="TextBox 12">
            <a:extLst>
              <a:ext uri="{FF2B5EF4-FFF2-40B4-BE49-F238E27FC236}">
                <a16:creationId xmlns:a16="http://schemas.microsoft.com/office/drawing/2014/main" id="{629246D5-673B-426E-837C-EF6A7D861FDC}"/>
              </a:ext>
            </a:extLst>
          </p:cNvPr>
          <p:cNvSpPr txBox="1"/>
          <p:nvPr/>
        </p:nvSpPr>
        <p:spPr>
          <a:xfrm>
            <a:off x="-1855587" y="1073715"/>
            <a:ext cx="1550424" cy="646331"/>
          </a:xfrm>
          <a:prstGeom prst="rect">
            <a:avLst/>
          </a:prstGeom>
          <a:noFill/>
        </p:spPr>
        <p:txBody>
          <a:bodyPr wrap="square" rtlCol="0">
            <a:spAutoFit/>
          </a:bodyPr>
          <a:lstStyle/>
          <a:p>
            <a:pPr algn="ctr"/>
            <a:r>
              <a:rPr lang="en-US" b="1" dirty="0" err="1"/>
              <a:t>Âm</a:t>
            </a:r>
            <a:r>
              <a:rPr lang="en-US" b="1" dirty="0"/>
              <a:t> </a:t>
            </a:r>
            <a:r>
              <a:rPr lang="en-US" b="1" dirty="0" err="1"/>
              <a:t>thanh</a:t>
            </a:r>
            <a:r>
              <a:rPr lang="en-US" b="1" dirty="0"/>
              <a:t> </a:t>
            </a:r>
          </a:p>
          <a:p>
            <a:pPr algn="ctr"/>
            <a:r>
              <a:rPr lang="en-US" b="1" dirty="0" err="1"/>
              <a:t>khi</a:t>
            </a:r>
            <a:r>
              <a:rPr lang="en-US" b="1" dirty="0"/>
              <a:t> </a:t>
            </a:r>
            <a:r>
              <a:rPr lang="en-US" b="1" dirty="0" err="1"/>
              <a:t>chọn</a:t>
            </a:r>
            <a:r>
              <a:rPr lang="en-US" b="1" dirty="0"/>
              <a:t> </a:t>
            </a:r>
            <a:r>
              <a:rPr lang="en-US" b="1" dirty="0" err="1"/>
              <a:t>Đúng</a:t>
            </a:r>
            <a:endParaRPr lang="en-US" b="1" dirty="0"/>
          </a:p>
        </p:txBody>
      </p:sp>
      <p:sp>
        <p:nvSpPr>
          <p:cNvPr id="14" name="TextBox 13">
            <a:extLst>
              <a:ext uri="{FF2B5EF4-FFF2-40B4-BE49-F238E27FC236}">
                <a16:creationId xmlns:a16="http://schemas.microsoft.com/office/drawing/2014/main" id="{05472DAD-592C-448E-8827-E79F3A620797}"/>
              </a:ext>
            </a:extLst>
          </p:cNvPr>
          <p:cNvSpPr txBox="1"/>
          <p:nvPr/>
        </p:nvSpPr>
        <p:spPr>
          <a:xfrm>
            <a:off x="-1741229" y="2661799"/>
            <a:ext cx="1326004" cy="646331"/>
          </a:xfrm>
          <a:prstGeom prst="rect">
            <a:avLst/>
          </a:prstGeom>
          <a:noFill/>
        </p:spPr>
        <p:txBody>
          <a:bodyPr wrap="square" rtlCol="0">
            <a:spAutoFit/>
          </a:bodyPr>
          <a:lstStyle/>
          <a:p>
            <a:pPr algn="ctr"/>
            <a:r>
              <a:rPr lang="en-US" b="1" dirty="0" err="1"/>
              <a:t>Âm</a:t>
            </a:r>
            <a:r>
              <a:rPr lang="en-US" b="1" dirty="0"/>
              <a:t> </a:t>
            </a:r>
            <a:r>
              <a:rPr lang="en-US" b="1" dirty="0" err="1"/>
              <a:t>thanh</a:t>
            </a:r>
            <a:r>
              <a:rPr lang="en-US" b="1" dirty="0"/>
              <a:t> </a:t>
            </a:r>
          </a:p>
          <a:p>
            <a:pPr algn="ctr"/>
            <a:r>
              <a:rPr lang="en-US" b="1" dirty="0" err="1"/>
              <a:t>khi</a:t>
            </a:r>
            <a:r>
              <a:rPr lang="en-US" b="1" dirty="0"/>
              <a:t> </a:t>
            </a:r>
            <a:r>
              <a:rPr lang="en-US" b="1" dirty="0" err="1"/>
              <a:t>chọn</a:t>
            </a:r>
            <a:r>
              <a:rPr lang="en-US" b="1" dirty="0"/>
              <a:t> Sai</a:t>
            </a:r>
          </a:p>
        </p:txBody>
      </p:sp>
      <p:pic>
        <p:nvPicPr>
          <p:cNvPr id="15" name="59c3c5f047238">
            <a:hlinkClick r:id="" action="ppaction://media"/>
            <a:extLst>
              <a:ext uri="{FF2B5EF4-FFF2-40B4-BE49-F238E27FC236}">
                <a16:creationId xmlns:a16="http://schemas.microsoft.com/office/drawing/2014/main" id="{64F5BEB1-46E0-4FA0-8F5D-893A12607AE6}"/>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341134" y="385367"/>
            <a:ext cx="487363" cy="487363"/>
          </a:xfrm>
          <a:prstGeom prst="rect">
            <a:avLst/>
          </a:prstGeom>
        </p:spPr>
      </p:pic>
      <p:sp>
        <p:nvSpPr>
          <p:cNvPr id="16" name="Rectangle 15">
            <a:extLst>
              <a:ext uri="{FF2B5EF4-FFF2-40B4-BE49-F238E27FC236}">
                <a16:creationId xmlns:a16="http://schemas.microsoft.com/office/drawing/2014/main" id="{2BE51CF3-B92F-4525-8DF7-E02CC2619A62}"/>
              </a:ext>
            </a:extLst>
          </p:cNvPr>
          <p:cNvSpPr/>
          <p:nvPr/>
        </p:nvSpPr>
        <p:spPr>
          <a:xfrm>
            <a:off x="2757129" y="2972591"/>
            <a:ext cx="2504021" cy="584775"/>
          </a:xfrm>
          <a:prstGeom prst="rect">
            <a:avLst/>
          </a:prstGeom>
          <a:noFill/>
        </p:spPr>
        <p:txBody>
          <a:bodyPr wrap="square" lIns="91440" tIns="45720" rIns="91440" bIns="45720">
            <a:spAutoFit/>
          </a:bodyPr>
          <a:lstStyle/>
          <a:p>
            <a:pPr algn="ctr"/>
            <a:r>
              <a:rPr lang="en-US" sz="320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da vàng</a:t>
            </a:r>
          </a:p>
        </p:txBody>
      </p:sp>
      <p:sp>
        <p:nvSpPr>
          <p:cNvPr id="17" name="Rectangle 16">
            <a:extLst>
              <a:ext uri="{FF2B5EF4-FFF2-40B4-BE49-F238E27FC236}">
                <a16:creationId xmlns:a16="http://schemas.microsoft.com/office/drawing/2014/main" id="{C67973BB-04C2-494A-8568-2B48B1F3BD6A}"/>
              </a:ext>
            </a:extLst>
          </p:cNvPr>
          <p:cNvSpPr/>
          <p:nvPr/>
        </p:nvSpPr>
        <p:spPr>
          <a:xfrm>
            <a:off x="2982033" y="4208041"/>
            <a:ext cx="2055387" cy="584775"/>
          </a:xfrm>
          <a:prstGeom prst="rect">
            <a:avLst/>
          </a:prstGeom>
          <a:noFill/>
        </p:spPr>
        <p:txBody>
          <a:bodyPr wrap="square" lIns="91440" tIns="45720" rIns="91440" bIns="45720">
            <a:spAutoFit/>
          </a:bodyPr>
          <a:lstStyle/>
          <a:p>
            <a:pPr algn="ctr"/>
            <a:r>
              <a:rPr lang="en-US" sz="320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da trắng</a:t>
            </a:r>
          </a:p>
        </p:txBody>
      </p:sp>
      <p:sp>
        <p:nvSpPr>
          <p:cNvPr id="18" name="Rectangle 17">
            <a:extLst>
              <a:ext uri="{FF2B5EF4-FFF2-40B4-BE49-F238E27FC236}">
                <a16:creationId xmlns:a16="http://schemas.microsoft.com/office/drawing/2014/main" id="{7F4A12BE-C417-47DC-A967-2F41EAAD533E}"/>
              </a:ext>
            </a:extLst>
          </p:cNvPr>
          <p:cNvSpPr/>
          <p:nvPr/>
        </p:nvSpPr>
        <p:spPr>
          <a:xfrm>
            <a:off x="6456214" y="3068824"/>
            <a:ext cx="2055387" cy="584775"/>
          </a:xfrm>
          <a:prstGeom prst="rect">
            <a:avLst/>
          </a:prstGeom>
          <a:noFill/>
        </p:spPr>
        <p:txBody>
          <a:bodyPr wrap="square" lIns="91440" tIns="45720" rIns="91440" bIns="45720">
            <a:spAutoFit/>
          </a:bodyPr>
          <a:lstStyle/>
          <a:p>
            <a:pPr algn="ctr"/>
            <a:r>
              <a:rPr lang="en-US" sz="320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da đen</a:t>
            </a:r>
          </a:p>
        </p:txBody>
      </p:sp>
      <p:sp>
        <p:nvSpPr>
          <p:cNvPr id="19" name="Rectangle 18">
            <a:extLst>
              <a:ext uri="{FF2B5EF4-FFF2-40B4-BE49-F238E27FC236}">
                <a16:creationId xmlns:a16="http://schemas.microsoft.com/office/drawing/2014/main" id="{75BBF9F0-257A-48F9-BE23-50DF519310A3}"/>
              </a:ext>
            </a:extLst>
          </p:cNvPr>
          <p:cNvSpPr/>
          <p:nvPr/>
        </p:nvSpPr>
        <p:spPr>
          <a:xfrm>
            <a:off x="6533002" y="4197272"/>
            <a:ext cx="2055387" cy="584775"/>
          </a:xfrm>
          <a:prstGeom prst="rect">
            <a:avLst/>
          </a:prstGeom>
          <a:noFill/>
        </p:spPr>
        <p:txBody>
          <a:bodyPr wrap="square" lIns="91440" tIns="45720" rIns="91440" bIns="45720">
            <a:spAutoFit/>
          </a:bodyPr>
          <a:lstStyle/>
          <a:p>
            <a:pPr algn="ctr"/>
            <a:r>
              <a:rPr lang="vi-VN" sz="320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da đỏ</a:t>
            </a:r>
            <a:endParaRPr lang="en-US" sz="320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pic>
        <p:nvPicPr>
          <p:cNvPr id="20" name="AmthanhThua">
            <a:hlinkClick r:id="" action="ppaction://media"/>
            <a:extLst>
              <a:ext uri="{FF2B5EF4-FFF2-40B4-BE49-F238E27FC236}">
                <a16:creationId xmlns:a16="http://schemas.microsoft.com/office/drawing/2014/main" id="{9BE0B249-5251-426E-8C40-C7CFA0B53D7E}"/>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348612" y="4068559"/>
            <a:ext cx="487363" cy="487363"/>
          </a:xfrm>
          <a:prstGeom prst="rect">
            <a:avLst/>
          </a:prstGeom>
        </p:spPr>
      </p:pic>
      <p:pic>
        <p:nvPicPr>
          <p:cNvPr id="21" name="AmthanhThua">
            <a:hlinkClick r:id="" action="ppaction://media"/>
            <a:extLst>
              <a:ext uri="{FF2B5EF4-FFF2-40B4-BE49-F238E27FC236}">
                <a16:creationId xmlns:a16="http://schemas.microsoft.com/office/drawing/2014/main" id="{0CCE9322-823A-4BE3-92EB-D691F43C5DE6}"/>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334057" y="4692432"/>
            <a:ext cx="487363" cy="487363"/>
          </a:xfrm>
          <a:prstGeom prst="rect">
            <a:avLst/>
          </a:prstGeom>
        </p:spPr>
      </p:pic>
      <p:sp>
        <p:nvSpPr>
          <p:cNvPr id="22" name="Rectangle 21">
            <a:extLst>
              <a:ext uri="{FF2B5EF4-FFF2-40B4-BE49-F238E27FC236}">
                <a16:creationId xmlns:a16="http://schemas.microsoft.com/office/drawing/2014/main" id="{077C2ACE-B324-4130-9DE7-05A970ABC0AC}"/>
              </a:ext>
            </a:extLst>
          </p:cNvPr>
          <p:cNvSpPr/>
          <p:nvPr/>
        </p:nvSpPr>
        <p:spPr>
          <a:xfrm>
            <a:off x="671358" y="614256"/>
            <a:ext cx="7503977" cy="707886"/>
          </a:xfrm>
          <a:prstGeom prst="rect">
            <a:avLst/>
          </a:prstGeom>
          <a:noFill/>
        </p:spPr>
        <p:txBody>
          <a:bodyPr wrap="none" lIns="91440" tIns="45720" rIns="91440" bIns="45720">
            <a:spAutoFit/>
          </a:bodyPr>
          <a:lstStyle/>
          <a:p>
            <a:pPr algn="ctr"/>
            <a:r>
              <a:rPr lang="vi-VN" sz="4000" b="1">
                <a:ln w="10160">
                  <a:solidFill>
                    <a:schemeClr val="accent5"/>
                  </a:solidFill>
                  <a:prstDash val="solid"/>
                </a:ln>
                <a:solidFill>
                  <a:srgbClr val="0168B5"/>
                </a:solidFill>
                <a:effectLst>
                  <a:outerShdw blurRad="38100" dist="22860" dir="5400000" algn="tl" rotWithShape="0">
                    <a:srgbClr val="000000">
                      <a:alpha val="30000"/>
                    </a:srgbClr>
                  </a:outerShdw>
                </a:effectLst>
              </a:rPr>
              <a:t>Đa số cư dân châu Á là người</a:t>
            </a:r>
            <a:endParaRPr lang="en-US" sz="4000" b="1" cap="none" spc="0">
              <a:ln w="10160">
                <a:solidFill>
                  <a:schemeClr val="accent5"/>
                </a:solidFill>
                <a:prstDash val="solid"/>
              </a:ln>
              <a:solidFill>
                <a:srgbClr val="0168B5"/>
              </a:solidFill>
              <a:effectLst>
                <a:outerShdw blurRad="38100" dist="22860" dir="5400000" algn="tl" rotWithShape="0">
                  <a:srgbClr val="000000">
                    <a:alpha val="30000"/>
                  </a:srgbClr>
                </a:outerShdw>
              </a:effectLst>
            </a:endParaRPr>
          </a:p>
        </p:txBody>
      </p:sp>
      <p:pic>
        <p:nvPicPr>
          <p:cNvPr id="24" name="Picture 23">
            <a:extLst>
              <a:ext uri="{FF2B5EF4-FFF2-40B4-BE49-F238E27FC236}">
                <a16:creationId xmlns:a16="http://schemas.microsoft.com/office/drawing/2014/main" id="{CD315546-04C2-4CCC-AAB0-03B6A23D965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800215" y="2920027"/>
            <a:ext cx="1033145" cy="738505"/>
          </a:xfrm>
          <a:prstGeom prst="rect">
            <a:avLst/>
          </a:prstGeom>
        </p:spPr>
      </p:pic>
      <p:grpSp>
        <p:nvGrpSpPr>
          <p:cNvPr id="25" name="Google Shape;1093;p41">
            <a:extLst>
              <a:ext uri="{FF2B5EF4-FFF2-40B4-BE49-F238E27FC236}">
                <a16:creationId xmlns:a16="http://schemas.microsoft.com/office/drawing/2014/main" id="{ADD3B155-D086-4FAE-A455-889A97D6286F}"/>
              </a:ext>
            </a:extLst>
          </p:cNvPr>
          <p:cNvGrpSpPr/>
          <p:nvPr/>
        </p:nvGrpSpPr>
        <p:grpSpPr>
          <a:xfrm>
            <a:off x="0" y="2240354"/>
            <a:ext cx="2522764" cy="2909262"/>
            <a:chOff x="1279628" y="1309145"/>
            <a:chExt cx="2193598" cy="2529666"/>
          </a:xfrm>
        </p:grpSpPr>
        <p:sp>
          <p:nvSpPr>
            <p:cNvPr id="26" name="Google Shape;1094;p41">
              <a:extLst>
                <a:ext uri="{FF2B5EF4-FFF2-40B4-BE49-F238E27FC236}">
                  <a16:creationId xmlns:a16="http://schemas.microsoft.com/office/drawing/2014/main" id="{27597705-DFF6-4879-815C-C6487451FC26}"/>
                </a:ext>
              </a:extLst>
            </p:cNvPr>
            <p:cNvSpPr/>
            <p:nvPr/>
          </p:nvSpPr>
          <p:spPr>
            <a:xfrm>
              <a:off x="1629260" y="1925208"/>
              <a:ext cx="1843965" cy="1909144"/>
            </a:xfrm>
            <a:custGeom>
              <a:avLst/>
              <a:gdLst/>
              <a:ahLst/>
              <a:cxnLst/>
              <a:rect l="l" t="t" r="r" b="b"/>
              <a:pathLst>
                <a:path w="50641" h="52431" extrusionOk="0">
                  <a:moveTo>
                    <a:pt x="4405" y="0"/>
                  </a:moveTo>
                  <a:cubicBezTo>
                    <a:pt x="4401" y="0"/>
                    <a:pt x="4398" y="0"/>
                    <a:pt x="4395" y="0"/>
                  </a:cubicBezTo>
                  <a:cubicBezTo>
                    <a:pt x="3771" y="27"/>
                    <a:pt x="4422" y="3526"/>
                    <a:pt x="4422" y="3526"/>
                  </a:cubicBezTo>
                  <a:cubicBezTo>
                    <a:pt x="4422" y="3526"/>
                    <a:pt x="3728" y="190"/>
                    <a:pt x="2949" y="190"/>
                  </a:cubicBezTo>
                  <a:cubicBezTo>
                    <a:pt x="2942" y="190"/>
                    <a:pt x="2936" y="190"/>
                    <a:pt x="2930" y="190"/>
                  </a:cubicBezTo>
                  <a:cubicBezTo>
                    <a:pt x="2496" y="217"/>
                    <a:pt x="2903" y="2903"/>
                    <a:pt x="3120" y="4042"/>
                  </a:cubicBezTo>
                  <a:cubicBezTo>
                    <a:pt x="2906" y="3055"/>
                    <a:pt x="2352" y="704"/>
                    <a:pt x="1869" y="704"/>
                  </a:cubicBezTo>
                  <a:cubicBezTo>
                    <a:pt x="1861" y="704"/>
                    <a:pt x="1853" y="704"/>
                    <a:pt x="1845" y="706"/>
                  </a:cubicBezTo>
                  <a:cubicBezTo>
                    <a:pt x="1330" y="814"/>
                    <a:pt x="1763" y="3526"/>
                    <a:pt x="1899" y="4638"/>
                  </a:cubicBezTo>
                  <a:cubicBezTo>
                    <a:pt x="1744" y="3758"/>
                    <a:pt x="1143" y="1640"/>
                    <a:pt x="522" y="1640"/>
                  </a:cubicBezTo>
                  <a:cubicBezTo>
                    <a:pt x="493" y="1640"/>
                    <a:pt x="464" y="1645"/>
                    <a:pt x="434" y="1655"/>
                  </a:cubicBezTo>
                  <a:cubicBezTo>
                    <a:pt x="0" y="1790"/>
                    <a:pt x="489" y="4774"/>
                    <a:pt x="1411" y="9087"/>
                  </a:cubicBezTo>
                  <a:cubicBezTo>
                    <a:pt x="1411" y="9087"/>
                    <a:pt x="3961" y="29294"/>
                    <a:pt x="13508" y="31817"/>
                  </a:cubicBezTo>
                  <a:lnTo>
                    <a:pt x="12884" y="51861"/>
                  </a:lnTo>
                  <a:lnTo>
                    <a:pt x="45541" y="52431"/>
                  </a:lnTo>
                  <a:cubicBezTo>
                    <a:pt x="45541" y="52431"/>
                    <a:pt x="50641" y="26582"/>
                    <a:pt x="29999" y="26365"/>
                  </a:cubicBezTo>
                  <a:lnTo>
                    <a:pt x="30189" y="21401"/>
                  </a:lnTo>
                  <a:lnTo>
                    <a:pt x="23842" y="21455"/>
                  </a:lnTo>
                  <a:lnTo>
                    <a:pt x="23408" y="25063"/>
                  </a:lnTo>
                  <a:cubicBezTo>
                    <a:pt x="21483" y="24737"/>
                    <a:pt x="19638" y="24086"/>
                    <a:pt x="17929" y="23137"/>
                  </a:cubicBezTo>
                  <a:cubicBezTo>
                    <a:pt x="9738" y="18607"/>
                    <a:pt x="8110" y="8870"/>
                    <a:pt x="7839" y="7052"/>
                  </a:cubicBezTo>
                  <a:cubicBezTo>
                    <a:pt x="7731" y="5398"/>
                    <a:pt x="8219" y="2875"/>
                    <a:pt x="7595" y="2062"/>
                  </a:cubicBezTo>
                  <a:cubicBezTo>
                    <a:pt x="7472" y="1900"/>
                    <a:pt x="7343" y="1833"/>
                    <a:pt x="7215" y="1833"/>
                  </a:cubicBezTo>
                  <a:cubicBezTo>
                    <a:pt x="6612" y="1833"/>
                    <a:pt x="6022" y="3309"/>
                    <a:pt x="6022" y="3309"/>
                  </a:cubicBezTo>
                  <a:cubicBezTo>
                    <a:pt x="6022" y="3309"/>
                    <a:pt x="5242" y="0"/>
                    <a:pt x="4405" y="0"/>
                  </a:cubicBezTo>
                  <a:close/>
                </a:path>
              </a:pathLst>
            </a:custGeom>
            <a:solidFill>
              <a:srgbClr val="F6B26B"/>
            </a:solidFill>
            <a:ln w="95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95;p41">
              <a:extLst>
                <a:ext uri="{FF2B5EF4-FFF2-40B4-BE49-F238E27FC236}">
                  <a16:creationId xmlns:a16="http://schemas.microsoft.com/office/drawing/2014/main" id="{2B3DB326-5874-405A-A525-5B45E9BA5AD8}"/>
                </a:ext>
              </a:extLst>
            </p:cNvPr>
            <p:cNvSpPr/>
            <p:nvPr/>
          </p:nvSpPr>
          <p:spPr>
            <a:xfrm>
              <a:off x="1798344" y="2053566"/>
              <a:ext cx="57313" cy="116593"/>
            </a:xfrm>
            <a:custGeom>
              <a:avLst/>
              <a:gdLst/>
              <a:ahLst/>
              <a:cxnLst/>
              <a:rect l="l" t="t" r="r" b="b"/>
              <a:pathLst>
                <a:path w="1574" h="3202" fill="none" extrusionOk="0">
                  <a:moveTo>
                    <a:pt x="1465" y="0"/>
                  </a:moveTo>
                  <a:cubicBezTo>
                    <a:pt x="1465" y="0"/>
                    <a:pt x="0" y="1736"/>
                    <a:pt x="1574" y="3201"/>
                  </a:cubicBezTo>
                </a:path>
              </a:pathLst>
            </a:custGeom>
            <a:noFill/>
            <a:ln w="95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096;p41">
              <a:extLst>
                <a:ext uri="{FF2B5EF4-FFF2-40B4-BE49-F238E27FC236}">
                  <a16:creationId xmlns:a16="http://schemas.microsoft.com/office/drawing/2014/main" id="{85EC316F-E9B2-4863-BC7B-43523B2ECE03}"/>
                </a:ext>
              </a:extLst>
            </p:cNvPr>
            <p:cNvSpPr/>
            <p:nvPr/>
          </p:nvSpPr>
          <p:spPr>
            <a:xfrm>
              <a:off x="1679619" y="2048646"/>
              <a:ext cx="128427" cy="53381"/>
            </a:xfrm>
            <a:custGeom>
              <a:avLst/>
              <a:gdLst/>
              <a:ahLst/>
              <a:cxnLst/>
              <a:rect l="l" t="t" r="r" b="b"/>
              <a:pathLst>
                <a:path w="3527" h="1466" extrusionOk="0">
                  <a:moveTo>
                    <a:pt x="3527" y="1"/>
                  </a:moveTo>
                  <a:lnTo>
                    <a:pt x="1" y="1465"/>
                  </a:lnTo>
                </a:path>
              </a:pathLst>
            </a:custGeom>
            <a:solidFill>
              <a:srgbClr val="FFE9D4"/>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097;p41">
              <a:extLst>
                <a:ext uri="{FF2B5EF4-FFF2-40B4-BE49-F238E27FC236}">
                  <a16:creationId xmlns:a16="http://schemas.microsoft.com/office/drawing/2014/main" id="{F8B768E5-2B67-47EB-AB8C-E387BE70C38C}"/>
                </a:ext>
              </a:extLst>
            </p:cNvPr>
            <p:cNvSpPr/>
            <p:nvPr/>
          </p:nvSpPr>
          <p:spPr>
            <a:xfrm>
              <a:off x="1679619" y="2048646"/>
              <a:ext cx="128427" cy="53381"/>
            </a:xfrm>
            <a:custGeom>
              <a:avLst/>
              <a:gdLst/>
              <a:ahLst/>
              <a:cxnLst/>
              <a:rect l="l" t="t" r="r" b="b"/>
              <a:pathLst>
                <a:path w="3527" h="1466" fill="none" extrusionOk="0">
                  <a:moveTo>
                    <a:pt x="3527" y="1"/>
                  </a:moveTo>
                  <a:lnTo>
                    <a:pt x="1" y="1465"/>
                  </a:lnTo>
                </a:path>
              </a:pathLst>
            </a:custGeom>
            <a:noFill/>
            <a:ln w="95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098;p41">
              <a:extLst>
                <a:ext uri="{FF2B5EF4-FFF2-40B4-BE49-F238E27FC236}">
                  <a16:creationId xmlns:a16="http://schemas.microsoft.com/office/drawing/2014/main" id="{C5EEAD76-3807-4607-BBC2-A1C1C5295DC6}"/>
                </a:ext>
              </a:extLst>
            </p:cNvPr>
            <p:cNvSpPr/>
            <p:nvPr/>
          </p:nvSpPr>
          <p:spPr>
            <a:xfrm>
              <a:off x="3028738" y="3181475"/>
              <a:ext cx="14856" cy="363506"/>
            </a:xfrm>
            <a:custGeom>
              <a:avLst/>
              <a:gdLst/>
              <a:ahLst/>
              <a:cxnLst/>
              <a:rect l="l" t="t" r="r" b="b"/>
              <a:pathLst>
                <a:path w="408" h="9983" fill="none" extrusionOk="0">
                  <a:moveTo>
                    <a:pt x="1" y="1"/>
                  </a:moveTo>
                  <a:lnTo>
                    <a:pt x="408" y="9982"/>
                  </a:lnTo>
                </a:path>
              </a:pathLst>
            </a:custGeom>
            <a:noFill/>
            <a:ln w="95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099;p41">
              <a:extLst>
                <a:ext uri="{FF2B5EF4-FFF2-40B4-BE49-F238E27FC236}">
                  <a16:creationId xmlns:a16="http://schemas.microsoft.com/office/drawing/2014/main" id="{467F0760-7D50-4732-9FAB-F2985F013BBF}"/>
                </a:ext>
              </a:extLst>
            </p:cNvPr>
            <p:cNvSpPr/>
            <p:nvPr/>
          </p:nvSpPr>
          <p:spPr>
            <a:xfrm>
              <a:off x="1886041" y="2631355"/>
              <a:ext cx="1412368" cy="913626"/>
            </a:xfrm>
            <a:custGeom>
              <a:avLst/>
              <a:gdLst/>
              <a:ahLst/>
              <a:cxnLst/>
              <a:rect l="l" t="t" r="r" b="b"/>
              <a:pathLst>
                <a:path w="38788" h="25091" extrusionOk="0">
                  <a:moveTo>
                    <a:pt x="6239" y="1"/>
                  </a:moveTo>
                  <a:cubicBezTo>
                    <a:pt x="4123" y="2279"/>
                    <a:pt x="2035" y="4612"/>
                    <a:pt x="1" y="6999"/>
                  </a:cubicBezTo>
                  <a:cubicBezTo>
                    <a:pt x="1682" y="9630"/>
                    <a:pt x="3798" y="11718"/>
                    <a:pt x="6456" y="12424"/>
                  </a:cubicBezTo>
                  <a:lnTo>
                    <a:pt x="6022" y="24141"/>
                  </a:lnTo>
                  <a:lnTo>
                    <a:pt x="31790" y="25090"/>
                  </a:lnTo>
                  <a:lnTo>
                    <a:pt x="31681" y="21130"/>
                  </a:lnTo>
                  <a:lnTo>
                    <a:pt x="38788" y="21293"/>
                  </a:lnTo>
                  <a:cubicBezTo>
                    <a:pt x="38191" y="16356"/>
                    <a:pt x="35723" y="8545"/>
                    <a:pt x="26040" y="7189"/>
                  </a:cubicBezTo>
                  <a:cubicBezTo>
                    <a:pt x="24677" y="8994"/>
                    <a:pt x="22701" y="9844"/>
                    <a:pt x="20741" y="9844"/>
                  </a:cubicBezTo>
                  <a:cubicBezTo>
                    <a:pt x="18019" y="9844"/>
                    <a:pt x="15327" y="8205"/>
                    <a:pt x="14349" y="5209"/>
                  </a:cubicBezTo>
                  <a:cubicBezTo>
                    <a:pt x="11203" y="4286"/>
                    <a:pt x="8409" y="2469"/>
                    <a:pt x="6239" y="1"/>
                  </a:cubicBezTo>
                  <a:close/>
                </a:path>
              </a:pathLst>
            </a:custGeom>
            <a:solidFill>
              <a:srgbClr val="FFFFFF"/>
            </a:solidFill>
            <a:ln w="19050" cap="flat" cmpd="sng">
              <a:solidFill>
                <a:srgbClr val="FFFFFF"/>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00;p41">
              <a:extLst>
                <a:ext uri="{FF2B5EF4-FFF2-40B4-BE49-F238E27FC236}">
                  <a16:creationId xmlns:a16="http://schemas.microsoft.com/office/drawing/2014/main" id="{6391DA6F-4F5C-4979-BA7E-679A5C97E31D}"/>
                </a:ext>
              </a:extLst>
            </p:cNvPr>
            <p:cNvSpPr/>
            <p:nvPr/>
          </p:nvSpPr>
          <p:spPr>
            <a:xfrm>
              <a:off x="2099375" y="2747900"/>
              <a:ext cx="952114" cy="1090911"/>
            </a:xfrm>
            <a:custGeom>
              <a:avLst/>
              <a:gdLst/>
              <a:ahLst/>
              <a:cxnLst/>
              <a:rect l="l" t="t" r="r" b="b"/>
              <a:pathLst>
                <a:path w="26148" h="29512" extrusionOk="0">
                  <a:moveTo>
                    <a:pt x="4096" y="0"/>
                  </a:moveTo>
                  <a:lnTo>
                    <a:pt x="1899" y="13996"/>
                  </a:lnTo>
                  <a:lnTo>
                    <a:pt x="299" y="16031"/>
                  </a:lnTo>
                  <a:lnTo>
                    <a:pt x="0" y="29294"/>
                  </a:lnTo>
                  <a:lnTo>
                    <a:pt x="26148" y="29511"/>
                  </a:lnTo>
                  <a:lnTo>
                    <a:pt x="25849" y="18526"/>
                  </a:lnTo>
                  <a:lnTo>
                    <a:pt x="24493" y="16329"/>
                  </a:lnTo>
                  <a:cubicBezTo>
                    <a:pt x="24168" y="12477"/>
                    <a:pt x="23869" y="8626"/>
                    <a:pt x="23544" y="4801"/>
                  </a:cubicBezTo>
                  <a:cubicBezTo>
                    <a:pt x="23137" y="4557"/>
                    <a:pt x="22703" y="4394"/>
                    <a:pt x="22242" y="4259"/>
                  </a:cubicBezTo>
                  <a:cubicBezTo>
                    <a:pt x="21835" y="4177"/>
                    <a:pt x="21428" y="4123"/>
                    <a:pt x="21021" y="4123"/>
                  </a:cubicBezTo>
                  <a:lnTo>
                    <a:pt x="20940" y="4720"/>
                  </a:lnTo>
                  <a:cubicBezTo>
                    <a:pt x="20458" y="7716"/>
                    <a:pt x="17859" y="9904"/>
                    <a:pt x="14859" y="9904"/>
                  </a:cubicBezTo>
                  <a:cubicBezTo>
                    <a:pt x="14655" y="9904"/>
                    <a:pt x="14448" y="9894"/>
                    <a:pt x="14240" y="9873"/>
                  </a:cubicBezTo>
                  <a:lnTo>
                    <a:pt x="12532" y="9711"/>
                  </a:lnTo>
                  <a:cubicBezTo>
                    <a:pt x="9521" y="9440"/>
                    <a:pt x="7161" y="7025"/>
                    <a:pt x="6944" y="4015"/>
                  </a:cubicBezTo>
                  <a:lnTo>
                    <a:pt x="6781" y="1411"/>
                  </a:lnTo>
                  <a:lnTo>
                    <a:pt x="4096" y="0"/>
                  </a:lnTo>
                  <a:close/>
                </a:path>
              </a:pathLst>
            </a:custGeom>
            <a:solidFill>
              <a:srgbClr val="FF8693"/>
            </a:solidFill>
            <a:ln w="1905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101;p41">
              <a:extLst>
                <a:ext uri="{FF2B5EF4-FFF2-40B4-BE49-F238E27FC236}">
                  <a16:creationId xmlns:a16="http://schemas.microsoft.com/office/drawing/2014/main" id="{9D7DD092-7FD1-4B8E-914D-8B83637EEF74}"/>
                </a:ext>
              </a:extLst>
            </p:cNvPr>
            <p:cNvSpPr/>
            <p:nvPr/>
          </p:nvSpPr>
          <p:spPr>
            <a:xfrm>
              <a:off x="1279628" y="1309145"/>
              <a:ext cx="1170407" cy="478824"/>
            </a:xfrm>
            <a:custGeom>
              <a:avLst/>
              <a:gdLst/>
              <a:ahLst/>
              <a:cxnLst/>
              <a:rect l="l" t="t" r="r" b="b"/>
              <a:pathLst>
                <a:path w="32143" h="13150" extrusionOk="0">
                  <a:moveTo>
                    <a:pt x="6405" y="0"/>
                  </a:moveTo>
                  <a:cubicBezTo>
                    <a:pt x="5172" y="0"/>
                    <a:pt x="3938" y="307"/>
                    <a:pt x="2821" y="916"/>
                  </a:cubicBezTo>
                  <a:cubicBezTo>
                    <a:pt x="1221" y="1811"/>
                    <a:pt x="1" y="3357"/>
                    <a:pt x="841" y="5988"/>
                  </a:cubicBezTo>
                  <a:cubicBezTo>
                    <a:pt x="1655" y="8430"/>
                    <a:pt x="3608" y="10355"/>
                    <a:pt x="6076" y="11115"/>
                  </a:cubicBezTo>
                  <a:cubicBezTo>
                    <a:pt x="7003" y="11417"/>
                    <a:pt x="8081" y="11637"/>
                    <a:pt x="9248" y="11637"/>
                  </a:cubicBezTo>
                  <a:cubicBezTo>
                    <a:pt x="11431" y="11637"/>
                    <a:pt x="13926" y="10868"/>
                    <a:pt x="16329" y="8430"/>
                  </a:cubicBezTo>
                  <a:cubicBezTo>
                    <a:pt x="17224" y="7534"/>
                    <a:pt x="18309" y="6856"/>
                    <a:pt x="19503" y="6450"/>
                  </a:cubicBezTo>
                  <a:cubicBezTo>
                    <a:pt x="20103" y="6262"/>
                    <a:pt x="20855" y="6126"/>
                    <a:pt x="21680" y="6126"/>
                  </a:cubicBezTo>
                  <a:cubicBezTo>
                    <a:pt x="24322" y="6126"/>
                    <a:pt x="27710" y="7527"/>
                    <a:pt x="29240" y="13149"/>
                  </a:cubicBezTo>
                  <a:cubicBezTo>
                    <a:pt x="29240" y="13149"/>
                    <a:pt x="32142" y="10762"/>
                    <a:pt x="31681" y="7182"/>
                  </a:cubicBezTo>
                  <a:cubicBezTo>
                    <a:pt x="31195" y="3269"/>
                    <a:pt x="27747" y="532"/>
                    <a:pt x="23894" y="532"/>
                  </a:cubicBezTo>
                  <a:cubicBezTo>
                    <a:pt x="23447" y="532"/>
                    <a:pt x="22995" y="569"/>
                    <a:pt x="22541" y="645"/>
                  </a:cubicBezTo>
                  <a:cubicBezTo>
                    <a:pt x="21347" y="835"/>
                    <a:pt x="20154" y="1188"/>
                    <a:pt x="19042" y="1649"/>
                  </a:cubicBezTo>
                  <a:cubicBezTo>
                    <a:pt x="17901" y="2126"/>
                    <a:pt x="16691" y="2368"/>
                    <a:pt x="15475" y="2368"/>
                  </a:cubicBezTo>
                  <a:cubicBezTo>
                    <a:pt x="14551" y="2368"/>
                    <a:pt x="13624" y="2228"/>
                    <a:pt x="12722" y="1947"/>
                  </a:cubicBezTo>
                  <a:cubicBezTo>
                    <a:pt x="11637" y="1594"/>
                    <a:pt x="10579" y="1160"/>
                    <a:pt x="9548" y="699"/>
                  </a:cubicBezTo>
                  <a:cubicBezTo>
                    <a:pt x="8551" y="232"/>
                    <a:pt x="7478" y="0"/>
                    <a:pt x="6405" y="0"/>
                  </a:cubicBezTo>
                  <a:close/>
                </a:path>
              </a:pathLst>
            </a:custGeom>
            <a:solidFill>
              <a:schemeClr val="accent4"/>
            </a:solidFill>
            <a:ln w="9525" cap="flat" cmpd="sng">
              <a:solidFill>
                <a:schemeClr val="accent4"/>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102;p41">
              <a:extLst>
                <a:ext uri="{FF2B5EF4-FFF2-40B4-BE49-F238E27FC236}">
                  <a16:creationId xmlns:a16="http://schemas.microsoft.com/office/drawing/2014/main" id="{744E30B7-31B6-418A-9752-0F037ACC3946}"/>
                </a:ext>
              </a:extLst>
            </p:cNvPr>
            <p:cNvSpPr/>
            <p:nvPr/>
          </p:nvSpPr>
          <p:spPr>
            <a:xfrm>
              <a:off x="2250348" y="1698030"/>
              <a:ext cx="348832" cy="294468"/>
            </a:xfrm>
            <a:custGeom>
              <a:avLst/>
              <a:gdLst/>
              <a:ahLst/>
              <a:cxnLst/>
              <a:rect l="l" t="t" r="r" b="b"/>
              <a:pathLst>
                <a:path w="9580" h="8087" extrusionOk="0">
                  <a:moveTo>
                    <a:pt x="5293" y="0"/>
                  </a:moveTo>
                  <a:cubicBezTo>
                    <a:pt x="1974" y="0"/>
                    <a:pt x="1" y="3901"/>
                    <a:pt x="2174" y="6592"/>
                  </a:cubicBezTo>
                  <a:cubicBezTo>
                    <a:pt x="3013" y="7620"/>
                    <a:pt x="4156" y="8086"/>
                    <a:pt x="5284" y="8086"/>
                  </a:cubicBezTo>
                  <a:cubicBezTo>
                    <a:pt x="7221" y="8086"/>
                    <a:pt x="9112" y="6712"/>
                    <a:pt x="9335" y="4449"/>
                  </a:cubicBezTo>
                  <a:cubicBezTo>
                    <a:pt x="9579" y="2225"/>
                    <a:pt x="7979" y="272"/>
                    <a:pt x="5782" y="28"/>
                  </a:cubicBezTo>
                  <a:cubicBezTo>
                    <a:pt x="5616" y="9"/>
                    <a:pt x="5453" y="0"/>
                    <a:pt x="5293" y="0"/>
                  </a:cubicBezTo>
                  <a:close/>
                </a:path>
              </a:pathLst>
            </a:custGeom>
            <a:solidFill>
              <a:srgbClr val="6F54AD"/>
            </a:solidFill>
            <a:ln w="9525"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103;p41">
              <a:extLst>
                <a:ext uri="{FF2B5EF4-FFF2-40B4-BE49-F238E27FC236}">
                  <a16:creationId xmlns:a16="http://schemas.microsoft.com/office/drawing/2014/main" id="{F897E0C5-5E8E-46DA-B1F5-E6B6609E87D0}"/>
                </a:ext>
              </a:extLst>
            </p:cNvPr>
            <p:cNvSpPr/>
            <p:nvPr/>
          </p:nvSpPr>
          <p:spPr>
            <a:xfrm>
              <a:off x="1961124" y="1690966"/>
              <a:ext cx="1376793" cy="1090882"/>
            </a:xfrm>
            <a:custGeom>
              <a:avLst/>
              <a:gdLst/>
              <a:ahLst/>
              <a:cxnLst/>
              <a:rect l="l" t="t" r="r" b="b"/>
              <a:pathLst>
                <a:path w="37811" h="29959" extrusionOk="0">
                  <a:moveTo>
                    <a:pt x="19976" y="0"/>
                  </a:moveTo>
                  <a:cubicBezTo>
                    <a:pt x="13706" y="0"/>
                    <a:pt x="7944" y="4926"/>
                    <a:pt x="6347" y="11967"/>
                  </a:cubicBezTo>
                  <a:cubicBezTo>
                    <a:pt x="5614" y="10905"/>
                    <a:pt x="4550" y="10220"/>
                    <a:pt x="3421" y="10220"/>
                  </a:cubicBezTo>
                  <a:cubicBezTo>
                    <a:pt x="3339" y="10220"/>
                    <a:pt x="3256" y="10223"/>
                    <a:pt x="3174" y="10231"/>
                  </a:cubicBezTo>
                  <a:cubicBezTo>
                    <a:pt x="1275" y="10421"/>
                    <a:pt x="0" y="12563"/>
                    <a:pt x="326" y="14977"/>
                  </a:cubicBezTo>
                  <a:cubicBezTo>
                    <a:pt x="661" y="17277"/>
                    <a:pt x="2326" y="19059"/>
                    <a:pt x="4124" y="19059"/>
                  </a:cubicBezTo>
                  <a:cubicBezTo>
                    <a:pt x="4214" y="19059"/>
                    <a:pt x="4304" y="19055"/>
                    <a:pt x="4394" y="19046"/>
                  </a:cubicBezTo>
                  <a:cubicBezTo>
                    <a:pt x="5045" y="18992"/>
                    <a:pt x="5669" y="18693"/>
                    <a:pt x="6130" y="18205"/>
                  </a:cubicBezTo>
                  <a:cubicBezTo>
                    <a:pt x="7025" y="23982"/>
                    <a:pt x="10985" y="28675"/>
                    <a:pt x="16464" y="29733"/>
                  </a:cubicBezTo>
                  <a:cubicBezTo>
                    <a:pt x="17237" y="29885"/>
                    <a:pt x="18009" y="29959"/>
                    <a:pt x="18774" y="29959"/>
                  </a:cubicBezTo>
                  <a:cubicBezTo>
                    <a:pt x="23319" y="29959"/>
                    <a:pt x="27592" y="27356"/>
                    <a:pt x="30216" y="23223"/>
                  </a:cubicBezTo>
                  <a:cubicBezTo>
                    <a:pt x="30460" y="23657"/>
                    <a:pt x="30840" y="24010"/>
                    <a:pt x="31274" y="24254"/>
                  </a:cubicBezTo>
                  <a:cubicBezTo>
                    <a:pt x="31691" y="24465"/>
                    <a:pt x="32146" y="24566"/>
                    <a:pt x="32615" y="24566"/>
                  </a:cubicBezTo>
                  <a:cubicBezTo>
                    <a:pt x="34068" y="24566"/>
                    <a:pt x="35647" y="23602"/>
                    <a:pt x="36590" y="22002"/>
                  </a:cubicBezTo>
                  <a:cubicBezTo>
                    <a:pt x="37811" y="19860"/>
                    <a:pt x="37431" y="17418"/>
                    <a:pt x="35749" y="16550"/>
                  </a:cubicBezTo>
                  <a:cubicBezTo>
                    <a:pt x="35295" y="16342"/>
                    <a:pt x="34807" y="16239"/>
                    <a:pt x="34321" y="16239"/>
                  </a:cubicBezTo>
                  <a:cubicBezTo>
                    <a:pt x="33734" y="16239"/>
                    <a:pt x="33150" y="16389"/>
                    <a:pt x="32630" y="16686"/>
                  </a:cubicBezTo>
                  <a:cubicBezTo>
                    <a:pt x="33769" y="8847"/>
                    <a:pt x="29267" y="1578"/>
                    <a:pt x="22269" y="222"/>
                  </a:cubicBezTo>
                  <a:cubicBezTo>
                    <a:pt x="21501" y="73"/>
                    <a:pt x="20735" y="0"/>
                    <a:pt x="19976" y="0"/>
                  </a:cubicBezTo>
                  <a:close/>
                </a:path>
              </a:pathLst>
            </a:custGeom>
            <a:solidFill>
              <a:srgbClr val="F6B26B"/>
            </a:solidFill>
            <a:ln w="95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104;p41">
              <a:extLst>
                <a:ext uri="{FF2B5EF4-FFF2-40B4-BE49-F238E27FC236}">
                  <a16:creationId xmlns:a16="http://schemas.microsoft.com/office/drawing/2014/main" id="{142399F4-4B39-474B-9BA4-928E6510CC0C}"/>
                </a:ext>
              </a:extLst>
            </p:cNvPr>
            <p:cNvSpPr/>
            <p:nvPr/>
          </p:nvSpPr>
          <p:spPr>
            <a:xfrm>
              <a:off x="2178397" y="1691003"/>
              <a:ext cx="1035098" cy="666822"/>
            </a:xfrm>
            <a:custGeom>
              <a:avLst/>
              <a:gdLst/>
              <a:ahLst/>
              <a:cxnLst/>
              <a:rect l="l" t="t" r="r" b="b"/>
              <a:pathLst>
                <a:path w="28427" h="18313" extrusionOk="0">
                  <a:moveTo>
                    <a:pt x="14018" y="0"/>
                  </a:moveTo>
                  <a:cubicBezTo>
                    <a:pt x="7744" y="0"/>
                    <a:pt x="1978" y="4949"/>
                    <a:pt x="380" y="11993"/>
                  </a:cubicBezTo>
                  <a:lnTo>
                    <a:pt x="0" y="14732"/>
                  </a:lnTo>
                  <a:cubicBezTo>
                    <a:pt x="70" y="14746"/>
                    <a:pt x="143" y="14753"/>
                    <a:pt x="219" y="14753"/>
                  </a:cubicBezTo>
                  <a:cubicBezTo>
                    <a:pt x="3052" y="14753"/>
                    <a:pt x="9809" y="5129"/>
                    <a:pt x="10443" y="4073"/>
                  </a:cubicBezTo>
                  <a:cubicBezTo>
                    <a:pt x="11338" y="5890"/>
                    <a:pt x="14240" y="10745"/>
                    <a:pt x="16166" y="12671"/>
                  </a:cubicBezTo>
                  <a:cubicBezTo>
                    <a:pt x="18960" y="15465"/>
                    <a:pt x="22486" y="17417"/>
                    <a:pt x="26365" y="18313"/>
                  </a:cubicBezTo>
                  <a:cubicBezTo>
                    <a:pt x="28426" y="9335"/>
                    <a:pt x="23300" y="1577"/>
                    <a:pt x="16302" y="221"/>
                  </a:cubicBezTo>
                  <a:cubicBezTo>
                    <a:pt x="15537" y="72"/>
                    <a:pt x="14774" y="0"/>
                    <a:pt x="14018" y="0"/>
                  </a:cubicBezTo>
                  <a:close/>
                </a:path>
              </a:pathLst>
            </a:custGeom>
            <a:solidFill>
              <a:schemeClr val="accent4"/>
            </a:solidFill>
            <a:ln w="19050" cap="flat" cmpd="sng">
              <a:solidFill>
                <a:schemeClr val="accent4"/>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105;p41">
              <a:extLst>
                <a:ext uri="{FF2B5EF4-FFF2-40B4-BE49-F238E27FC236}">
                  <a16:creationId xmlns:a16="http://schemas.microsoft.com/office/drawing/2014/main" id="{B64E6485-9669-4D34-B019-B3F6D11E2C31}"/>
                </a:ext>
              </a:extLst>
            </p:cNvPr>
            <p:cNvSpPr/>
            <p:nvPr/>
          </p:nvSpPr>
          <p:spPr>
            <a:xfrm>
              <a:off x="2705213" y="2366382"/>
              <a:ext cx="305792" cy="255689"/>
            </a:xfrm>
            <a:custGeom>
              <a:avLst/>
              <a:gdLst/>
              <a:ahLst/>
              <a:cxnLst/>
              <a:rect l="l" t="t" r="r" b="b"/>
              <a:pathLst>
                <a:path w="8398" h="7022" extrusionOk="0">
                  <a:moveTo>
                    <a:pt x="3829" y="1"/>
                  </a:moveTo>
                  <a:cubicBezTo>
                    <a:pt x="2103" y="1"/>
                    <a:pt x="590" y="1259"/>
                    <a:pt x="342" y="2992"/>
                  </a:cubicBezTo>
                  <a:cubicBezTo>
                    <a:pt x="1" y="5282"/>
                    <a:pt x="1830" y="7021"/>
                    <a:pt x="3827" y="7021"/>
                  </a:cubicBezTo>
                  <a:cubicBezTo>
                    <a:pt x="4527" y="7021"/>
                    <a:pt x="5248" y="6807"/>
                    <a:pt x="5902" y="6328"/>
                  </a:cubicBezTo>
                  <a:cubicBezTo>
                    <a:pt x="8398" y="4457"/>
                    <a:pt x="7394" y="497"/>
                    <a:pt x="4329" y="36"/>
                  </a:cubicBezTo>
                  <a:cubicBezTo>
                    <a:pt x="4161" y="12"/>
                    <a:pt x="3994" y="1"/>
                    <a:pt x="3829" y="1"/>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106;p41">
              <a:extLst>
                <a:ext uri="{FF2B5EF4-FFF2-40B4-BE49-F238E27FC236}">
                  <a16:creationId xmlns:a16="http://schemas.microsoft.com/office/drawing/2014/main" id="{737D3E55-0D15-45D0-8F66-A5E237392E37}"/>
                </a:ext>
              </a:extLst>
            </p:cNvPr>
            <p:cNvSpPr/>
            <p:nvPr/>
          </p:nvSpPr>
          <p:spPr>
            <a:xfrm>
              <a:off x="2262801" y="2302915"/>
              <a:ext cx="305756" cy="255543"/>
            </a:xfrm>
            <a:custGeom>
              <a:avLst/>
              <a:gdLst/>
              <a:ahLst/>
              <a:cxnLst/>
              <a:rect l="l" t="t" r="r" b="b"/>
              <a:pathLst>
                <a:path w="8397" h="7018" extrusionOk="0">
                  <a:moveTo>
                    <a:pt x="3766" y="1"/>
                  </a:moveTo>
                  <a:cubicBezTo>
                    <a:pt x="2077" y="1"/>
                    <a:pt x="586" y="1256"/>
                    <a:pt x="340" y="2999"/>
                  </a:cubicBezTo>
                  <a:cubicBezTo>
                    <a:pt x="0" y="5282"/>
                    <a:pt x="1817" y="7017"/>
                    <a:pt x="3807" y="7017"/>
                  </a:cubicBezTo>
                  <a:cubicBezTo>
                    <a:pt x="4513" y="7017"/>
                    <a:pt x="5240" y="6799"/>
                    <a:pt x="5901" y="6308"/>
                  </a:cubicBezTo>
                  <a:cubicBezTo>
                    <a:pt x="8396" y="4464"/>
                    <a:pt x="7393" y="477"/>
                    <a:pt x="4301" y="43"/>
                  </a:cubicBezTo>
                  <a:cubicBezTo>
                    <a:pt x="4121" y="15"/>
                    <a:pt x="3943" y="1"/>
                    <a:pt x="3766" y="1"/>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107;p41">
              <a:extLst>
                <a:ext uri="{FF2B5EF4-FFF2-40B4-BE49-F238E27FC236}">
                  <a16:creationId xmlns:a16="http://schemas.microsoft.com/office/drawing/2014/main" id="{68065821-3BF7-4CAF-8887-363B78AC1F8E}"/>
                </a:ext>
              </a:extLst>
            </p:cNvPr>
            <p:cNvSpPr/>
            <p:nvPr/>
          </p:nvSpPr>
          <p:spPr>
            <a:xfrm>
              <a:off x="2401606" y="2207405"/>
              <a:ext cx="88919" cy="113134"/>
            </a:xfrm>
            <a:custGeom>
              <a:avLst/>
              <a:gdLst/>
              <a:ahLst/>
              <a:cxnLst/>
              <a:rect l="l" t="t" r="r" b="b"/>
              <a:pathLst>
                <a:path w="2442" h="3107" extrusionOk="0">
                  <a:moveTo>
                    <a:pt x="1333" y="1"/>
                  </a:moveTo>
                  <a:cubicBezTo>
                    <a:pt x="772" y="1"/>
                    <a:pt x="236" y="600"/>
                    <a:pt x="109" y="1391"/>
                  </a:cubicBezTo>
                  <a:cubicBezTo>
                    <a:pt x="0" y="2259"/>
                    <a:pt x="380" y="3018"/>
                    <a:pt x="977" y="3100"/>
                  </a:cubicBezTo>
                  <a:cubicBezTo>
                    <a:pt x="1012" y="3105"/>
                    <a:pt x="1047" y="3107"/>
                    <a:pt x="1082" y="3107"/>
                  </a:cubicBezTo>
                  <a:cubicBezTo>
                    <a:pt x="1642" y="3107"/>
                    <a:pt x="2178" y="2508"/>
                    <a:pt x="2306" y="1717"/>
                  </a:cubicBezTo>
                  <a:cubicBezTo>
                    <a:pt x="2441" y="849"/>
                    <a:pt x="2035" y="89"/>
                    <a:pt x="1438" y="8"/>
                  </a:cubicBezTo>
                  <a:cubicBezTo>
                    <a:pt x="1403" y="3"/>
                    <a:pt x="1368" y="1"/>
                    <a:pt x="1333" y="1"/>
                  </a:cubicBezTo>
                  <a:close/>
                </a:path>
              </a:pathLst>
            </a:custGeom>
            <a:solidFill>
              <a:srgbClr val="252C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108;p41">
              <a:extLst>
                <a:ext uri="{FF2B5EF4-FFF2-40B4-BE49-F238E27FC236}">
                  <a16:creationId xmlns:a16="http://schemas.microsoft.com/office/drawing/2014/main" id="{1C3EA54C-0465-4ABE-8844-8D7AB9005201}"/>
                </a:ext>
              </a:extLst>
            </p:cNvPr>
            <p:cNvSpPr/>
            <p:nvPr/>
          </p:nvSpPr>
          <p:spPr>
            <a:xfrm>
              <a:off x="2795662" y="2276370"/>
              <a:ext cx="88919" cy="112333"/>
            </a:xfrm>
            <a:custGeom>
              <a:avLst/>
              <a:gdLst/>
              <a:ahLst/>
              <a:cxnLst/>
              <a:rect l="l" t="t" r="r" b="b"/>
              <a:pathLst>
                <a:path w="2442" h="3085" extrusionOk="0">
                  <a:moveTo>
                    <a:pt x="1302" y="0"/>
                  </a:moveTo>
                  <a:cubicBezTo>
                    <a:pt x="754" y="0"/>
                    <a:pt x="237" y="594"/>
                    <a:pt x="136" y="1396"/>
                  </a:cubicBezTo>
                  <a:cubicBezTo>
                    <a:pt x="1" y="2237"/>
                    <a:pt x="380" y="2996"/>
                    <a:pt x="1004" y="3077"/>
                  </a:cubicBezTo>
                  <a:cubicBezTo>
                    <a:pt x="1039" y="3082"/>
                    <a:pt x="1075" y="3085"/>
                    <a:pt x="1110" y="3085"/>
                  </a:cubicBezTo>
                  <a:cubicBezTo>
                    <a:pt x="1670" y="3085"/>
                    <a:pt x="2204" y="2485"/>
                    <a:pt x="2306" y="1694"/>
                  </a:cubicBezTo>
                  <a:cubicBezTo>
                    <a:pt x="2442" y="853"/>
                    <a:pt x="2062" y="94"/>
                    <a:pt x="1438" y="12"/>
                  </a:cubicBezTo>
                  <a:cubicBezTo>
                    <a:pt x="1393" y="4"/>
                    <a:pt x="1348" y="0"/>
                    <a:pt x="1302" y="0"/>
                  </a:cubicBezTo>
                  <a:close/>
                </a:path>
              </a:pathLst>
            </a:custGeom>
            <a:solidFill>
              <a:srgbClr val="252C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109;p41">
              <a:extLst>
                <a:ext uri="{FF2B5EF4-FFF2-40B4-BE49-F238E27FC236}">
                  <a16:creationId xmlns:a16="http://schemas.microsoft.com/office/drawing/2014/main" id="{00359278-E336-4C40-B94E-7B4102F29426}"/>
                </a:ext>
              </a:extLst>
            </p:cNvPr>
            <p:cNvSpPr/>
            <p:nvPr/>
          </p:nvSpPr>
          <p:spPr>
            <a:xfrm>
              <a:off x="2503342" y="2408147"/>
              <a:ext cx="245930" cy="161380"/>
            </a:xfrm>
            <a:custGeom>
              <a:avLst/>
              <a:gdLst/>
              <a:ahLst/>
              <a:cxnLst/>
              <a:rect l="l" t="t" r="r" b="b"/>
              <a:pathLst>
                <a:path w="6754" h="4432" extrusionOk="0">
                  <a:moveTo>
                    <a:pt x="0" y="1"/>
                  </a:moveTo>
                  <a:cubicBezTo>
                    <a:pt x="0" y="1032"/>
                    <a:pt x="271" y="2035"/>
                    <a:pt x="787" y="2957"/>
                  </a:cubicBezTo>
                  <a:cubicBezTo>
                    <a:pt x="1166" y="3690"/>
                    <a:pt x="1872" y="4205"/>
                    <a:pt x="2685" y="4395"/>
                  </a:cubicBezTo>
                  <a:cubicBezTo>
                    <a:pt x="2836" y="4419"/>
                    <a:pt x="2988" y="4431"/>
                    <a:pt x="3140" y="4431"/>
                  </a:cubicBezTo>
                  <a:cubicBezTo>
                    <a:pt x="3830" y="4431"/>
                    <a:pt x="4506" y="4179"/>
                    <a:pt x="5018" y="3690"/>
                  </a:cubicBezTo>
                  <a:cubicBezTo>
                    <a:pt x="5859" y="2957"/>
                    <a:pt x="6456" y="2035"/>
                    <a:pt x="6754" y="977"/>
                  </a:cubicBezTo>
                  <a:lnTo>
                    <a:pt x="0" y="1"/>
                  </a:lnTo>
                  <a:close/>
                </a:path>
              </a:pathLst>
            </a:custGeom>
            <a:solidFill>
              <a:srgbClr val="252C3C"/>
            </a:solidFill>
            <a:ln w="9525" cap="flat" cmpd="sng">
              <a:solidFill>
                <a:srgbClr val="252C3C"/>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110;p41">
              <a:extLst>
                <a:ext uri="{FF2B5EF4-FFF2-40B4-BE49-F238E27FC236}">
                  <a16:creationId xmlns:a16="http://schemas.microsoft.com/office/drawing/2014/main" id="{E7B8B68C-1EFC-4201-B118-F1EA536C9D5B}"/>
                </a:ext>
              </a:extLst>
            </p:cNvPr>
            <p:cNvSpPr/>
            <p:nvPr/>
          </p:nvSpPr>
          <p:spPr>
            <a:xfrm>
              <a:off x="2532946" y="2490840"/>
              <a:ext cx="155117" cy="71696"/>
            </a:xfrm>
            <a:custGeom>
              <a:avLst/>
              <a:gdLst/>
              <a:ahLst/>
              <a:cxnLst/>
              <a:rect l="l" t="t" r="r" b="b"/>
              <a:pathLst>
                <a:path w="4260" h="1969" extrusionOk="0">
                  <a:moveTo>
                    <a:pt x="1644" y="0"/>
                  </a:moveTo>
                  <a:cubicBezTo>
                    <a:pt x="1066" y="0"/>
                    <a:pt x="504" y="168"/>
                    <a:pt x="1" y="469"/>
                  </a:cubicBezTo>
                  <a:cubicBezTo>
                    <a:pt x="408" y="1202"/>
                    <a:pt x="1086" y="1744"/>
                    <a:pt x="1899" y="1934"/>
                  </a:cubicBezTo>
                  <a:cubicBezTo>
                    <a:pt x="2042" y="1957"/>
                    <a:pt x="2185" y="1968"/>
                    <a:pt x="2328" y="1968"/>
                  </a:cubicBezTo>
                  <a:cubicBezTo>
                    <a:pt x="3028" y="1968"/>
                    <a:pt x="3719" y="1697"/>
                    <a:pt x="4259" y="1202"/>
                  </a:cubicBezTo>
                  <a:cubicBezTo>
                    <a:pt x="3771" y="578"/>
                    <a:pt x="3039" y="171"/>
                    <a:pt x="2252" y="62"/>
                  </a:cubicBezTo>
                  <a:cubicBezTo>
                    <a:pt x="2049" y="20"/>
                    <a:pt x="1846" y="0"/>
                    <a:pt x="1644" y="0"/>
                  </a:cubicBezTo>
                  <a:close/>
                </a:path>
              </a:pathLst>
            </a:custGeom>
            <a:solidFill>
              <a:srgbClr val="FFA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111;p41">
              <a:extLst>
                <a:ext uri="{FF2B5EF4-FFF2-40B4-BE49-F238E27FC236}">
                  <a16:creationId xmlns:a16="http://schemas.microsoft.com/office/drawing/2014/main" id="{D465EC10-4182-486E-9CD0-B5613D267E08}"/>
                </a:ext>
              </a:extLst>
            </p:cNvPr>
            <p:cNvSpPr/>
            <p:nvPr/>
          </p:nvSpPr>
          <p:spPr>
            <a:xfrm>
              <a:off x="2601110" y="2308413"/>
              <a:ext cx="86188" cy="74099"/>
            </a:xfrm>
            <a:custGeom>
              <a:avLst/>
              <a:gdLst/>
              <a:ahLst/>
              <a:cxnLst/>
              <a:rect l="l" t="t" r="r" b="b"/>
              <a:pathLst>
                <a:path w="2367" h="2035" extrusionOk="0">
                  <a:moveTo>
                    <a:pt x="1601" y="0"/>
                  </a:moveTo>
                  <a:lnTo>
                    <a:pt x="1601" y="0"/>
                  </a:lnTo>
                  <a:cubicBezTo>
                    <a:pt x="597" y="55"/>
                    <a:pt x="0" y="1112"/>
                    <a:pt x="434" y="2008"/>
                  </a:cubicBezTo>
                  <a:cubicBezTo>
                    <a:pt x="558" y="2026"/>
                    <a:pt x="671" y="2034"/>
                    <a:pt x="774" y="2034"/>
                  </a:cubicBezTo>
                  <a:cubicBezTo>
                    <a:pt x="2366" y="2034"/>
                    <a:pt x="1601" y="0"/>
                    <a:pt x="1601" y="0"/>
                  </a:cubicBezTo>
                  <a:close/>
                </a:path>
              </a:pathLst>
            </a:custGeom>
            <a:solidFill>
              <a:srgbClr val="FF5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112;p41">
              <a:extLst>
                <a:ext uri="{FF2B5EF4-FFF2-40B4-BE49-F238E27FC236}">
                  <a16:creationId xmlns:a16="http://schemas.microsoft.com/office/drawing/2014/main" id="{77728049-B3B1-4E34-A07C-0392CE2BA1C0}"/>
                </a:ext>
              </a:extLst>
            </p:cNvPr>
            <p:cNvSpPr/>
            <p:nvPr/>
          </p:nvSpPr>
          <p:spPr>
            <a:xfrm>
              <a:off x="2609995" y="2300511"/>
              <a:ext cx="74099" cy="93871"/>
            </a:xfrm>
            <a:custGeom>
              <a:avLst/>
              <a:gdLst/>
              <a:ahLst/>
              <a:cxnLst/>
              <a:rect l="l" t="t" r="r" b="b"/>
              <a:pathLst>
                <a:path w="2035" h="2578" fill="none" extrusionOk="0">
                  <a:moveTo>
                    <a:pt x="1302" y="0"/>
                  </a:moveTo>
                  <a:cubicBezTo>
                    <a:pt x="1302" y="0"/>
                    <a:pt x="2035" y="2577"/>
                    <a:pt x="0" y="2279"/>
                  </a:cubicBezTo>
                </a:path>
              </a:pathLst>
            </a:custGeom>
            <a:noFill/>
            <a:ln w="9525" cap="flat" cmpd="sng">
              <a:solidFill>
                <a:srgbClr val="252C3C"/>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113;p41">
              <a:extLst>
                <a:ext uri="{FF2B5EF4-FFF2-40B4-BE49-F238E27FC236}">
                  <a16:creationId xmlns:a16="http://schemas.microsoft.com/office/drawing/2014/main" id="{7F7230CE-90D8-4FF9-A380-6397C7978DBB}"/>
                </a:ext>
              </a:extLst>
            </p:cNvPr>
            <p:cNvSpPr/>
            <p:nvPr/>
          </p:nvSpPr>
          <p:spPr>
            <a:xfrm>
              <a:off x="3121590" y="2385462"/>
              <a:ext cx="115610" cy="106689"/>
            </a:xfrm>
            <a:custGeom>
              <a:avLst/>
              <a:gdLst/>
              <a:ahLst/>
              <a:cxnLst/>
              <a:rect l="l" t="t" r="r" b="b"/>
              <a:pathLst>
                <a:path w="3175" h="2930" fill="none" extrusionOk="0">
                  <a:moveTo>
                    <a:pt x="3174" y="0"/>
                  </a:moveTo>
                  <a:lnTo>
                    <a:pt x="1" y="2929"/>
                  </a:lnTo>
                </a:path>
              </a:pathLst>
            </a:custGeom>
            <a:noFill/>
            <a:ln w="9525" cap="flat" cmpd="sng">
              <a:solidFill>
                <a:srgbClr val="252C3C"/>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114;p41">
              <a:extLst>
                <a:ext uri="{FF2B5EF4-FFF2-40B4-BE49-F238E27FC236}">
                  <a16:creationId xmlns:a16="http://schemas.microsoft.com/office/drawing/2014/main" id="{64F33FA5-2D3C-4762-AB62-62466CF840EE}"/>
                </a:ext>
              </a:extLst>
            </p:cNvPr>
            <p:cNvSpPr/>
            <p:nvPr/>
          </p:nvSpPr>
          <p:spPr>
            <a:xfrm>
              <a:off x="2053939" y="2166186"/>
              <a:ext cx="81018" cy="134362"/>
            </a:xfrm>
            <a:custGeom>
              <a:avLst/>
              <a:gdLst/>
              <a:ahLst/>
              <a:cxnLst/>
              <a:rect l="l" t="t" r="r" b="b"/>
              <a:pathLst>
                <a:path w="2225" h="3690" fill="none" extrusionOk="0">
                  <a:moveTo>
                    <a:pt x="2225" y="3689"/>
                  </a:moveTo>
                  <a:lnTo>
                    <a:pt x="1" y="1"/>
                  </a:lnTo>
                </a:path>
              </a:pathLst>
            </a:custGeom>
            <a:noFill/>
            <a:ln w="9525" cap="flat" cmpd="sng">
              <a:solidFill>
                <a:srgbClr val="252C3C"/>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115;p41">
              <a:extLst>
                <a:ext uri="{FF2B5EF4-FFF2-40B4-BE49-F238E27FC236}">
                  <a16:creationId xmlns:a16="http://schemas.microsoft.com/office/drawing/2014/main" id="{31BA4DEA-8515-4DFD-94CC-E529C5C7474F}"/>
                </a:ext>
              </a:extLst>
            </p:cNvPr>
            <p:cNvSpPr/>
            <p:nvPr/>
          </p:nvSpPr>
          <p:spPr>
            <a:xfrm>
              <a:off x="2812448" y="2118777"/>
              <a:ext cx="122528" cy="32626"/>
            </a:xfrm>
            <a:custGeom>
              <a:avLst/>
              <a:gdLst/>
              <a:ahLst/>
              <a:cxnLst/>
              <a:rect l="l" t="t" r="r" b="b"/>
              <a:pathLst>
                <a:path w="3365" h="896" fill="none" extrusionOk="0">
                  <a:moveTo>
                    <a:pt x="3364" y="896"/>
                  </a:moveTo>
                  <a:cubicBezTo>
                    <a:pt x="2361" y="272"/>
                    <a:pt x="1167" y="1"/>
                    <a:pt x="1" y="163"/>
                  </a:cubicBezTo>
                </a:path>
              </a:pathLst>
            </a:custGeom>
            <a:noFill/>
            <a:ln w="9525" cap="flat" cmpd="sng">
              <a:solidFill>
                <a:srgbClr val="252C3C"/>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116;p41">
              <a:extLst>
                <a:ext uri="{FF2B5EF4-FFF2-40B4-BE49-F238E27FC236}">
                  <a16:creationId xmlns:a16="http://schemas.microsoft.com/office/drawing/2014/main" id="{CD29C3FB-7A0D-4EFD-878F-48107C387253}"/>
                </a:ext>
              </a:extLst>
            </p:cNvPr>
            <p:cNvSpPr/>
            <p:nvPr/>
          </p:nvSpPr>
          <p:spPr>
            <a:xfrm>
              <a:off x="2417409" y="2049629"/>
              <a:ext cx="125477" cy="15839"/>
            </a:xfrm>
            <a:custGeom>
              <a:avLst/>
              <a:gdLst/>
              <a:ahLst/>
              <a:cxnLst/>
              <a:rect l="l" t="t" r="r" b="b"/>
              <a:pathLst>
                <a:path w="3446" h="435" fill="none" extrusionOk="0">
                  <a:moveTo>
                    <a:pt x="3445" y="435"/>
                  </a:moveTo>
                  <a:cubicBezTo>
                    <a:pt x="2848" y="164"/>
                    <a:pt x="2197" y="28"/>
                    <a:pt x="1546" y="1"/>
                  </a:cubicBezTo>
                  <a:cubicBezTo>
                    <a:pt x="1031" y="1"/>
                    <a:pt x="516" y="55"/>
                    <a:pt x="0" y="191"/>
                  </a:cubicBezTo>
                </a:path>
              </a:pathLst>
            </a:custGeom>
            <a:noFill/>
            <a:ln w="9525" cap="flat" cmpd="sng">
              <a:solidFill>
                <a:srgbClr val="252C3C"/>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117;p41">
              <a:extLst>
                <a:ext uri="{FF2B5EF4-FFF2-40B4-BE49-F238E27FC236}">
                  <a16:creationId xmlns:a16="http://schemas.microsoft.com/office/drawing/2014/main" id="{68F6FD62-4380-4C90-A432-2C1ECF9B61F6}"/>
                </a:ext>
              </a:extLst>
            </p:cNvPr>
            <p:cNvSpPr/>
            <p:nvPr/>
          </p:nvSpPr>
          <p:spPr>
            <a:xfrm>
              <a:off x="3102328" y="2520042"/>
              <a:ext cx="83494" cy="69366"/>
            </a:xfrm>
            <a:custGeom>
              <a:avLst/>
              <a:gdLst/>
              <a:ahLst/>
              <a:cxnLst/>
              <a:rect l="l" t="t" r="r" b="b"/>
              <a:pathLst>
                <a:path w="2293" h="1905" extrusionOk="0">
                  <a:moveTo>
                    <a:pt x="1020" y="0"/>
                  </a:moveTo>
                  <a:cubicBezTo>
                    <a:pt x="579" y="0"/>
                    <a:pt x="194" y="327"/>
                    <a:pt x="123" y="779"/>
                  </a:cubicBezTo>
                  <a:cubicBezTo>
                    <a:pt x="1" y="1411"/>
                    <a:pt x="505" y="1905"/>
                    <a:pt x="1052" y="1905"/>
                  </a:cubicBezTo>
                  <a:cubicBezTo>
                    <a:pt x="1233" y="1905"/>
                    <a:pt x="1419" y="1850"/>
                    <a:pt x="1587" y="1729"/>
                  </a:cubicBezTo>
                  <a:cubicBezTo>
                    <a:pt x="2293" y="1241"/>
                    <a:pt x="2049" y="156"/>
                    <a:pt x="1208" y="20"/>
                  </a:cubicBezTo>
                  <a:cubicBezTo>
                    <a:pt x="1145" y="7"/>
                    <a:pt x="1082" y="0"/>
                    <a:pt x="1020" y="0"/>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118;p41">
              <a:extLst>
                <a:ext uri="{FF2B5EF4-FFF2-40B4-BE49-F238E27FC236}">
                  <a16:creationId xmlns:a16="http://schemas.microsoft.com/office/drawing/2014/main" id="{40FAB348-7141-47E8-B37A-649B189A99E5}"/>
                </a:ext>
              </a:extLst>
            </p:cNvPr>
            <p:cNvSpPr/>
            <p:nvPr/>
          </p:nvSpPr>
          <p:spPr>
            <a:xfrm>
              <a:off x="2059401" y="2333647"/>
              <a:ext cx="83457" cy="69257"/>
            </a:xfrm>
            <a:custGeom>
              <a:avLst/>
              <a:gdLst/>
              <a:ahLst/>
              <a:cxnLst/>
              <a:rect l="l" t="t" r="r" b="b"/>
              <a:pathLst>
                <a:path w="2292" h="1902" extrusionOk="0">
                  <a:moveTo>
                    <a:pt x="1059" y="1"/>
                  </a:moveTo>
                  <a:cubicBezTo>
                    <a:pt x="601" y="1"/>
                    <a:pt x="195" y="334"/>
                    <a:pt x="122" y="799"/>
                  </a:cubicBezTo>
                  <a:cubicBezTo>
                    <a:pt x="1" y="1426"/>
                    <a:pt x="497" y="1902"/>
                    <a:pt x="1038" y="1902"/>
                  </a:cubicBezTo>
                  <a:cubicBezTo>
                    <a:pt x="1223" y="1902"/>
                    <a:pt x="1414" y="1846"/>
                    <a:pt x="1587" y="1721"/>
                  </a:cubicBezTo>
                  <a:cubicBezTo>
                    <a:pt x="2292" y="1233"/>
                    <a:pt x="2048" y="175"/>
                    <a:pt x="1207" y="13"/>
                  </a:cubicBezTo>
                  <a:cubicBezTo>
                    <a:pt x="1157" y="5"/>
                    <a:pt x="1108" y="1"/>
                    <a:pt x="1059" y="1"/>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448246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outVertic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randombar(horizont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randombar(horizontal)">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randombar(horizontal)">
                                      <p:cBhvr>
                                        <p:cTn id="39" dur="500"/>
                                        <p:tgtEl>
                                          <p:spTgt spid="7"/>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randombar(horizontal)">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4576" fill="hold"/>
                                        <p:tgtEl>
                                          <p:spTgt spid="15"/>
                                        </p:tgtEl>
                                      </p:cBhvr>
                                    </p:cmd>
                                  </p:childTnLst>
                                </p:cTn>
                              </p:par>
                              <p:par>
                                <p:cTn id="48" presetID="23" presetClass="entr" presetSubtype="32" fill="hold" nodeType="with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250" fill="hold"/>
                                        <p:tgtEl>
                                          <p:spTgt spid="24"/>
                                        </p:tgtEl>
                                        <p:attrNameLst>
                                          <p:attrName>ppt_w</p:attrName>
                                        </p:attrNameLst>
                                      </p:cBhvr>
                                      <p:tavLst>
                                        <p:tav tm="0">
                                          <p:val>
                                            <p:strVal val="4*#ppt_w"/>
                                          </p:val>
                                        </p:tav>
                                        <p:tav tm="100000">
                                          <p:val>
                                            <p:strVal val="#ppt_w"/>
                                          </p:val>
                                        </p:tav>
                                      </p:tavLst>
                                    </p:anim>
                                    <p:anim calcmode="lin" valueType="num">
                                      <p:cBhvr>
                                        <p:cTn id="51"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8"/>
                                            </p:cond>
                                          </p:stCondLst>
                                          <p:endCondLst>
                                            <p:cond evt="onStopAudio" delay="0">
                                              <p:tgtEl>
                                                <p:sldTgt/>
                                              </p:tgtEl>
                                            </p:cond>
                                          </p:endCondLst>
                                        </p:cTn>
                                        <p:tgtEl>
                                          <p:sndTgt r:embed="rId6" name="Check mark.wav"/>
                                        </p:tgtEl>
                                      </p:cMediaNode>
                                    </p:audio>
                                  </p:subTnLst>
                                </p:cTn>
                              </p:par>
                              <p:par>
                                <p:cTn id="52" presetID="10" presetClass="exit" presetSubtype="0" fill="hold" nodeType="withEffect">
                                  <p:stCondLst>
                                    <p:cond delay="0"/>
                                  </p:stCondLst>
                                  <p:childTnLst>
                                    <p:animEffect transition="out" filter="fade">
                                      <p:cBhvr>
                                        <p:cTn id="53" dur="500"/>
                                        <p:tgtEl>
                                          <p:spTgt spid="9"/>
                                        </p:tgtEl>
                                      </p:cBhvr>
                                    </p:animEffect>
                                    <p:set>
                                      <p:cBhvr>
                                        <p:cTn id="54" dur="1" fill="hold">
                                          <p:stCondLst>
                                            <p:cond delay="499"/>
                                          </p:stCondLst>
                                        </p:cTn>
                                        <p:tgtEl>
                                          <p:spTgt spid="9"/>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18"/>
                                        </p:tgtEl>
                                      </p:cBhvr>
                                    </p:animEffect>
                                    <p:set>
                                      <p:cBhvr>
                                        <p:cTn id="57" dur="1" fill="hold">
                                          <p:stCondLst>
                                            <p:cond delay="499"/>
                                          </p:stCondLst>
                                        </p:cTn>
                                        <p:tgtEl>
                                          <p:spTgt spid="18"/>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0"/>
                                        </p:tgtEl>
                                      </p:cBhvr>
                                    </p:animEffect>
                                    <p:set>
                                      <p:cBhvr>
                                        <p:cTn id="60" dur="1" fill="hold">
                                          <p:stCondLst>
                                            <p:cond delay="499"/>
                                          </p:stCondLst>
                                        </p:cTn>
                                        <p:tgtEl>
                                          <p:spTgt spid="10"/>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7"/>
                                        </p:tgtEl>
                                      </p:cBhvr>
                                    </p:animEffect>
                                    <p:set>
                                      <p:cBhvr>
                                        <p:cTn id="66" dur="1" fill="hold">
                                          <p:stCondLst>
                                            <p:cond delay="499"/>
                                          </p:stCondLst>
                                        </p:cTn>
                                        <p:tgtEl>
                                          <p:spTgt spid="7"/>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19"/>
                                        </p:tgtEl>
                                      </p:cBhvr>
                                    </p:animEffect>
                                    <p:set>
                                      <p:cBhvr>
                                        <p:cTn id="6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70" restart="whenNotActive" fill="hold" evtFilter="cancelBubble" nodeType="interactiveSeq">
                <p:stCondLst>
                  <p:cond evt="onClick" delay="0">
                    <p:tgtEl>
                      <p:spTgt spid="7"/>
                    </p:tgtEl>
                  </p:cond>
                </p:stCondLst>
                <p:endSync evt="end" delay="0">
                  <p:rtn val="all"/>
                </p:endSync>
                <p:childTnLst>
                  <p:par>
                    <p:cTn id="71" fill="hold">
                      <p:stCondLst>
                        <p:cond delay="0"/>
                      </p:stCondLst>
                      <p:childTnLst>
                        <p:par>
                          <p:cTn id="72" fill="hold">
                            <p:stCondLst>
                              <p:cond delay="0"/>
                            </p:stCondLst>
                            <p:childTnLst>
                              <p:par>
                                <p:cTn id="73" presetID="1" presetClass="mediacall" presetSubtype="0" fill="hold" nodeType="clickEffect">
                                  <p:stCondLst>
                                    <p:cond delay="0"/>
                                  </p:stCondLst>
                                  <p:childTnLst>
                                    <p:cmd type="call" cmd="playFrom(0.0)">
                                      <p:cBhvr>
                                        <p:cTn id="74" dur="4995" fill="hold"/>
                                        <p:tgtEl>
                                          <p:spTgt spid="12"/>
                                        </p:tgtEl>
                                      </p:cBhvr>
                                    </p:cmd>
                                  </p:childTnLst>
                                </p:cTn>
                              </p:par>
                            </p:childTnLst>
                          </p:cTn>
                        </p:par>
                      </p:childTnLst>
                    </p:cTn>
                  </p:par>
                </p:childTnLst>
              </p:cTn>
              <p:nextCondLst>
                <p:cond evt="onClick" delay="0">
                  <p:tgtEl>
                    <p:spTgt spid="7"/>
                  </p:tgtEl>
                </p:cond>
              </p:nextCondLst>
            </p:seq>
            <p:seq concurrent="1" nextAc="seek">
              <p:cTn id="75" restart="whenNotActive" fill="hold" evtFilter="cancelBubble" nodeType="interactiveSeq">
                <p:stCondLst>
                  <p:cond evt="onClick" delay="0">
                    <p:tgtEl>
                      <p:spTgt spid="9"/>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clickEffect">
                                  <p:stCondLst>
                                    <p:cond delay="0"/>
                                  </p:stCondLst>
                                  <p:childTnLst>
                                    <p:cmd type="call" cmd="playFrom(0.0)">
                                      <p:cBhvr>
                                        <p:cTn id="79" dur="4995" fill="hold"/>
                                        <p:tgtEl>
                                          <p:spTgt spid="20"/>
                                        </p:tgtEl>
                                      </p:cBhvr>
                                    </p:cmd>
                                  </p:childTnLst>
                                </p:cTn>
                              </p:par>
                            </p:childTnLst>
                          </p:cTn>
                        </p:par>
                      </p:childTnLst>
                    </p:cTn>
                  </p:par>
                </p:childTnLst>
              </p:cTn>
              <p:nextCondLst>
                <p:cond evt="onClick" delay="0">
                  <p:tgtEl>
                    <p:spTgt spid="9"/>
                  </p:tgtEl>
                </p:cond>
              </p:nextCondLst>
            </p:seq>
            <p:seq concurrent="1" nextAc="seek">
              <p:cTn id="80" restart="whenNotActive" fill="hold" evtFilter="cancelBubble" nodeType="interactiveSeq">
                <p:stCondLst>
                  <p:cond evt="onClick" delay="0">
                    <p:tgtEl>
                      <p:spTgt spid="10"/>
                    </p:tgtEl>
                  </p:cond>
                </p:stCondLst>
                <p:endSync evt="end" delay="0">
                  <p:rtn val="all"/>
                </p:endSync>
                <p:childTnLst>
                  <p:par>
                    <p:cTn id="81" fill="hold">
                      <p:stCondLst>
                        <p:cond delay="0"/>
                      </p:stCondLst>
                      <p:childTnLst>
                        <p:par>
                          <p:cTn id="82" fill="hold">
                            <p:stCondLst>
                              <p:cond delay="0"/>
                            </p:stCondLst>
                            <p:childTnLst>
                              <p:par>
                                <p:cTn id="83" presetID="1" presetClass="mediacall" presetSubtype="0" fill="hold" nodeType="clickEffect">
                                  <p:stCondLst>
                                    <p:cond delay="0"/>
                                  </p:stCondLst>
                                  <p:childTnLst>
                                    <p:cmd type="call" cmd="playFrom(0.0)">
                                      <p:cBhvr>
                                        <p:cTn id="84" dur="4995" fill="hold"/>
                                        <p:tgtEl>
                                          <p:spTgt spid="21"/>
                                        </p:tgtEl>
                                      </p:cBhvr>
                                    </p:cmd>
                                  </p:childTnLst>
                                </p:cTn>
                              </p:par>
                            </p:childTnLst>
                          </p:cTn>
                        </p:par>
                      </p:childTnLst>
                    </p:cTn>
                  </p:par>
                </p:childTnLst>
              </p:cTn>
              <p:nextCondLst>
                <p:cond evt="onClick" delay="0">
                  <p:tgtEl>
                    <p:spTgt spid="10"/>
                  </p:tgtEl>
                </p:cond>
              </p:nextCondLst>
            </p:seq>
            <p:audio>
              <p:cMediaNode vol="80000">
                <p:cTn id="85" fill="hold" display="0">
                  <p:stCondLst>
                    <p:cond delay="indefinite"/>
                  </p:stCondLst>
                  <p:endCondLst>
                    <p:cond evt="onStopAudio" delay="0">
                      <p:tgtEl>
                        <p:sldTgt/>
                      </p:tgtEl>
                    </p:cond>
                  </p:endCondLst>
                </p:cTn>
                <p:tgtEl>
                  <p:spTgt spid="12"/>
                </p:tgtEl>
              </p:cMediaNode>
            </p:audio>
            <p:audio>
              <p:cMediaNode vol="80000">
                <p:cTn id="86" fill="hold" display="0">
                  <p:stCondLst>
                    <p:cond delay="indefinite"/>
                  </p:stCondLst>
                  <p:endCondLst>
                    <p:cond evt="onStopAudio" delay="0">
                      <p:tgtEl>
                        <p:sldTgt/>
                      </p:tgtEl>
                    </p:cond>
                  </p:endCondLst>
                </p:cTn>
                <p:tgtEl>
                  <p:spTgt spid="15"/>
                </p:tgtEl>
              </p:cMediaNode>
            </p:audio>
            <p:audio>
              <p:cMediaNode vol="80000">
                <p:cTn id="87" fill="hold" display="0">
                  <p:stCondLst>
                    <p:cond delay="indefinite"/>
                  </p:stCondLst>
                  <p:endCondLst>
                    <p:cond evt="onStopAudio" delay="0">
                      <p:tgtEl>
                        <p:sldTgt/>
                      </p:tgtEl>
                    </p:cond>
                  </p:endCondLst>
                </p:cTn>
                <p:tgtEl>
                  <p:spTgt spid="20"/>
                </p:tgtEl>
              </p:cMediaNode>
            </p:audio>
            <p:audio>
              <p:cMediaNode vol="80000">
                <p:cTn id="88" fill="hold" display="0">
                  <p:stCondLst>
                    <p:cond delay="indefinite"/>
                  </p:stCondLst>
                  <p:endCondLst>
                    <p:cond evt="onStopAudio" delay="0">
                      <p:tgtEl>
                        <p:sldTgt/>
                      </p:tgtEl>
                    </p:cond>
                  </p:endCondLst>
                </p:cTn>
                <p:tgtEl>
                  <p:spTgt spid="21"/>
                </p:tgtEl>
              </p:cMediaNode>
            </p:audio>
          </p:childTnLst>
        </p:cTn>
      </p:par>
    </p:tnLst>
    <p:bldLst>
      <p:bldP spid="6" grpId="0" animBg="1"/>
      <p:bldP spid="16" grpId="0"/>
      <p:bldP spid="17" grpId="0"/>
      <p:bldP spid="17" grpId="1"/>
      <p:bldP spid="18" grpId="0"/>
      <p:bldP spid="18" grpId="1"/>
      <p:bldP spid="19" grpId="0"/>
      <p:bldP spid="19" grpId="1"/>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FBC5D8C4-C119-4FB0-A52B-B66ABEEF3AB3}"/>
              </a:ext>
            </a:extLst>
          </p:cNvPr>
          <p:cNvSpPr/>
          <p:nvPr/>
        </p:nvSpPr>
        <p:spPr>
          <a:xfrm>
            <a:off x="403117" y="234123"/>
            <a:ext cx="7924800" cy="1679184"/>
          </a:xfrm>
          <a:prstGeom prst="wedgeRoundRectCallout">
            <a:avLst>
              <a:gd name="adj1" fmla="val -37242"/>
              <a:gd name="adj2" fmla="val 78002"/>
              <a:gd name="adj3" fmla="val 16667"/>
            </a:avLst>
          </a:prstGeom>
          <a:ln w="57150">
            <a:solidFill>
              <a:srgbClr val="0168B5"/>
            </a:solidFill>
          </a:ln>
        </p:spPr>
        <p:style>
          <a:lnRef idx="2">
            <a:schemeClr val="dk1"/>
          </a:lnRef>
          <a:fillRef idx="1">
            <a:schemeClr val="lt1"/>
          </a:fillRef>
          <a:effectRef idx="0">
            <a:schemeClr val="dk1"/>
          </a:effectRef>
          <a:fontRef idx="minor">
            <a:schemeClr val="dk1"/>
          </a:fontRef>
        </p:style>
        <p:txBody>
          <a:bodyPr rtlCol="0" anchor="t"/>
          <a:lstStyle/>
          <a:p>
            <a:pPr algn="ctr"/>
            <a:endParaRPr lang="en-US" sz="28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44A9327B-DC3D-473E-9E5B-D3F722842B5A}"/>
              </a:ext>
            </a:extLst>
          </p:cNvPr>
          <p:cNvSpPr/>
          <p:nvPr/>
        </p:nvSpPr>
        <p:spPr>
          <a:xfrm>
            <a:off x="1442281" y="371618"/>
            <a:ext cx="5846472" cy="1323439"/>
          </a:xfrm>
          <a:prstGeom prst="rect">
            <a:avLst/>
          </a:prstGeom>
          <a:noFill/>
        </p:spPr>
        <p:txBody>
          <a:bodyPr wrap="none" lIns="91440" tIns="45720" rIns="91440" bIns="45720">
            <a:spAutoFit/>
          </a:bodyPr>
          <a:lstStyle/>
          <a:p>
            <a:pPr algn="ctr"/>
            <a:r>
              <a:rPr lang="vi-VN" sz="4000" b="1">
                <a:ln w="10160">
                  <a:solidFill>
                    <a:schemeClr val="accent5"/>
                  </a:solidFill>
                  <a:prstDash val="solid"/>
                </a:ln>
                <a:solidFill>
                  <a:srgbClr val="0168B5"/>
                </a:solidFill>
                <a:effectLst>
                  <a:outerShdw blurRad="38100" dist="22860" dir="5400000" algn="tl" rotWithShape="0">
                    <a:srgbClr val="000000">
                      <a:alpha val="30000"/>
                    </a:srgbClr>
                  </a:outerShdw>
                </a:effectLst>
              </a:rPr>
              <a:t>Châu Lục có dân số</a:t>
            </a:r>
          </a:p>
          <a:p>
            <a:pPr algn="ctr"/>
            <a:r>
              <a:rPr lang="vi-VN" sz="4000" b="1">
                <a:ln w="10160">
                  <a:solidFill>
                    <a:schemeClr val="accent5"/>
                  </a:solidFill>
                  <a:prstDash val="solid"/>
                </a:ln>
                <a:solidFill>
                  <a:srgbClr val="0168B5"/>
                </a:solidFill>
                <a:effectLst>
                  <a:outerShdw blurRad="38100" dist="22860" dir="5400000" algn="tl" rotWithShape="0">
                    <a:srgbClr val="000000">
                      <a:alpha val="30000"/>
                    </a:srgbClr>
                  </a:outerShdw>
                </a:effectLst>
              </a:rPr>
              <a:t>đông nhất thế giới là ?</a:t>
            </a:r>
            <a:endParaRPr lang="en-US" sz="4000" b="1" cap="none" spc="0">
              <a:ln w="10160">
                <a:solidFill>
                  <a:schemeClr val="accent5"/>
                </a:solidFill>
                <a:prstDash val="solid"/>
              </a:ln>
              <a:solidFill>
                <a:srgbClr val="0168B5"/>
              </a:solidFill>
              <a:effectLst>
                <a:outerShdw blurRad="38100" dist="22860" dir="5400000" algn="tl" rotWithShape="0">
                  <a:srgbClr val="000000">
                    <a:alpha val="30000"/>
                  </a:srgbClr>
                </a:outerShdw>
              </a:effectLst>
            </a:endParaRPr>
          </a:p>
        </p:txBody>
      </p:sp>
      <p:pic>
        <p:nvPicPr>
          <p:cNvPr id="8" name="Picture 7">
            <a:extLst>
              <a:ext uri="{FF2B5EF4-FFF2-40B4-BE49-F238E27FC236}">
                <a16:creationId xmlns:a16="http://schemas.microsoft.com/office/drawing/2014/main" id="{8DB50E6C-6353-408F-98F3-2ABB818A3C7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12521" y="4059779"/>
            <a:ext cx="3309998" cy="851566"/>
          </a:xfrm>
          <a:prstGeom prst="rect">
            <a:avLst/>
          </a:prstGeom>
        </p:spPr>
      </p:pic>
      <p:pic>
        <p:nvPicPr>
          <p:cNvPr id="9" name="Picture 8">
            <a:extLst>
              <a:ext uri="{FF2B5EF4-FFF2-40B4-BE49-F238E27FC236}">
                <a16:creationId xmlns:a16="http://schemas.microsoft.com/office/drawing/2014/main" id="{D986088C-ECB0-4732-B943-9C6F750B4CF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93380" y="2824584"/>
            <a:ext cx="3306296" cy="851566"/>
          </a:xfrm>
          <a:prstGeom prst="rect">
            <a:avLst/>
          </a:prstGeom>
        </p:spPr>
      </p:pic>
      <p:pic>
        <p:nvPicPr>
          <p:cNvPr id="10" name="Picture 9">
            <a:extLst>
              <a:ext uri="{FF2B5EF4-FFF2-40B4-BE49-F238E27FC236}">
                <a16:creationId xmlns:a16="http://schemas.microsoft.com/office/drawing/2014/main" id="{45E11E3C-A1AC-44FB-A8A5-06602AC4F98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06064" y="2830421"/>
            <a:ext cx="3306296" cy="855268"/>
          </a:xfrm>
          <a:prstGeom prst="rect">
            <a:avLst/>
          </a:prstGeom>
        </p:spPr>
      </p:pic>
      <p:pic>
        <p:nvPicPr>
          <p:cNvPr id="11" name="Picture 10">
            <a:extLst>
              <a:ext uri="{FF2B5EF4-FFF2-40B4-BE49-F238E27FC236}">
                <a16:creationId xmlns:a16="http://schemas.microsoft.com/office/drawing/2014/main" id="{0A7A9B7E-9530-410E-B4C1-5835153EE3B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93982" y="4079774"/>
            <a:ext cx="3309998" cy="851566"/>
          </a:xfrm>
          <a:prstGeom prst="rect">
            <a:avLst/>
          </a:prstGeom>
        </p:spPr>
      </p:pic>
      <p:pic>
        <p:nvPicPr>
          <p:cNvPr id="12" name="AmthanhThua">
            <a:hlinkClick r:id="" action="ppaction://media"/>
            <a:extLst>
              <a:ext uri="{FF2B5EF4-FFF2-40B4-BE49-F238E27FC236}">
                <a16:creationId xmlns:a16="http://schemas.microsoft.com/office/drawing/2014/main" id="{89F914EB-3566-40AC-A2DB-DC766284D9F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325931" y="3345023"/>
            <a:ext cx="487363" cy="487363"/>
          </a:xfrm>
          <a:prstGeom prst="rect">
            <a:avLst/>
          </a:prstGeom>
        </p:spPr>
      </p:pic>
      <p:sp>
        <p:nvSpPr>
          <p:cNvPr id="13" name="TextBox 12">
            <a:extLst>
              <a:ext uri="{FF2B5EF4-FFF2-40B4-BE49-F238E27FC236}">
                <a16:creationId xmlns:a16="http://schemas.microsoft.com/office/drawing/2014/main" id="{86B102AD-5D31-4108-A283-ED6254B37038}"/>
              </a:ext>
            </a:extLst>
          </p:cNvPr>
          <p:cNvSpPr txBox="1"/>
          <p:nvPr/>
        </p:nvSpPr>
        <p:spPr>
          <a:xfrm>
            <a:off x="-1840384" y="974098"/>
            <a:ext cx="1550424" cy="646331"/>
          </a:xfrm>
          <a:prstGeom prst="rect">
            <a:avLst/>
          </a:prstGeom>
          <a:noFill/>
        </p:spPr>
        <p:txBody>
          <a:bodyPr wrap="none" rtlCol="0">
            <a:spAutoFit/>
          </a:bodyPr>
          <a:lstStyle/>
          <a:p>
            <a:pPr algn="ctr"/>
            <a:r>
              <a:rPr lang="en-US" b="1" dirty="0" err="1"/>
              <a:t>Âm</a:t>
            </a:r>
            <a:r>
              <a:rPr lang="en-US" b="1" dirty="0"/>
              <a:t> </a:t>
            </a:r>
            <a:r>
              <a:rPr lang="en-US" b="1" dirty="0" err="1"/>
              <a:t>thanh</a:t>
            </a:r>
            <a:r>
              <a:rPr lang="en-US" b="1" dirty="0"/>
              <a:t> </a:t>
            </a:r>
          </a:p>
          <a:p>
            <a:pPr algn="ctr"/>
            <a:r>
              <a:rPr lang="en-US" b="1" dirty="0" err="1"/>
              <a:t>khi</a:t>
            </a:r>
            <a:r>
              <a:rPr lang="en-US" b="1" dirty="0"/>
              <a:t> </a:t>
            </a:r>
            <a:r>
              <a:rPr lang="en-US" b="1" dirty="0" err="1"/>
              <a:t>chọn</a:t>
            </a:r>
            <a:r>
              <a:rPr lang="en-US" b="1" dirty="0"/>
              <a:t> </a:t>
            </a:r>
            <a:r>
              <a:rPr lang="en-US" b="1" dirty="0" err="1"/>
              <a:t>Đúng</a:t>
            </a:r>
            <a:endParaRPr lang="en-US" b="1" dirty="0"/>
          </a:p>
        </p:txBody>
      </p:sp>
      <p:sp>
        <p:nvSpPr>
          <p:cNvPr id="14" name="TextBox 13">
            <a:extLst>
              <a:ext uri="{FF2B5EF4-FFF2-40B4-BE49-F238E27FC236}">
                <a16:creationId xmlns:a16="http://schemas.microsoft.com/office/drawing/2014/main" id="{D5A0D6BF-9DAF-46D9-82E5-0286A893D188}"/>
              </a:ext>
            </a:extLst>
          </p:cNvPr>
          <p:cNvSpPr txBox="1"/>
          <p:nvPr/>
        </p:nvSpPr>
        <p:spPr>
          <a:xfrm>
            <a:off x="-1726026" y="2562182"/>
            <a:ext cx="1326004" cy="646331"/>
          </a:xfrm>
          <a:prstGeom prst="rect">
            <a:avLst/>
          </a:prstGeom>
          <a:noFill/>
        </p:spPr>
        <p:txBody>
          <a:bodyPr wrap="none" rtlCol="0">
            <a:spAutoFit/>
          </a:bodyPr>
          <a:lstStyle/>
          <a:p>
            <a:pPr algn="ctr"/>
            <a:r>
              <a:rPr lang="en-US" b="1" dirty="0" err="1"/>
              <a:t>Âm</a:t>
            </a:r>
            <a:r>
              <a:rPr lang="en-US" b="1" dirty="0"/>
              <a:t> </a:t>
            </a:r>
            <a:r>
              <a:rPr lang="en-US" b="1" dirty="0" err="1"/>
              <a:t>thanh</a:t>
            </a:r>
            <a:r>
              <a:rPr lang="en-US" b="1" dirty="0"/>
              <a:t> </a:t>
            </a:r>
          </a:p>
          <a:p>
            <a:pPr algn="ctr"/>
            <a:r>
              <a:rPr lang="en-US" b="1" dirty="0" err="1"/>
              <a:t>khi</a:t>
            </a:r>
            <a:r>
              <a:rPr lang="en-US" b="1" dirty="0"/>
              <a:t> </a:t>
            </a:r>
            <a:r>
              <a:rPr lang="en-US" b="1" dirty="0" err="1"/>
              <a:t>chọn</a:t>
            </a:r>
            <a:r>
              <a:rPr lang="en-US" b="1" dirty="0"/>
              <a:t> Sai</a:t>
            </a:r>
          </a:p>
        </p:txBody>
      </p:sp>
      <p:pic>
        <p:nvPicPr>
          <p:cNvPr id="15" name="59c3c5f047238">
            <a:hlinkClick r:id="" action="ppaction://media"/>
            <a:extLst>
              <a:ext uri="{FF2B5EF4-FFF2-40B4-BE49-F238E27FC236}">
                <a16:creationId xmlns:a16="http://schemas.microsoft.com/office/drawing/2014/main" id="{E42640CA-098D-4F7C-81C2-25E942CA1F7E}"/>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325931" y="285750"/>
            <a:ext cx="487363" cy="487363"/>
          </a:xfrm>
          <a:prstGeom prst="rect">
            <a:avLst/>
          </a:prstGeom>
        </p:spPr>
      </p:pic>
      <p:sp>
        <p:nvSpPr>
          <p:cNvPr id="16" name="Rectangle 15">
            <a:extLst>
              <a:ext uri="{FF2B5EF4-FFF2-40B4-BE49-F238E27FC236}">
                <a16:creationId xmlns:a16="http://schemas.microsoft.com/office/drawing/2014/main" id="{E63B03B3-4406-4423-A000-AFDE5AB6F928}"/>
              </a:ext>
            </a:extLst>
          </p:cNvPr>
          <p:cNvSpPr/>
          <p:nvPr/>
        </p:nvSpPr>
        <p:spPr>
          <a:xfrm>
            <a:off x="2739936" y="2917609"/>
            <a:ext cx="2594801" cy="646331"/>
          </a:xfrm>
          <a:prstGeom prst="rect">
            <a:avLst/>
          </a:prstGeom>
          <a:noFill/>
        </p:spPr>
        <p:txBody>
          <a:bodyPr wrap="square" lIns="91440" tIns="45720" rIns="91440" bIns="45720">
            <a:spAutoFit/>
          </a:bodyPr>
          <a:lstStyle/>
          <a:p>
            <a:pPr algn="ctr"/>
            <a:r>
              <a:rPr lang="en-US" sz="3600">
                <a:ln w="0"/>
                <a:effectLst>
                  <a:outerShdw blurRad="38100" dist="19050" dir="2700000" algn="tl" rotWithShape="0">
                    <a:schemeClr val="dk1">
                      <a:alpha val="40000"/>
                    </a:schemeClr>
                  </a:outerShdw>
                </a:effectLst>
              </a:rPr>
              <a:t>Châu Âu</a:t>
            </a:r>
          </a:p>
        </p:txBody>
      </p:sp>
      <p:sp>
        <p:nvSpPr>
          <p:cNvPr id="17" name="Rectangle 16">
            <a:extLst>
              <a:ext uri="{FF2B5EF4-FFF2-40B4-BE49-F238E27FC236}">
                <a16:creationId xmlns:a16="http://schemas.microsoft.com/office/drawing/2014/main" id="{66CF8930-9FDA-4AB5-9C90-21CD7DF51CFA}"/>
              </a:ext>
            </a:extLst>
          </p:cNvPr>
          <p:cNvSpPr/>
          <p:nvPr/>
        </p:nvSpPr>
        <p:spPr>
          <a:xfrm>
            <a:off x="2733867" y="4207403"/>
            <a:ext cx="2594801" cy="646331"/>
          </a:xfrm>
          <a:prstGeom prst="rect">
            <a:avLst/>
          </a:prstGeom>
          <a:noFill/>
        </p:spPr>
        <p:txBody>
          <a:bodyPr wrap="square" lIns="91440" tIns="45720" rIns="91440" bIns="45720">
            <a:spAutoFit/>
          </a:bodyPr>
          <a:lstStyle/>
          <a:p>
            <a:pPr algn="ctr"/>
            <a:r>
              <a:rPr lang="en-US" sz="3600">
                <a:ln w="0"/>
                <a:effectLst>
                  <a:outerShdw blurRad="38100" dist="19050" dir="2700000" algn="tl" rotWithShape="0">
                    <a:schemeClr val="dk1">
                      <a:alpha val="40000"/>
                    </a:schemeClr>
                  </a:outerShdw>
                </a:effectLst>
              </a:rPr>
              <a:t>Châu Phi</a:t>
            </a:r>
          </a:p>
        </p:txBody>
      </p:sp>
      <p:sp>
        <p:nvSpPr>
          <p:cNvPr id="18" name="Rectangle 17">
            <a:extLst>
              <a:ext uri="{FF2B5EF4-FFF2-40B4-BE49-F238E27FC236}">
                <a16:creationId xmlns:a16="http://schemas.microsoft.com/office/drawing/2014/main" id="{CDD3D1D8-C9A4-425D-91BE-FADF3E2F4093}"/>
              </a:ext>
            </a:extLst>
          </p:cNvPr>
          <p:cNvSpPr/>
          <p:nvPr/>
        </p:nvSpPr>
        <p:spPr>
          <a:xfrm>
            <a:off x="6238540" y="2931312"/>
            <a:ext cx="2282111" cy="646331"/>
          </a:xfrm>
          <a:prstGeom prst="rect">
            <a:avLst/>
          </a:prstGeom>
          <a:noFill/>
        </p:spPr>
        <p:txBody>
          <a:bodyPr wrap="square" lIns="91440" tIns="45720" rIns="91440" bIns="45720">
            <a:spAutoFit/>
          </a:bodyPr>
          <a:lstStyle/>
          <a:p>
            <a:pPr algn="ctr"/>
            <a:r>
              <a:rPr lang="en-US" sz="3600">
                <a:ln w="0"/>
                <a:effectLst>
                  <a:outerShdw blurRad="38100" dist="19050" dir="2700000" algn="tl" rotWithShape="0">
                    <a:schemeClr val="dk1">
                      <a:alpha val="40000"/>
                    </a:schemeClr>
                  </a:outerShdw>
                </a:effectLst>
              </a:rPr>
              <a:t>Châu Á</a:t>
            </a:r>
          </a:p>
        </p:txBody>
      </p:sp>
      <p:sp>
        <p:nvSpPr>
          <p:cNvPr id="19" name="Rectangle 18">
            <a:extLst>
              <a:ext uri="{FF2B5EF4-FFF2-40B4-BE49-F238E27FC236}">
                <a16:creationId xmlns:a16="http://schemas.microsoft.com/office/drawing/2014/main" id="{1A67CC6D-071F-4DC8-9776-03D0F7D422F1}"/>
              </a:ext>
            </a:extLst>
          </p:cNvPr>
          <p:cNvSpPr/>
          <p:nvPr/>
        </p:nvSpPr>
        <p:spPr>
          <a:xfrm>
            <a:off x="6500998" y="4179319"/>
            <a:ext cx="2440200" cy="646331"/>
          </a:xfrm>
          <a:prstGeom prst="rect">
            <a:avLst/>
          </a:prstGeom>
          <a:noFill/>
        </p:spPr>
        <p:txBody>
          <a:bodyPr wrap="square" lIns="91440" tIns="45720" rIns="91440" bIns="45720">
            <a:spAutoFit/>
          </a:bodyPr>
          <a:lstStyle/>
          <a:p>
            <a:pPr algn="ctr"/>
            <a:r>
              <a:rPr lang="en-US" sz="3600">
                <a:ln w="0"/>
                <a:effectLst>
                  <a:outerShdw blurRad="38100" dist="19050" dir="2700000" algn="tl" rotWithShape="0">
                    <a:schemeClr val="dk1">
                      <a:alpha val="40000"/>
                    </a:schemeClr>
                  </a:outerShdw>
                </a:effectLst>
              </a:rPr>
              <a:t>Châu Mĩ</a:t>
            </a:r>
          </a:p>
        </p:txBody>
      </p:sp>
      <p:pic>
        <p:nvPicPr>
          <p:cNvPr id="20" name="AmthanhThua">
            <a:hlinkClick r:id="" action="ppaction://media"/>
            <a:extLst>
              <a:ext uri="{FF2B5EF4-FFF2-40B4-BE49-F238E27FC236}">
                <a16:creationId xmlns:a16="http://schemas.microsoft.com/office/drawing/2014/main" id="{827E41B7-44E4-4D3E-81EC-1BADF433CFE8}"/>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333409" y="3968942"/>
            <a:ext cx="487363" cy="487363"/>
          </a:xfrm>
          <a:prstGeom prst="rect">
            <a:avLst/>
          </a:prstGeom>
        </p:spPr>
      </p:pic>
      <p:pic>
        <p:nvPicPr>
          <p:cNvPr id="21" name="AmthanhThua">
            <a:hlinkClick r:id="" action="ppaction://media"/>
            <a:extLst>
              <a:ext uri="{FF2B5EF4-FFF2-40B4-BE49-F238E27FC236}">
                <a16:creationId xmlns:a16="http://schemas.microsoft.com/office/drawing/2014/main" id="{FA07B5E1-FCDE-46F1-8049-74A3C847948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318854" y="4592815"/>
            <a:ext cx="487363" cy="487363"/>
          </a:xfrm>
          <a:prstGeom prst="rect">
            <a:avLst/>
          </a:prstGeom>
        </p:spPr>
      </p:pic>
      <p:pic>
        <p:nvPicPr>
          <p:cNvPr id="23" name="Picture 22">
            <a:hlinkClick r:id="rId12" action="ppaction://hlinksldjump"/>
            <a:extLst>
              <a:ext uri="{FF2B5EF4-FFF2-40B4-BE49-F238E27FC236}">
                <a16:creationId xmlns:a16="http://schemas.microsoft.com/office/drawing/2014/main" id="{520E31AD-232B-4622-BBA5-1BB2149E737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8480499" y="99781"/>
            <a:ext cx="627889" cy="627889"/>
          </a:xfrm>
          <a:prstGeom prst="rect">
            <a:avLst/>
          </a:prstGeom>
        </p:spPr>
      </p:pic>
      <p:pic>
        <p:nvPicPr>
          <p:cNvPr id="24" name="Picture 23">
            <a:extLst>
              <a:ext uri="{FF2B5EF4-FFF2-40B4-BE49-F238E27FC236}">
                <a16:creationId xmlns:a16="http://schemas.microsoft.com/office/drawing/2014/main" id="{6F2F8227-31C6-409E-B1CD-3428E81CFAA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187425" y="2927148"/>
            <a:ext cx="888627" cy="635202"/>
          </a:xfrm>
          <a:prstGeom prst="rect">
            <a:avLst/>
          </a:prstGeom>
        </p:spPr>
      </p:pic>
      <p:grpSp>
        <p:nvGrpSpPr>
          <p:cNvPr id="25" name="Google Shape;1827;p54">
            <a:extLst>
              <a:ext uri="{FF2B5EF4-FFF2-40B4-BE49-F238E27FC236}">
                <a16:creationId xmlns:a16="http://schemas.microsoft.com/office/drawing/2014/main" id="{E7A8A9E0-9602-4499-B3FD-8B30A3896963}"/>
              </a:ext>
            </a:extLst>
          </p:cNvPr>
          <p:cNvGrpSpPr/>
          <p:nvPr/>
        </p:nvGrpSpPr>
        <p:grpSpPr>
          <a:xfrm>
            <a:off x="111123" y="2653275"/>
            <a:ext cx="1918159" cy="2490225"/>
            <a:chOff x="-221649" y="1584725"/>
            <a:chExt cx="1007990" cy="1308610"/>
          </a:xfrm>
        </p:grpSpPr>
        <p:sp>
          <p:nvSpPr>
            <p:cNvPr id="26" name="Google Shape;1828;p54">
              <a:extLst>
                <a:ext uri="{FF2B5EF4-FFF2-40B4-BE49-F238E27FC236}">
                  <a16:creationId xmlns:a16="http://schemas.microsoft.com/office/drawing/2014/main" id="{D63AD907-1F60-492E-B2AB-BDF7AA3E7804}"/>
                </a:ext>
              </a:extLst>
            </p:cNvPr>
            <p:cNvSpPr/>
            <p:nvPr/>
          </p:nvSpPr>
          <p:spPr>
            <a:xfrm>
              <a:off x="-208050" y="1584725"/>
              <a:ext cx="861775" cy="975809"/>
            </a:xfrm>
            <a:custGeom>
              <a:avLst/>
              <a:gdLst/>
              <a:ahLst/>
              <a:cxnLst/>
              <a:rect l="l" t="t" r="r" b="b"/>
              <a:pathLst>
                <a:path w="36312" h="41117" extrusionOk="0">
                  <a:moveTo>
                    <a:pt x="14201" y="1"/>
                  </a:moveTo>
                  <a:cubicBezTo>
                    <a:pt x="8381" y="1"/>
                    <a:pt x="0" y="4529"/>
                    <a:pt x="1620" y="31461"/>
                  </a:cubicBezTo>
                  <a:lnTo>
                    <a:pt x="1051" y="41117"/>
                  </a:lnTo>
                  <a:lnTo>
                    <a:pt x="1051" y="41117"/>
                  </a:lnTo>
                  <a:lnTo>
                    <a:pt x="36312" y="39245"/>
                  </a:lnTo>
                  <a:cubicBezTo>
                    <a:pt x="36312" y="39245"/>
                    <a:pt x="34482" y="470"/>
                    <a:pt x="22359" y="470"/>
                  </a:cubicBezTo>
                  <a:cubicBezTo>
                    <a:pt x="21446" y="470"/>
                    <a:pt x="20474" y="690"/>
                    <a:pt x="19441" y="1163"/>
                  </a:cubicBezTo>
                  <a:cubicBezTo>
                    <a:pt x="19441" y="1163"/>
                    <a:pt x="17149" y="1"/>
                    <a:pt x="14201" y="1"/>
                  </a:cubicBezTo>
                  <a:close/>
                </a:path>
              </a:pathLst>
            </a:custGeom>
            <a:solidFill>
              <a:schemeClr val="dk2"/>
            </a:solidFill>
            <a:ln w="5425" cap="flat" cmpd="sng">
              <a:solidFill>
                <a:schemeClr val="dk2"/>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829;p54">
              <a:extLst>
                <a:ext uri="{FF2B5EF4-FFF2-40B4-BE49-F238E27FC236}">
                  <a16:creationId xmlns:a16="http://schemas.microsoft.com/office/drawing/2014/main" id="{A33A06A2-C229-4FF0-8CDF-DA3D03EF3D5F}"/>
                </a:ext>
              </a:extLst>
            </p:cNvPr>
            <p:cNvSpPr/>
            <p:nvPr/>
          </p:nvSpPr>
          <p:spPr>
            <a:xfrm>
              <a:off x="-221649" y="1811228"/>
              <a:ext cx="1007990" cy="1082107"/>
            </a:xfrm>
            <a:custGeom>
              <a:avLst/>
              <a:gdLst/>
              <a:ahLst/>
              <a:cxnLst/>
              <a:rect l="l" t="t" r="r" b="b"/>
              <a:pathLst>
                <a:path w="42473" h="45596" extrusionOk="0">
                  <a:moveTo>
                    <a:pt x="38665" y="0"/>
                  </a:moveTo>
                  <a:cubicBezTo>
                    <a:pt x="37936" y="0"/>
                    <a:pt x="37237" y="2876"/>
                    <a:pt x="37237" y="2876"/>
                  </a:cubicBezTo>
                  <a:cubicBezTo>
                    <a:pt x="37237" y="2876"/>
                    <a:pt x="36737" y="1598"/>
                    <a:pt x="36212" y="1598"/>
                  </a:cubicBezTo>
                  <a:cubicBezTo>
                    <a:pt x="36101" y="1598"/>
                    <a:pt x="35990" y="1654"/>
                    <a:pt x="35881" y="1791"/>
                  </a:cubicBezTo>
                  <a:cubicBezTo>
                    <a:pt x="35366" y="2496"/>
                    <a:pt x="35746" y="4693"/>
                    <a:pt x="35664" y="6158"/>
                  </a:cubicBezTo>
                  <a:cubicBezTo>
                    <a:pt x="35447" y="7731"/>
                    <a:pt x="34010" y="16194"/>
                    <a:pt x="26930" y="20127"/>
                  </a:cubicBezTo>
                  <a:cubicBezTo>
                    <a:pt x="25466" y="20940"/>
                    <a:pt x="23865" y="21510"/>
                    <a:pt x="22184" y="21808"/>
                  </a:cubicBezTo>
                  <a:lnTo>
                    <a:pt x="21804" y="18662"/>
                  </a:lnTo>
                  <a:lnTo>
                    <a:pt x="16352" y="18608"/>
                  </a:lnTo>
                  <a:lnTo>
                    <a:pt x="16352" y="18608"/>
                  </a:lnTo>
                  <a:lnTo>
                    <a:pt x="16488" y="22920"/>
                  </a:lnTo>
                  <a:cubicBezTo>
                    <a:pt x="16187" y="22905"/>
                    <a:pt x="15893" y="22897"/>
                    <a:pt x="15606" y="22897"/>
                  </a:cubicBezTo>
                  <a:cubicBezTo>
                    <a:pt x="1" y="22897"/>
                    <a:pt x="3034" y="45596"/>
                    <a:pt x="3034" y="45596"/>
                  </a:cubicBezTo>
                  <a:lnTo>
                    <a:pt x="31270" y="45135"/>
                  </a:lnTo>
                  <a:lnTo>
                    <a:pt x="30755" y="27694"/>
                  </a:lnTo>
                  <a:cubicBezTo>
                    <a:pt x="39000" y="25497"/>
                    <a:pt x="41225" y="7894"/>
                    <a:pt x="41225" y="7894"/>
                  </a:cubicBezTo>
                  <a:cubicBezTo>
                    <a:pt x="42038" y="4151"/>
                    <a:pt x="42472" y="1547"/>
                    <a:pt x="42093" y="1438"/>
                  </a:cubicBezTo>
                  <a:cubicBezTo>
                    <a:pt x="42070" y="1432"/>
                    <a:pt x="42047" y="1429"/>
                    <a:pt x="42025" y="1429"/>
                  </a:cubicBezTo>
                  <a:cubicBezTo>
                    <a:pt x="41478" y="1429"/>
                    <a:pt x="40948" y="3261"/>
                    <a:pt x="40818" y="4042"/>
                  </a:cubicBezTo>
                  <a:cubicBezTo>
                    <a:pt x="40926" y="3066"/>
                    <a:pt x="41279" y="706"/>
                    <a:pt x="40872" y="625"/>
                  </a:cubicBezTo>
                  <a:cubicBezTo>
                    <a:pt x="40864" y="623"/>
                    <a:pt x="40855" y="622"/>
                    <a:pt x="40847" y="622"/>
                  </a:cubicBezTo>
                  <a:cubicBezTo>
                    <a:pt x="40421" y="622"/>
                    <a:pt x="39973" y="2649"/>
                    <a:pt x="39760" y="3527"/>
                  </a:cubicBezTo>
                  <a:cubicBezTo>
                    <a:pt x="39950" y="2550"/>
                    <a:pt x="40302" y="191"/>
                    <a:pt x="39923" y="163"/>
                  </a:cubicBezTo>
                  <a:cubicBezTo>
                    <a:pt x="39917" y="163"/>
                    <a:pt x="39910" y="163"/>
                    <a:pt x="39904" y="163"/>
                  </a:cubicBezTo>
                  <a:cubicBezTo>
                    <a:pt x="39234" y="163"/>
                    <a:pt x="38648" y="3066"/>
                    <a:pt x="38648" y="3066"/>
                  </a:cubicBezTo>
                  <a:cubicBezTo>
                    <a:pt x="38648" y="3066"/>
                    <a:pt x="39217" y="28"/>
                    <a:pt x="38675" y="1"/>
                  </a:cubicBezTo>
                  <a:cubicBezTo>
                    <a:pt x="38672" y="1"/>
                    <a:pt x="38668" y="0"/>
                    <a:pt x="38665" y="0"/>
                  </a:cubicBezTo>
                  <a:close/>
                </a:path>
              </a:pathLst>
            </a:custGeom>
            <a:solidFill>
              <a:srgbClr val="DD7E6B"/>
            </a:solidFill>
            <a:ln w="6100"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830;p54">
              <a:extLst>
                <a:ext uri="{FF2B5EF4-FFF2-40B4-BE49-F238E27FC236}">
                  <a16:creationId xmlns:a16="http://schemas.microsoft.com/office/drawing/2014/main" id="{1037D3B7-2B2D-4172-9562-6E1547A45F09}"/>
                </a:ext>
              </a:extLst>
            </p:cNvPr>
            <p:cNvSpPr/>
            <p:nvPr/>
          </p:nvSpPr>
          <p:spPr>
            <a:xfrm>
              <a:off x="658791" y="1883984"/>
              <a:ext cx="32229" cy="66332"/>
            </a:xfrm>
            <a:custGeom>
              <a:avLst/>
              <a:gdLst/>
              <a:ahLst/>
              <a:cxnLst/>
              <a:rect l="l" t="t" r="r" b="b"/>
              <a:pathLst>
                <a:path w="1358" h="2795" fill="none" extrusionOk="0">
                  <a:moveTo>
                    <a:pt x="82" y="1"/>
                  </a:moveTo>
                  <a:cubicBezTo>
                    <a:pt x="82" y="1"/>
                    <a:pt x="1357" y="1520"/>
                    <a:pt x="1" y="2795"/>
                  </a:cubicBezTo>
                </a:path>
              </a:pathLst>
            </a:custGeom>
            <a:noFill/>
            <a:ln w="6100"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831;p54">
              <a:extLst>
                <a:ext uri="{FF2B5EF4-FFF2-40B4-BE49-F238E27FC236}">
                  <a16:creationId xmlns:a16="http://schemas.microsoft.com/office/drawing/2014/main" id="{B6693273-C088-417A-A5BE-200E2246E3AE}"/>
                </a:ext>
              </a:extLst>
            </p:cNvPr>
            <p:cNvSpPr/>
            <p:nvPr/>
          </p:nvSpPr>
          <p:spPr>
            <a:xfrm>
              <a:off x="684600" y="1881405"/>
              <a:ext cx="72764" cy="30259"/>
            </a:xfrm>
            <a:custGeom>
              <a:avLst/>
              <a:gdLst/>
              <a:ahLst/>
              <a:cxnLst/>
              <a:rect l="l" t="t" r="r" b="b"/>
              <a:pathLst>
                <a:path w="3066" h="1275" extrusionOk="0">
                  <a:moveTo>
                    <a:pt x="1" y="0"/>
                  </a:moveTo>
                  <a:lnTo>
                    <a:pt x="3066" y="1275"/>
                  </a:lnTo>
                </a:path>
              </a:pathLst>
            </a:custGeom>
            <a:solidFill>
              <a:srgbClr val="FFE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832;p54">
              <a:extLst>
                <a:ext uri="{FF2B5EF4-FFF2-40B4-BE49-F238E27FC236}">
                  <a16:creationId xmlns:a16="http://schemas.microsoft.com/office/drawing/2014/main" id="{362F85C3-45BD-4865-BAEC-F0C4AC692C7E}"/>
                </a:ext>
              </a:extLst>
            </p:cNvPr>
            <p:cNvSpPr/>
            <p:nvPr/>
          </p:nvSpPr>
          <p:spPr>
            <a:xfrm>
              <a:off x="684600" y="1881405"/>
              <a:ext cx="72764" cy="30259"/>
            </a:xfrm>
            <a:custGeom>
              <a:avLst/>
              <a:gdLst/>
              <a:ahLst/>
              <a:cxnLst/>
              <a:rect l="l" t="t" r="r" b="b"/>
              <a:pathLst>
                <a:path w="3066" h="1275" fill="none" extrusionOk="0">
                  <a:moveTo>
                    <a:pt x="1" y="0"/>
                  </a:moveTo>
                  <a:lnTo>
                    <a:pt x="3066" y="1275"/>
                  </a:lnTo>
                </a:path>
              </a:pathLst>
            </a:custGeom>
            <a:noFill/>
            <a:ln w="6100"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833;p54">
              <a:extLst>
                <a:ext uri="{FF2B5EF4-FFF2-40B4-BE49-F238E27FC236}">
                  <a16:creationId xmlns:a16="http://schemas.microsoft.com/office/drawing/2014/main" id="{BEEB4E47-3085-4FD4-A6B0-4721DC15EA5B}"/>
                </a:ext>
              </a:extLst>
            </p:cNvPr>
            <p:cNvSpPr/>
            <p:nvPr/>
          </p:nvSpPr>
          <p:spPr>
            <a:xfrm>
              <a:off x="-11901" y="2523179"/>
              <a:ext cx="8401" cy="206022"/>
            </a:xfrm>
            <a:custGeom>
              <a:avLst/>
              <a:gdLst/>
              <a:ahLst/>
              <a:cxnLst/>
              <a:rect l="l" t="t" r="r" b="b"/>
              <a:pathLst>
                <a:path w="354" h="8681" extrusionOk="0">
                  <a:moveTo>
                    <a:pt x="353" y="1"/>
                  </a:moveTo>
                  <a:lnTo>
                    <a:pt x="1" y="8680"/>
                  </a:lnTo>
                </a:path>
              </a:pathLst>
            </a:custGeom>
            <a:solidFill>
              <a:srgbClr val="FFE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834;p54">
              <a:extLst>
                <a:ext uri="{FF2B5EF4-FFF2-40B4-BE49-F238E27FC236}">
                  <a16:creationId xmlns:a16="http://schemas.microsoft.com/office/drawing/2014/main" id="{2A005870-CF39-469B-B5BE-02962DEF0040}"/>
                </a:ext>
              </a:extLst>
            </p:cNvPr>
            <p:cNvSpPr/>
            <p:nvPr/>
          </p:nvSpPr>
          <p:spPr>
            <a:xfrm>
              <a:off x="-11901" y="2523179"/>
              <a:ext cx="8401" cy="206022"/>
            </a:xfrm>
            <a:custGeom>
              <a:avLst/>
              <a:gdLst/>
              <a:ahLst/>
              <a:cxnLst/>
              <a:rect l="l" t="t" r="r" b="b"/>
              <a:pathLst>
                <a:path w="354" h="8681" fill="none" extrusionOk="0">
                  <a:moveTo>
                    <a:pt x="353" y="1"/>
                  </a:moveTo>
                  <a:lnTo>
                    <a:pt x="1" y="8680"/>
                  </a:lnTo>
                </a:path>
              </a:pathLst>
            </a:custGeom>
            <a:noFill/>
            <a:ln w="6100"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835;p54">
              <a:extLst>
                <a:ext uri="{FF2B5EF4-FFF2-40B4-BE49-F238E27FC236}">
                  <a16:creationId xmlns:a16="http://schemas.microsoft.com/office/drawing/2014/main" id="{75BAAF46-DC7E-469D-9547-32C8A93F1DBC}"/>
                </a:ext>
              </a:extLst>
            </p:cNvPr>
            <p:cNvSpPr/>
            <p:nvPr/>
          </p:nvSpPr>
          <p:spPr>
            <a:xfrm>
              <a:off x="-173472" y="2220613"/>
              <a:ext cx="818202" cy="670799"/>
            </a:xfrm>
            <a:custGeom>
              <a:avLst/>
              <a:gdLst/>
              <a:ahLst/>
              <a:cxnLst/>
              <a:rect l="l" t="t" r="r" b="b"/>
              <a:pathLst>
                <a:path w="34476" h="28265" extrusionOk="0">
                  <a:moveTo>
                    <a:pt x="28443" y="1"/>
                  </a:moveTo>
                  <a:cubicBezTo>
                    <a:pt x="28254" y="1"/>
                    <a:pt x="28066" y="76"/>
                    <a:pt x="27938" y="218"/>
                  </a:cubicBezTo>
                  <a:cubicBezTo>
                    <a:pt x="26962" y="1303"/>
                    <a:pt x="25850" y="2361"/>
                    <a:pt x="24900" y="2877"/>
                  </a:cubicBezTo>
                  <a:cubicBezTo>
                    <a:pt x="23951" y="3419"/>
                    <a:pt x="22947" y="3853"/>
                    <a:pt x="21890" y="4151"/>
                  </a:cubicBezTo>
                  <a:cubicBezTo>
                    <a:pt x="21239" y="6186"/>
                    <a:pt x="19530" y="7705"/>
                    <a:pt x="17414" y="8084"/>
                  </a:cubicBezTo>
                  <a:cubicBezTo>
                    <a:pt x="17140" y="8133"/>
                    <a:pt x="16863" y="8156"/>
                    <a:pt x="16587" y="8156"/>
                  </a:cubicBezTo>
                  <a:cubicBezTo>
                    <a:pt x="14704" y="8156"/>
                    <a:pt x="12826" y="7076"/>
                    <a:pt x="11691" y="5562"/>
                  </a:cubicBezTo>
                  <a:cubicBezTo>
                    <a:pt x="4042" y="6647"/>
                    <a:pt x="896" y="14079"/>
                    <a:pt x="1" y="18581"/>
                  </a:cubicBezTo>
                  <a:cubicBezTo>
                    <a:pt x="191" y="19042"/>
                    <a:pt x="570" y="19422"/>
                    <a:pt x="1086" y="19558"/>
                  </a:cubicBezTo>
                  <a:cubicBezTo>
                    <a:pt x="1155" y="19570"/>
                    <a:pt x="1222" y="19576"/>
                    <a:pt x="1288" y="19576"/>
                  </a:cubicBezTo>
                  <a:cubicBezTo>
                    <a:pt x="1943" y="19576"/>
                    <a:pt x="2430" y="18995"/>
                    <a:pt x="2849" y="18527"/>
                  </a:cubicBezTo>
                  <a:cubicBezTo>
                    <a:pt x="2873" y="18494"/>
                    <a:pt x="2903" y="18481"/>
                    <a:pt x="2932" y="18481"/>
                  </a:cubicBezTo>
                  <a:cubicBezTo>
                    <a:pt x="3002" y="18481"/>
                    <a:pt x="3074" y="18551"/>
                    <a:pt x="3093" y="18608"/>
                  </a:cubicBezTo>
                  <a:cubicBezTo>
                    <a:pt x="3147" y="19205"/>
                    <a:pt x="3391" y="19883"/>
                    <a:pt x="4042" y="19910"/>
                  </a:cubicBezTo>
                  <a:lnTo>
                    <a:pt x="4178" y="19910"/>
                  </a:lnTo>
                  <a:cubicBezTo>
                    <a:pt x="4910" y="19856"/>
                    <a:pt x="5317" y="19097"/>
                    <a:pt x="5615" y="18527"/>
                  </a:cubicBezTo>
                  <a:cubicBezTo>
                    <a:pt x="5636" y="18476"/>
                    <a:pt x="5675" y="18456"/>
                    <a:pt x="5716" y="18456"/>
                  </a:cubicBezTo>
                  <a:cubicBezTo>
                    <a:pt x="5785" y="18456"/>
                    <a:pt x="5859" y="18513"/>
                    <a:pt x="5859" y="18581"/>
                  </a:cubicBezTo>
                  <a:cubicBezTo>
                    <a:pt x="5859" y="19124"/>
                    <a:pt x="6266" y="19585"/>
                    <a:pt x="6809" y="19666"/>
                  </a:cubicBezTo>
                  <a:lnTo>
                    <a:pt x="6266" y="28264"/>
                  </a:lnTo>
                  <a:lnTo>
                    <a:pt x="6266" y="28264"/>
                  </a:lnTo>
                  <a:lnTo>
                    <a:pt x="29728" y="27885"/>
                  </a:lnTo>
                  <a:lnTo>
                    <a:pt x="28996" y="10851"/>
                  </a:lnTo>
                  <a:cubicBezTo>
                    <a:pt x="30813" y="10336"/>
                    <a:pt x="32712" y="8057"/>
                    <a:pt x="34285" y="6131"/>
                  </a:cubicBezTo>
                  <a:cubicBezTo>
                    <a:pt x="34448" y="5942"/>
                    <a:pt x="34475" y="5643"/>
                    <a:pt x="34367" y="5399"/>
                  </a:cubicBezTo>
                  <a:cubicBezTo>
                    <a:pt x="34231" y="5101"/>
                    <a:pt x="33933" y="4884"/>
                    <a:pt x="33607" y="4829"/>
                  </a:cubicBezTo>
                  <a:cubicBezTo>
                    <a:pt x="33282" y="4829"/>
                    <a:pt x="33010" y="5019"/>
                    <a:pt x="32902" y="5318"/>
                  </a:cubicBezTo>
                  <a:cubicBezTo>
                    <a:pt x="32876" y="5379"/>
                    <a:pt x="32830" y="5403"/>
                    <a:pt x="32784" y="5403"/>
                  </a:cubicBezTo>
                  <a:cubicBezTo>
                    <a:pt x="32686" y="5403"/>
                    <a:pt x="32584" y="5293"/>
                    <a:pt x="32658" y="5182"/>
                  </a:cubicBezTo>
                  <a:cubicBezTo>
                    <a:pt x="32902" y="4667"/>
                    <a:pt x="32821" y="4043"/>
                    <a:pt x="32441" y="3609"/>
                  </a:cubicBezTo>
                  <a:cubicBezTo>
                    <a:pt x="32295" y="3463"/>
                    <a:pt x="32105" y="3361"/>
                    <a:pt x="31911" y="3361"/>
                  </a:cubicBezTo>
                  <a:cubicBezTo>
                    <a:pt x="31889" y="3361"/>
                    <a:pt x="31866" y="3362"/>
                    <a:pt x="31844" y="3365"/>
                  </a:cubicBezTo>
                  <a:cubicBezTo>
                    <a:pt x="31546" y="3392"/>
                    <a:pt x="31274" y="3555"/>
                    <a:pt x="31112" y="3826"/>
                  </a:cubicBezTo>
                  <a:cubicBezTo>
                    <a:pt x="31081" y="3857"/>
                    <a:pt x="31043" y="3870"/>
                    <a:pt x="31006" y="3870"/>
                  </a:cubicBezTo>
                  <a:cubicBezTo>
                    <a:pt x="30915" y="3870"/>
                    <a:pt x="30829" y="3787"/>
                    <a:pt x="30868" y="3690"/>
                  </a:cubicBezTo>
                  <a:cubicBezTo>
                    <a:pt x="31057" y="3121"/>
                    <a:pt x="31329" y="2361"/>
                    <a:pt x="30976" y="1819"/>
                  </a:cubicBezTo>
                  <a:cubicBezTo>
                    <a:pt x="30802" y="1514"/>
                    <a:pt x="30425" y="1349"/>
                    <a:pt x="30059" y="1349"/>
                  </a:cubicBezTo>
                  <a:cubicBezTo>
                    <a:pt x="29741" y="1349"/>
                    <a:pt x="29431" y="1473"/>
                    <a:pt x="29267" y="1737"/>
                  </a:cubicBezTo>
                  <a:cubicBezTo>
                    <a:pt x="29236" y="1785"/>
                    <a:pt x="29192" y="1805"/>
                    <a:pt x="29149" y="1805"/>
                  </a:cubicBezTo>
                  <a:cubicBezTo>
                    <a:pt x="29044" y="1805"/>
                    <a:pt x="28939" y="1690"/>
                    <a:pt x="28996" y="1575"/>
                  </a:cubicBezTo>
                  <a:cubicBezTo>
                    <a:pt x="29294" y="1141"/>
                    <a:pt x="29267" y="571"/>
                    <a:pt x="28915" y="191"/>
                  </a:cubicBezTo>
                  <a:cubicBezTo>
                    <a:pt x="28786" y="62"/>
                    <a:pt x="28614" y="1"/>
                    <a:pt x="28443" y="1"/>
                  </a:cubicBezTo>
                  <a:close/>
                </a:path>
              </a:pathLst>
            </a:custGeom>
            <a:solidFill>
              <a:srgbClr val="7DE3D6"/>
            </a:solidFill>
            <a:ln w="5425" cap="flat" cmpd="sng">
              <a:solidFill>
                <a:srgbClr val="7DE3D6"/>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836;p54">
              <a:extLst>
                <a:ext uri="{FF2B5EF4-FFF2-40B4-BE49-F238E27FC236}">
                  <a16:creationId xmlns:a16="http://schemas.microsoft.com/office/drawing/2014/main" id="{39AEC933-18DA-4EC6-8A86-9796A0413CB3}"/>
                </a:ext>
              </a:extLst>
            </p:cNvPr>
            <p:cNvSpPr/>
            <p:nvPr/>
          </p:nvSpPr>
          <p:spPr>
            <a:xfrm>
              <a:off x="-12542" y="2523179"/>
              <a:ext cx="9042" cy="163541"/>
            </a:xfrm>
            <a:custGeom>
              <a:avLst/>
              <a:gdLst/>
              <a:ahLst/>
              <a:cxnLst/>
              <a:rect l="l" t="t" r="r" b="b"/>
              <a:pathLst>
                <a:path w="381" h="6891" fill="none" extrusionOk="0">
                  <a:moveTo>
                    <a:pt x="380" y="1"/>
                  </a:moveTo>
                  <a:lnTo>
                    <a:pt x="1" y="6890"/>
                  </a:lnTo>
                </a:path>
              </a:pathLst>
            </a:custGeom>
            <a:noFill/>
            <a:ln w="54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837;p54">
              <a:extLst>
                <a:ext uri="{FF2B5EF4-FFF2-40B4-BE49-F238E27FC236}">
                  <a16:creationId xmlns:a16="http://schemas.microsoft.com/office/drawing/2014/main" id="{BD99F0A8-4406-4A91-BD3C-5A11E554B8E3}"/>
                </a:ext>
              </a:extLst>
            </p:cNvPr>
            <p:cNvSpPr/>
            <p:nvPr/>
          </p:nvSpPr>
          <p:spPr>
            <a:xfrm>
              <a:off x="-181185" y="1676593"/>
              <a:ext cx="781487" cy="620012"/>
            </a:xfrm>
            <a:custGeom>
              <a:avLst/>
              <a:gdLst/>
              <a:ahLst/>
              <a:cxnLst/>
              <a:rect l="l" t="t" r="r" b="b"/>
              <a:pathLst>
                <a:path w="32929" h="26125" extrusionOk="0">
                  <a:moveTo>
                    <a:pt x="15704" y="0"/>
                  </a:moveTo>
                  <a:cubicBezTo>
                    <a:pt x="15202" y="0"/>
                    <a:pt x="14695" y="37"/>
                    <a:pt x="14186" y="113"/>
                  </a:cubicBezTo>
                  <a:cubicBezTo>
                    <a:pt x="8083" y="1008"/>
                    <a:pt x="3933" y="7165"/>
                    <a:pt x="4611" y="14028"/>
                  </a:cubicBezTo>
                  <a:cubicBezTo>
                    <a:pt x="4141" y="13720"/>
                    <a:pt x="3594" y="13557"/>
                    <a:pt x="3038" y="13557"/>
                  </a:cubicBezTo>
                  <a:cubicBezTo>
                    <a:pt x="2664" y="13557"/>
                    <a:pt x="2286" y="13631"/>
                    <a:pt x="1926" y="13784"/>
                  </a:cubicBezTo>
                  <a:cubicBezTo>
                    <a:pt x="434" y="14489"/>
                    <a:pt x="0" y="16577"/>
                    <a:pt x="977" y="18476"/>
                  </a:cubicBezTo>
                  <a:cubicBezTo>
                    <a:pt x="1759" y="19956"/>
                    <a:pt x="3150" y="20875"/>
                    <a:pt x="4433" y="20875"/>
                  </a:cubicBezTo>
                  <a:cubicBezTo>
                    <a:pt x="4796" y="20875"/>
                    <a:pt x="5150" y="20802"/>
                    <a:pt x="5479" y="20646"/>
                  </a:cubicBezTo>
                  <a:cubicBezTo>
                    <a:pt x="5886" y="20456"/>
                    <a:pt x="6212" y="20185"/>
                    <a:pt x="6456" y="19832"/>
                  </a:cubicBezTo>
                  <a:cubicBezTo>
                    <a:pt x="8636" y="23660"/>
                    <a:pt x="12439" y="26124"/>
                    <a:pt x="16570" y="26124"/>
                  </a:cubicBezTo>
                  <a:cubicBezTo>
                    <a:pt x="17064" y="26124"/>
                    <a:pt x="17563" y="26089"/>
                    <a:pt x="18065" y="26017"/>
                  </a:cubicBezTo>
                  <a:cubicBezTo>
                    <a:pt x="22838" y="25311"/>
                    <a:pt x="26419" y="21351"/>
                    <a:pt x="27422" y="16360"/>
                  </a:cubicBezTo>
                  <a:cubicBezTo>
                    <a:pt x="27802" y="16794"/>
                    <a:pt x="28317" y="17066"/>
                    <a:pt x="28887" y="17174"/>
                  </a:cubicBezTo>
                  <a:cubicBezTo>
                    <a:pt x="28991" y="17188"/>
                    <a:pt x="29095" y="17195"/>
                    <a:pt x="29199" y="17195"/>
                  </a:cubicBezTo>
                  <a:cubicBezTo>
                    <a:pt x="30721" y="17195"/>
                    <a:pt x="32193" y="15739"/>
                    <a:pt x="32549" y="13784"/>
                  </a:cubicBezTo>
                  <a:cubicBezTo>
                    <a:pt x="32929" y="11668"/>
                    <a:pt x="31925" y="9796"/>
                    <a:pt x="30270" y="9579"/>
                  </a:cubicBezTo>
                  <a:cubicBezTo>
                    <a:pt x="30153" y="9561"/>
                    <a:pt x="30035" y="9552"/>
                    <a:pt x="29917" y="9552"/>
                  </a:cubicBezTo>
                  <a:cubicBezTo>
                    <a:pt x="29003" y="9552"/>
                    <a:pt x="28101" y="10098"/>
                    <a:pt x="27477" y="10963"/>
                  </a:cubicBezTo>
                  <a:cubicBezTo>
                    <a:pt x="26332" y="4591"/>
                    <a:pt x="21304" y="0"/>
                    <a:pt x="15704" y="0"/>
                  </a:cubicBezTo>
                  <a:close/>
                </a:path>
              </a:pathLst>
            </a:custGeom>
            <a:solidFill>
              <a:srgbClr val="DD7E6B"/>
            </a:solidFill>
            <a:ln w="6100"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838;p54">
              <a:extLst>
                <a:ext uri="{FF2B5EF4-FFF2-40B4-BE49-F238E27FC236}">
                  <a16:creationId xmlns:a16="http://schemas.microsoft.com/office/drawing/2014/main" id="{25783353-6CAA-422C-AB3B-8DE9B2EBF266}"/>
                </a:ext>
              </a:extLst>
            </p:cNvPr>
            <p:cNvSpPr/>
            <p:nvPr/>
          </p:nvSpPr>
          <p:spPr>
            <a:xfrm>
              <a:off x="-320" y="2056147"/>
              <a:ext cx="171372" cy="143677"/>
            </a:xfrm>
            <a:custGeom>
              <a:avLst/>
              <a:gdLst/>
              <a:ahLst/>
              <a:cxnLst/>
              <a:rect l="l" t="t" r="r" b="b"/>
              <a:pathLst>
                <a:path w="7221" h="6054" extrusionOk="0">
                  <a:moveTo>
                    <a:pt x="4013" y="0"/>
                  </a:moveTo>
                  <a:cubicBezTo>
                    <a:pt x="3915" y="0"/>
                    <a:pt x="3816" y="5"/>
                    <a:pt x="3717" y="15"/>
                  </a:cubicBezTo>
                  <a:cubicBezTo>
                    <a:pt x="1032" y="286"/>
                    <a:pt x="1" y="3649"/>
                    <a:pt x="2089" y="5358"/>
                  </a:cubicBezTo>
                  <a:cubicBezTo>
                    <a:pt x="2677" y="5839"/>
                    <a:pt x="3347" y="6054"/>
                    <a:pt x="4000" y="6054"/>
                  </a:cubicBezTo>
                  <a:cubicBezTo>
                    <a:pt x="5666" y="6054"/>
                    <a:pt x="7221" y="4657"/>
                    <a:pt x="7026" y="2727"/>
                  </a:cubicBezTo>
                  <a:cubicBezTo>
                    <a:pt x="6873" y="1172"/>
                    <a:pt x="5546" y="0"/>
                    <a:pt x="4013" y="0"/>
                  </a:cubicBezTo>
                  <a:close/>
                </a:path>
              </a:pathLst>
            </a:custGeom>
            <a:solidFill>
              <a:srgbClr val="FF5D36"/>
            </a:solidFill>
            <a:ln w="8125" cap="flat" cmpd="sng">
              <a:solidFill>
                <a:srgbClr val="FF5D36"/>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839;p54">
              <a:extLst>
                <a:ext uri="{FF2B5EF4-FFF2-40B4-BE49-F238E27FC236}">
                  <a16:creationId xmlns:a16="http://schemas.microsoft.com/office/drawing/2014/main" id="{08E13CAA-72D6-4C12-AE44-1D4E28A893C0}"/>
                </a:ext>
              </a:extLst>
            </p:cNvPr>
            <p:cNvSpPr/>
            <p:nvPr/>
          </p:nvSpPr>
          <p:spPr>
            <a:xfrm>
              <a:off x="250746" y="2031038"/>
              <a:ext cx="170732" cy="144199"/>
            </a:xfrm>
            <a:custGeom>
              <a:avLst/>
              <a:gdLst/>
              <a:ahLst/>
              <a:cxnLst/>
              <a:rect l="l" t="t" r="r" b="b"/>
              <a:pathLst>
                <a:path w="7194" h="6076" extrusionOk="0">
                  <a:moveTo>
                    <a:pt x="3985" y="0"/>
                  </a:moveTo>
                  <a:cubicBezTo>
                    <a:pt x="3887" y="0"/>
                    <a:pt x="3788" y="5"/>
                    <a:pt x="3689" y="15"/>
                  </a:cubicBezTo>
                  <a:cubicBezTo>
                    <a:pt x="1004" y="286"/>
                    <a:pt x="0" y="3677"/>
                    <a:pt x="2089" y="5386"/>
                  </a:cubicBezTo>
                  <a:cubicBezTo>
                    <a:pt x="2673" y="5863"/>
                    <a:pt x="3335" y="6076"/>
                    <a:pt x="3980" y="6076"/>
                  </a:cubicBezTo>
                  <a:cubicBezTo>
                    <a:pt x="5643" y="6076"/>
                    <a:pt x="7194" y="4662"/>
                    <a:pt x="6998" y="2727"/>
                  </a:cubicBezTo>
                  <a:cubicBezTo>
                    <a:pt x="6845" y="1172"/>
                    <a:pt x="5518" y="0"/>
                    <a:pt x="3985" y="0"/>
                  </a:cubicBezTo>
                  <a:close/>
                </a:path>
              </a:pathLst>
            </a:custGeom>
            <a:solidFill>
              <a:srgbClr val="FF5D36"/>
            </a:solidFill>
            <a:ln w="8125" cap="flat" cmpd="sng">
              <a:solidFill>
                <a:srgbClr val="FF5D36"/>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840;p54">
              <a:extLst>
                <a:ext uri="{FF2B5EF4-FFF2-40B4-BE49-F238E27FC236}">
                  <a16:creationId xmlns:a16="http://schemas.microsoft.com/office/drawing/2014/main" id="{79673A02-0E6F-404C-9C13-293A39FE3B38}"/>
                </a:ext>
              </a:extLst>
            </p:cNvPr>
            <p:cNvSpPr/>
            <p:nvPr/>
          </p:nvSpPr>
          <p:spPr>
            <a:xfrm>
              <a:off x="300941" y="1975931"/>
              <a:ext cx="48319" cy="63935"/>
            </a:xfrm>
            <a:custGeom>
              <a:avLst/>
              <a:gdLst/>
              <a:ahLst/>
              <a:cxnLst/>
              <a:rect l="l" t="t" r="r" b="b"/>
              <a:pathLst>
                <a:path w="2036" h="2694" extrusionOk="0">
                  <a:moveTo>
                    <a:pt x="944" y="1"/>
                  </a:moveTo>
                  <a:cubicBezTo>
                    <a:pt x="919" y="1"/>
                    <a:pt x="894" y="2"/>
                    <a:pt x="869" y="4"/>
                  </a:cubicBezTo>
                  <a:cubicBezTo>
                    <a:pt x="354" y="31"/>
                    <a:pt x="1" y="710"/>
                    <a:pt x="55" y="1442"/>
                  </a:cubicBezTo>
                  <a:cubicBezTo>
                    <a:pt x="133" y="2142"/>
                    <a:pt x="582" y="2693"/>
                    <a:pt x="1072" y="2693"/>
                  </a:cubicBezTo>
                  <a:cubicBezTo>
                    <a:pt x="1095" y="2693"/>
                    <a:pt x="1117" y="2692"/>
                    <a:pt x="1140" y="2690"/>
                  </a:cubicBezTo>
                  <a:cubicBezTo>
                    <a:pt x="1683" y="2635"/>
                    <a:pt x="2035" y="1984"/>
                    <a:pt x="1954" y="1252"/>
                  </a:cubicBezTo>
                  <a:cubicBezTo>
                    <a:pt x="1902" y="528"/>
                    <a:pt x="1455" y="1"/>
                    <a:pt x="944" y="1"/>
                  </a:cubicBezTo>
                  <a:close/>
                </a:path>
              </a:pathLst>
            </a:custGeom>
            <a:solidFill>
              <a:srgbClr val="252C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841;p54">
              <a:extLst>
                <a:ext uri="{FF2B5EF4-FFF2-40B4-BE49-F238E27FC236}">
                  <a16:creationId xmlns:a16="http://schemas.microsoft.com/office/drawing/2014/main" id="{377EF3E7-50C6-49C4-AA34-644CFF4276D1}"/>
                </a:ext>
              </a:extLst>
            </p:cNvPr>
            <p:cNvSpPr/>
            <p:nvPr/>
          </p:nvSpPr>
          <p:spPr>
            <a:xfrm>
              <a:off x="76930" y="2004909"/>
              <a:ext cx="48960" cy="63912"/>
            </a:xfrm>
            <a:custGeom>
              <a:avLst/>
              <a:gdLst/>
              <a:ahLst/>
              <a:cxnLst/>
              <a:rect l="l" t="t" r="r" b="b"/>
              <a:pathLst>
                <a:path w="2063" h="2693" extrusionOk="0">
                  <a:moveTo>
                    <a:pt x="967" y="0"/>
                  </a:moveTo>
                  <a:cubicBezTo>
                    <a:pt x="943" y="0"/>
                    <a:pt x="920" y="1"/>
                    <a:pt x="896" y="4"/>
                  </a:cubicBezTo>
                  <a:cubicBezTo>
                    <a:pt x="353" y="31"/>
                    <a:pt x="1" y="682"/>
                    <a:pt x="82" y="1441"/>
                  </a:cubicBezTo>
                  <a:cubicBezTo>
                    <a:pt x="134" y="2141"/>
                    <a:pt x="582" y="2693"/>
                    <a:pt x="1096" y="2693"/>
                  </a:cubicBezTo>
                  <a:cubicBezTo>
                    <a:pt x="1119" y="2693"/>
                    <a:pt x="1143" y="2692"/>
                    <a:pt x="1167" y="2689"/>
                  </a:cubicBezTo>
                  <a:cubicBezTo>
                    <a:pt x="1683" y="2635"/>
                    <a:pt x="2062" y="1984"/>
                    <a:pt x="1981" y="1252"/>
                  </a:cubicBezTo>
                  <a:cubicBezTo>
                    <a:pt x="1903" y="527"/>
                    <a:pt x="1455" y="0"/>
                    <a:pt x="967" y="0"/>
                  </a:cubicBezTo>
                  <a:close/>
                </a:path>
              </a:pathLst>
            </a:custGeom>
            <a:solidFill>
              <a:srgbClr val="252C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842;p54">
              <a:extLst>
                <a:ext uri="{FF2B5EF4-FFF2-40B4-BE49-F238E27FC236}">
                  <a16:creationId xmlns:a16="http://schemas.microsoft.com/office/drawing/2014/main" id="{4B01D929-914C-439A-97E6-F635129B3E96}"/>
                </a:ext>
              </a:extLst>
            </p:cNvPr>
            <p:cNvSpPr/>
            <p:nvPr/>
          </p:nvSpPr>
          <p:spPr>
            <a:xfrm>
              <a:off x="149670" y="2088020"/>
              <a:ext cx="139072" cy="89210"/>
            </a:xfrm>
            <a:custGeom>
              <a:avLst/>
              <a:gdLst/>
              <a:ahLst/>
              <a:cxnLst/>
              <a:rect l="l" t="t" r="r" b="b"/>
              <a:pathLst>
                <a:path w="5860" h="3759" extrusionOk="0">
                  <a:moveTo>
                    <a:pt x="5860" y="1"/>
                  </a:moveTo>
                  <a:lnTo>
                    <a:pt x="1" y="570"/>
                  </a:lnTo>
                  <a:cubicBezTo>
                    <a:pt x="218" y="1493"/>
                    <a:pt x="679" y="2334"/>
                    <a:pt x="1384" y="3012"/>
                  </a:cubicBezTo>
                  <a:cubicBezTo>
                    <a:pt x="1839" y="3491"/>
                    <a:pt x="2463" y="3758"/>
                    <a:pt x="3126" y="3758"/>
                  </a:cubicBezTo>
                  <a:cubicBezTo>
                    <a:pt x="3214" y="3758"/>
                    <a:pt x="3302" y="3753"/>
                    <a:pt x="3391" y="3744"/>
                  </a:cubicBezTo>
                  <a:cubicBezTo>
                    <a:pt x="4097" y="3581"/>
                    <a:pt x="4693" y="3147"/>
                    <a:pt x="5073" y="2523"/>
                  </a:cubicBezTo>
                  <a:cubicBezTo>
                    <a:pt x="5561" y="1764"/>
                    <a:pt x="5805" y="896"/>
                    <a:pt x="5860" y="1"/>
                  </a:cubicBezTo>
                  <a:close/>
                </a:path>
              </a:pathLst>
            </a:custGeom>
            <a:solidFill>
              <a:srgbClr val="252C3C"/>
            </a:solidFill>
            <a:ln w="8125" cap="flat" cmpd="sng">
              <a:solidFill>
                <a:srgbClr val="252C3C"/>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843;p54">
              <a:extLst>
                <a:ext uri="{FF2B5EF4-FFF2-40B4-BE49-F238E27FC236}">
                  <a16:creationId xmlns:a16="http://schemas.microsoft.com/office/drawing/2014/main" id="{091BF696-825B-4BAC-AAC9-6C444B1EC896}"/>
                </a:ext>
              </a:extLst>
            </p:cNvPr>
            <p:cNvSpPr/>
            <p:nvPr/>
          </p:nvSpPr>
          <p:spPr>
            <a:xfrm>
              <a:off x="181875" y="2132803"/>
              <a:ext cx="87549" cy="39918"/>
            </a:xfrm>
            <a:custGeom>
              <a:avLst/>
              <a:gdLst/>
              <a:ahLst/>
              <a:cxnLst/>
              <a:rect l="l" t="t" r="r" b="b"/>
              <a:pathLst>
                <a:path w="3689" h="1682" extrusionOk="0">
                  <a:moveTo>
                    <a:pt x="2139" y="1"/>
                  </a:moveTo>
                  <a:cubicBezTo>
                    <a:pt x="1350" y="1"/>
                    <a:pt x="565" y="333"/>
                    <a:pt x="0" y="962"/>
                  </a:cubicBezTo>
                  <a:cubicBezTo>
                    <a:pt x="455" y="1417"/>
                    <a:pt x="1079" y="1681"/>
                    <a:pt x="1741" y="1681"/>
                  </a:cubicBezTo>
                  <a:cubicBezTo>
                    <a:pt x="1829" y="1681"/>
                    <a:pt x="1918" y="1677"/>
                    <a:pt x="2007" y="1667"/>
                  </a:cubicBezTo>
                  <a:cubicBezTo>
                    <a:pt x="2712" y="1531"/>
                    <a:pt x="3336" y="1098"/>
                    <a:pt x="3689" y="474"/>
                  </a:cubicBezTo>
                  <a:cubicBezTo>
                    <a:pt x="3216" y="155"/>
                    <a:pt x="2677" y="1"/>
                    <a:pt x="2139" y="1"/>
                  </a:cubicBezTo>
                  <a:close/>
                </a:path>
              </a:pathLst>
            </a:custGeom>
            <a:solidFill>
              <a:srgbClr val="FFA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844;p54">
              <a:extLst>
                <a:ext uri="{FF2B5EF4-FFF2-40B4-BE49-F238E27FC236}">
                  <a16:creationId xmlns:a16="http://schemas.microsoft.com/office/drawing/2014/main" id="{85E323BA-3996-4602-B7A2-82A475E8219D}"/>
                </a:ext>
              </a:extLst>
            </p:cNvPr>
            <p:cNvSpPr/>
            <p:nvPr/>
          </p:nvSpPr>
          <p:spPr>
            <a:xfrm>
              <a:off x="185577" y="2027526"/>
              <a:ext cx="44593" cy="42813"/>
            </a:xfrm>
            <a:custGeom>
              <a:avLst/>
              <a:gdLst/>
              <a:ahLst/>
              <a:cxnLst/>
              <a:rect l="l" t="t" r="r" b="b"/>
              <a:pathLst>
                <a:path w="1879" h="1804" extrusionOk="0">
                  <a:moveTo>
                    <a:pt x="766" y="0"/>
                  </a:moveTo>
                  <a:cubicBezTo>
                    <a:pt x="766" y="0"/>
                    <a:pt x="1" y="1803"/>
                    <a:pt x="1462" y="1803"/>
                  </a:cubicBezTo>
                  <a:cubicBezTo>
                    <a:pt x="1533" y="1803"/>
                    <a:pt x="1608" y="1799"/>
                    <a:pt x="1688" y="1790"/>
                  </a:cubicBezTo>
                  <a:cubicBezTo>
                    <a:pt x="1878" y="1411"/>
                    <a:pt x="1878" y="950"/>
                    <a:pt x="1661" y="570"/>
                  </a:cubicBezTo>
                  <a:cubicBezTo>
                    <a:pt x="1444" y="244"/>
                    <a:pt x="1119" y="55"/>
                    <a:pt x="766" y="0"/>
                  </a:cubicBezTo>
                  <a:close/>
                </a:path>
              </a:pathLst>
            </a:custGeom>
            <a:solidFill>
              <a:srgbClr val="FF5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845;p54">
              <a:extLst>
                <a:ext uri="{FF2B5EF4-FFF2-40B4-BE49-F238E27FC236}">
                  <a16:creationId xmlns:a16="http://schemas.microsoft.com/office/drawing/2014/main" id="{514972AC-8A5D-4B95-8005-842C1275F8DF}"/>
                </a:ext>
              </a:extLst>
            </p:cNvPr>
            <p:cNvSpPr/>
            <p:nvPr/>
          </p:nvSpPr>
          <p:spPr>
            <a:xfrm>
              <a:off x="187025" y="2022376"/>
              <a:ext cx="41864" cy="52805"/>
            </a:xfrm>
            <a:custGeom>
              <a:avLst/>
              <a:gdLst/>
              <a:ahLst/>
              <a:cxnLst/>
              <a:rect l="l" t="t" r="r" b="b"/>
              <a:pathLst>
                <a:path w="1764" h="2225" fill="none" extrusionOk="0">
                  <a:moveTo>
                    <a:pt x="759" y="0"/>
                  </a:moveTo>
                  <a:cubicBezTo>
                    <a:pt x="759" y="0"/>
                    <a:pt x="0" y="2224"/>
                    <a:pt x="1763" y="2035"/>
                  </a:cubicBezTo>
                </a:path>
              </a:pathLst>
            </a:custGeom>
            <a:noFill/>
            <a:ln w="8125" cap="flat" cmpd="sng">
              <a:solidFill>
                <a:srgbClr val="252C3C"/>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846;p54">
              <a:extLst>
                <a:ext uri="{FF2B5EF4-FFF2-40B4-BE49-F238E27FC236}">
                  <a16:creationId xmlns:a16="http://schemas.microsoft.com/office/drawing/2014/main" id="{8E4A21FB-3226-4B9A-8944-CD18BE77E40B}"/>
                </a:ext>
              </a:extLst>
            </p:cNvPr>
            <p:cNvSpPr/>
            <p:nvPr/>
          </p:nvSpPr>
          <p:spPr>
            <a:xfrm>
              <a:off x="-123254" y="2056480"/>
              <a:ext cx="62464" cy="63769"/>
            </a:xfrm>
            <a:custGeom>
              <a:avLst/>
              <a:gdLst/>
              <a:ahLst/>
              <a:cxnLst/>
              <a:rect l="l" t="t" r="r" b="b"/>
              <a:pathLst>
                <a:path w="2632" h="2687" fill="none" extrusionOk="0">
                  <a:moveTo>
                    <a:pt x="0" y="1"/>
                  </a:moveTo>
                  <a:lnTo>
                    <a:pt x="2631" y="2686"/>
                  </a:lnTo>
                </a:path>
              </a:pathLst>
            </a:custGeom>
            <a:noFill/>
            <a:ln w="8125" cap="flat" cmpd="sng">
              <a:solidFill>
                <a:srgbClr val="252C3C"/>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847;p54">
              <a:extLst>
                <a:ext uri="{FF2B5EF4-FFF2-40B4-BE49-F238E27FC236}">
                  <a16:creationId xmlns:a16="http://schemas.microsoft.com/office/drawing/2014/main" id="{D7FEFDD9-AFE8-406E-9E6B-F0120278FA8D}"/>
                </a:ext>
              </a:extLst>
            </p:cNvPr>
            <p:cNvSpPr/>
            <p:nvPr/>
          </p:nvSpPr>
          <p:spPr>
            <a:xfrm>
              <a:off x="498561" y="1962499"/>
              <a:ext cx="48960" cy="74045"/>
            </a:xfrm>
            <a:custGeom>
              <a:avLst/>
              <a:gdLst/>
              <a:ahLst/>
              <a:cxnLst/>
              <a:rect l="l" t="t" r="r" b="b"/>
              <a:pathLst>
                <a:path w="2063" h="3120" fill="none" extrusionOk="0">
                  <a:moveTo>
                    <a:pt x="1" y="3120"/>
                  </a:moveTo>
                  <a:lnTo>
                    <a:pt x="2062" y="1"/>
                  </a:lnTo>
                </a:path>
              </a:pathLst>
            </a:custGeom>
            <a:noFill/>
            <a:ln w="8125" cap="flat" cmpd="sng">
              <a:solidFill>
                <a:srgbClr val="252C3C"/>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848;p54">
              <a:extLst>
                <a:ext uri="{FF2B5EF4-FFF2-40B4-BE49-F238E27FC236}">
                  <a16:creationId xmlns:a16="http://schemas.microsoft.com/office/drawing/2014/main" id="{7B724A9E-EF81-4DF9-B8B9-27194FA6D3DF}"/>
                </a:ext>
              </a:extLst>
            </p:cNvPr>
            <p:cNvSpPr/>
            <p:nvPr/>
          </p:nvSpPr>
          <p:spPr>
            <a:xfrm>
              <a:off x="52485" y="1915508"/>
              <a:ext cx="69536" cy="16114"/>
            </a:xfrm>
            <a:custGeom>
              <a:avLst/>
              <a:gdLst/>
              <a:ahLst/>
              <a:cxnLst/>
              <a:rect l="l" t="t" r="r" b="b"/>
              <a:pathLst>
                <a:path w="2930" h="679" fill="none" extrusionOk="0">
                  <a:moveTo>
                    <a:pt x="0" y="679"/>
                  </a:moveTo>
                  <a:cubicBezTo>
                    <a:pt x="895" y="163"/>
                    <a:pt x="1926" y="1"/>
                    <a:pt x="2929" y="163"/>
                  </a:cubicBezTo>
                </a:path>
              </a:pathLst>
            </a:custGeom>
            <a:noFill/>
            <a:ln w="8125" cap="flat" cmpd="sng">
              <a:solidFill>
                <a:srgbClr val="252C3C"/>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849;p54">
              <a:extLst>
                <a:ext uri="{FF2B5EF4-FFF2-40B4-BE49-F238E27FC236}">
                  <a16:creationId xmlns:a16="http://schemas.microsoft.com/office/drawing/2014/main" id="{9BBDA981-35E1-43BA-BD4F-8FDCA11D3A44}"/>
                </a:ext>
              </a:extLst>
            </p:cNvPr>
            <p:cNvSpPr/>
            <p:nvPr/>
          </p:nvSpPr>
          <p:spPr>
            <a:xfrm>
              <a:off x="275191" y="1883968"/>
              <a:ext cx="70842" cy="9042"/>
            </a:xfrm>
            <a:custGeom>
              <a:avLst/>
              <a:gdLst/>
              <a:ahLst/>
              <a:cxnLst/>
              <a:rect l="l" t="t" r="r" b="b"/>
              <a:pathLst>
                <a:path w="2985" h="381" fill="none" extrusionOk="0">
                  <a:moveTo>
                    <a:pt x="1" y="380"/>
                  </a:moveTo>
                  <a:cubicBezTo>
                    <a:pt x="950" y="28"/>
                    <a:pt x="2008" y="1"/>
                    <a:pt x="2985" y="299"/>
                  </a:cubicBezTo>
                </a:path>
              </a:pathLst>
            </a:custGeom>
            <a:noFill/>
            <a:ln w="8125" cap="flat" cmpd="sng">
              <a:solidFill>
                <a:srgbClr val="252C3C"/>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850;p54">
              <a:extLst>
                <a:ext uri="{FF2B5EF4-FFF2-40B4-BE49-F238E27FC236}">
                  <a16:creationId xmlns:a16="http://schemas.microsoft.com/office/drawing/2014/main" id="{95023809-1860-4E33-A616-1D2693E6B51A}"/>
                </a:ext>
              </a:extLst>
            </p:cNvPr>
            <p:cNvSpPr/>
            <p:nvPr/>
          </p:nvSpPr>
          <p:spPr>
            <a:xfrm>
              <a:off x="-89791" y="2139472"/>
              <a:ext cx="25418" cy="21074"/>
            </a:xfrm>
            <a:custGeom>
              <a:avLst/>
              <a:gdLst/>
              <a:ahLst/>
              <a:cxnLst/>
              <a:rect l="l" t="t" r="r" b="b"/>
              <a:pathLst>
                <a:path w="1071" h="888" extrusionOk="0">
                  <a:moveTo>
                    <a:pt x="590" y="0"/>
                  </a:moveTo>
                  <a:cubicBezTo>
                    <a:pt x="574" y="0"/>
                    <a:pt x="559" y="1"/>
                    <a:pt x="543" y="3"/>
                  </a:cubicBezTo>
                  <a:cubicBezTo>
                    <a:pt x="136" y="57"/>
                    <a:pt x="1" y="545"/>
                    <a:pt x="326" y="789"/>
                  </a:cubicBezTo>
                  <a:cubicBezTo>
                    <a:pt x="409" y="857"/>
                    <a:pt x="505" y="887"/>
                    <a:pt x="598" y="887"/>
                  </a:cubicBezTo>
                  <a:cubicBezTo>
                    <a:pt x="841" y="887"/>
                    <a:pt x="1071" y="684"/>
                    <a:pt x="1031" y="410"/>
                  </a:cubicBezTo>
                  <a:cubicBezTo>
                    <a:pt x="1006" y="181"/>
                    <a:pt x="814" y="0"/>
                    <a:pt x="590" y="0"/>
                  </a:cubicBezTo>
                  <a:close/>
                </a:path>
              </a:pathLst>
            </a:custGeom>
            <a:solidFill>
              <a:srgbClr val="0085FF"/>
            </a:solidFill>
            <a:ln w="4075" cap="flat" cmpd="sng">
              <a:solidFill>
                <a:srgbClr val="0085FF"/>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851;p54">
              <a:extLst>
                <a:ext uri="{FF2B5EF4-FFF2-40B4-BE49-F238E27FC236}">
                  <a16:creationId xmlns:a16="http://schemas.microsoft.com/office/drawing/2014/main" id="{B306F190-0D5E-476A-BFA0-8E37EB63919D}"/>
                </a:ext>
              </a:extLst>
            </p:cNvPr>
            <p:cNvSpPr/>
            <p:nvPr/>
          </p:nvSpPr>
          <p:spPr>
            <a:xfrm>
              <a:off x="492130" y="2051258"/>
              <a:ext cx="25418" cy="21074"/>
            </a:xfrm>
            <a:custGeom>
              <a:avLst/>
              <a:gdLst/>
              <a:ahLst/>
              <a:cxnLst/>
              <a:rect l="l" t="t" r="r" b="b"/>
              <a:pathLst>
                <a:path w="1071" h="888" extrusionOk="0">
                  <a:moveTo>
                    <a:pt x="596" y="1"/>
                  </a:moveTo>
                  <a:cubicBezTo>
                    <a:pt x="579" y="1"/>
                    <a:pt x="561" y="2"/>
                    <a:pt x="543" y="4"/>
                  </a:cubicBezTo>
                  <a:cubicBezTo>
                    <a:pt x="136" y="58"/>
                    <a:pt x="1" y="546"/>
                    <a:pt x="326" y="790"/>
                  </a:cubicBezTo>
                  <a:cubicBezTo>
                    <a:pt x="408" y="858"/>
                    <a:pt x="503" y="888"/>
                    <a:pt x="595" y="888"/>
                  </a:cubicBezTo>
                  <a:cubicBezTo>
                    <a:pt x="839" y="888"/>
                    <a:pt x="1071" y="678"/>
                    <a:pt x="1031" y="384"/>
                  </a:cubicBezTo>
                  <a:cubicBezTo>
                    <a:pt x="1006" y="157"/>
                    <a:pt x="818" y="1"/>
                    <a:pt x="596" y="1"/>
                  </a:cubicBezTo>
                  <a:close/>
                </a:path>
              </a:pathLst>
            </a:custGeom>
            <a:solidFill>
              <a:srgbClr val="0085FF"/>
            </a:solidFill>
            <a:ln w="4075" cap="flat" cmpd="sng">
              <a:solidFill>
                <a:srgbClr val="0085FF"/>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852;p54">
              <a:extLst>
                <a:ext uri="{FF2B5EF4-FFF2-40B4-BE49-F238E27FC236}">
                  <a16:creationId xmlns:a16="http://schemas.microsoft.com/office/drawing/2014/main" id="{C7850422-CD3F-4C20-87BD-C590F6742167}"/>
                </a:ext>
              </a:extLst>
            </p:cNvPr>
            <p:cNvSpPr/>
            <p:nvPr/>
          </p:nvSpPr>
          <p:spPr>
            <a:xfrm>
              <a:off x="-87204" y="1666009"/>
              <a:ext cx="570339" cy="241170"/>
            </a:xfrm>
            <a:custGeom>
              <a:avLst/>
              <a:gdLst/>
              <a:ahLst/>
              <a:cxnLst/>
              <a:rect l="l" t="t" r="r" b="b"/>
              <a:pathLst>
                <a:path w="24032" h="10162" extrusionOk="0">
                  <a:moveTo>
                    <a:pt x="12210" y="1"/>
                  </a:moveTo>
                  <a:cubicBezTo>
                    <a:pt x="11787" y="1"/>
                    <a:pt x="11360" y="24"/>
                    <a:pt x="10931" y="71"/>
                  </a:cubicBezTo>
                  <a:lnTo>
                    <a:pt x="10823" y="71"/>
                  </a:lnTo>
                  <a:cubicBezTo>
                    <a:pt x="5561" y="722"/>
                    <a:pt x="1438" y="4818"/>
                    <a:pt x="0" y="10161"/>
                  </a:cubicBezTo>
                  <a:lnTo>
                    <a:pt x="4476" y="9619"/>
                  </a:lnTo>
                  <a:lnTo>
                    <a:pt x="3960" y="5631"/>
                  </a:lnTo>
                  <a:lnTo>
                    <a:pt x="6103" y="9456"/>
                  </a:lnTo>
                  <a:lnTo>
                    <a:pt x="8517" y="9212"/>
                  </a:lnTo>
                  <a:lnTo>
                    <a:pt x="8002" y="5197"/>
                  </a:lnTo>
                  <a:lnTo>
                    <a:pt x="10226" y="9022"/>
                  </a:lnTo>
                  <a:lnTo>
                    <a:pt x="13399" y="8669"/>
                  </a:lnTo>
                  <a:lnTo>
                    <a:pt x="12884" y="4682"/>
                  </a:lnTo>
                  <a:lnTo>
                    <a:pt x="14891" y="8507"/>
                  </a:lnTo>
                  <a:lnTo>
                    <a:pt x="17848" y="8208"/>
                  </a:lnTo>
                  <a:lnTo>
                    <a:pt x="17332" y="4221"/>
                  </a:lnTo>
                  <a:lnTo>
                    <a:pt x="18933" y="8100"/>
                  </a:lnTo>
                  <a:lnTo>
                    <a:pt x="24032" y="7883"/>
                  </a:lnTo>
                  <a:cubicBezTo>
                    <a:pt x="21659" y="3137"/>
                    <a:pt x="17146" y="1"/>
                    <a:pt x="12210" y="1"/>
                  </a:cubicBezTo>
                  <a:close/>
                </a:path>
              </a:pathLst>
            </a:custGeom>
            <a:solidFill>
              <a:schemeClr val="dk2"/>
            </a:solidFill>
            <a:ln w="6775" cap="flat" cmpd="sng">
              <a:solidFill>
                <a:schemeClr val="dk2"/>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853;p54">
              <a:extLst>
                <a:ext uri="{FF2B5EF4-FFF2-40B4-BE49-F238E27FC236}">
                  <a16:creationId xmlns:a16="http://schemas.microsoft.com/office/drawing/2014/main" id="{5C43FF67-D8FD-4711-BA49-1F35F6F5DFD7}"/>
                </a:ext>
              </a:extLst>
            </p:cNvPr>
            <p:cNvSpPr/>
            <p:nvPr/>
          </p:nvSpPr>
          <p:spPr>
            <a:xfrm>
              <a:off x="118770" y="2490120"/>
              <a:ext cx="252371" cy="230063"/>
            </a:xfrm>
            <a:custGeom>
              <a:avLst/>
              <a:gdLst/>
              <a:ahLst/>
              <a:cxnLst/>
              <a:rect l="l" t="t" r="r" b="b"/>
              <a:pathLst>
                <a:path w="10634" h="9694" extrusionOk="0">
                  <a:moveTo>
                    <a:pt x="7985" y="0"/>
                  </a:moveTo>
                  <a:cubicBezTo>
                    <a:pt x="6572" y="0"/>
                    <a:pt x="5317" y="2343"/>
                    <a:pt x="5317" y="2343"/>
                  </a:cubicBezTo>
                  <a:cubicBezTo>
                    <a:pt x="5317" y="2343"/>
                    <a:pt x="3989" y="183"/>
                    <a:pt x="2607" y="183"/>
                  </a:cubicBezTo>
                  <a:cubicBezTo>
                    <a:pt x="2278" y="183"/>
                    <a:pt x="1946" y="305"/>
                    <a:pt x="1628" y="607"/>
                  </a:cubicBezTo>
                  <a:cubicBezTo>
                    <a:pt x="1" y="2153"/>
                    <a:pt x="1357" y="7469"/>
                    <a:pt x="5507" y="9693"/>
                  </a:cubicBezTo>
                  <a:cubicBezTo>
                    <a:pt x="9548" y="7171"/>
                    <a:pt x="10633" y="1800"/>
                    <a:pt x="8898" y="363"/>
                  </a:cubicBezTo>
                  <a:cubicBezTo>
                    <a:pt x="8593" y="106"/>
                    <a:pt x="8285" y="0"/>
                    <a:pt x="7985" y="0"/>
                  </a:cubicBezTo>
                  <a:close/>
                </a:path>
              </a:pathLst>
            </a:custGeom>
            <a:solidFill>
              <a:srgbClr val="FF8693"/>
            </a:solidFill>
            <a:ln w="2025"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406345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out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randombar(horizontal)">
                                      <p:cBhvr>
                                        <p:cTn id="23" dur="500"/>
                                        <p:tgtEl>
                                          <p:spTgt spid="10"/>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randombar(horizont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randombar(horizontal)">
                                      <p:cBhvr>
                                        <p:cTn id="31" dur="500"/>
                                        <p:tgtEl>
                                          <p:spTgt spid="11"/>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randombar(horizontal)">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randombar(horizontal)">
                                      <p:cBhvr>
                                        <p:cTn id="39" dur="500"/>
                                        <p:tgtEl>
                                          <p:spTgt spid="8"/>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randombar(horizontal)">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4995" fill="hold"/>
                                        <p:tgtEl>
                                          <p:spTgt spid="12"/>
                                        </p:tgtEl>
                                      </p:cBhvr>
                                    </p:cmd>
                                  </p:childTnLst>
                                </p:cTn>
                              </p:par>
                            </p:childTnLst>
                          </p:cTn>
                        </p:par>
                      </p:childTnLst>
                    </p:cTn>
                  </p:par>
                </p:childTnLst>
              </p:cTn>
              <p:nextCondLst>
                <p:cond evt="onClick" delay="0">
                  <p:tgtEl>
                    <p:spTgt spid="8"/>
                  </p:tgtEl>
                </p:cond>
              </p:nextCondLst>
            </p:seq>
            <p:seq concurrent="1" nextAc="seek">
              <p:cTn id="48" restart="whenNotActive" fill="hold" evtFilter="cancelBubble" nodeType="interactiveSeq">
                <p:stCondLst>
                  <p:cond evt="onClick" delay="0">
                    <p:tgtEl>
                      <p:spTgt spid="10"/>
                    </p:tgtEl>
                  </p:cond>
                </p:stCondLst>
                <p:endSync evt="end" delay="0">
                  <p:rtn val="all"/>
                </p:endSync>
                <p:childTnLst>
                  <p:par>
                    <p:cTn id="49" fill="hold">
                      <p:stCondLst>
                        <p:cond delay="0"/>
                      </p:stCondLst>
                      <p:childTnLst>
                        <p:par>
                          <p:cTn id="50" fill="hold">
                            <p:stCondLst>
                              <p:cond delay="0"/>
                            </p:stCondLst>
                            <p:childTnLst>
                              <p:par>
                                <p:cTn id="51" presetID="1" presetClass="mediacall" presetSubtype="0" fill="hold" nodeType="clickEffect">
                                  <p:stCondLst>
                                    <p:cond delay="0"/>
                                  </p:stCondLst>
                                  <p:childTnLst>
                                    <p:cmd type="call" cmd="playFrom(0.0)">
                                      <p:cBhvr>
                                        <p:cTn id="52" dur="4576" fill="hold"/>
                                        <p:tgtEl>
                                          <p:spTgt spid="15"/>
                                        </p:tgtEl>
                                      </p:cBhvr>
                                    </p:cmd>
                                  </p:childTnLst>
                                </p:cTn>
                              </p:par>
                              <p:par>
                                <p:cTn id="53" presetID="23" presetClass="entr" presetSubtype="32" fill="hold" nodeType="with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p:cTn id="55" dur="250" fill="hold"/>
                                        <p:tgtEl>
                                          <p:spTgt spid="24"/>
                                        </p:tgtEl>
                                        <p:attrNameLst>
                                          <p:attrName>ppt_w</p:attrName>
                                        </p:attrNameLst>
                                      </p:cBhvr>
                                      <p:tavLst>
                                        <p:tav tm="0">
                                          <p:val>
                                            <p:strVal val="4*#ppt_w"/>
                                          </p:val>
                                        </p:tav>
                                        <p:tav tm="100000">
                                          <p:val>
                                            <p:strVal val="#ppt_w"/>
                                          </p:val>
                                        </p:tav>
                                      </p:tavLst>
                                    </p:anim>
                                    <p:anim calcmode="lin" valueType="num">
                                      <p:cBhvr>
                                        <p:cTn id="56"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3"/>
                                            </p:cond>
                                          </p:stCondLst>
                                          <p:endCondLst>
                                            <p:cond evt="onStopAudio" delay="0">
                                              <p:tgtEl>
                                                <p:sldTgt/>
                                              </p:tgtEl>
                                            </p:cond>
                                          </p:endCondLst>
                                        </p:cTn>
                                        <p:tgtEl>
                                          <p:sndTgt r:embed="rId6" name="Check mark.wav"/>
                                        </p:tgtEl>
                                      </p:cMediaNode>
                                    </p:audio>
                                  </p:subTnLst>
                                </p:cTn>
                              </p:par>
                              <p:par>
                                <p:cTn id="57" presetID="10" presetClass="exit" presetSubtype="0" fill="hold" nodeType="withEffect">
                                  <p:stCondLst>
                                    <p:cond delay="0"/>
                                  </p:stCondLst>
                                  <p:childTnLst>
                                    <p:animEffect transition="out" filter="fade">
                                      <p:cBhvr>
                                        <p:cTn id="58" dur="500"/>
                                        <p:tgtEl>
                                          <p:spTgt spid="9"/>
                                        </p:tgtEl>
                                      </p:cBhvr>
                                    </p:animEffect>
                                    <p:set>
                                      <p:cBhvr>
                                        <p:cTn id="59" dur="1" fill="hold">
                                          <p:stCondLst>
                                            <p:cond delay="499"/>
                                          </p:stCondLst>
                                        </p:cTn>
                                        <p:tgtEl>
                                          <p:spTgt spid="9"/>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1"/>
                                        </p:tgtEl>
                                      </p:cBhvr>
                                    </p:animEffect>
                                    <p:set>
                                      <p:cBhvr>
                                        <p:cTn id="65" dur="1" fill="hold">
                                          <p:stCondLst>
                                            <p:cond delay="499"/>
                                          </p:stCondLst>
                                        </p:cTn>
                                        <p:tgtEl>
                                          <p:spTgt spid="11"/>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17"/>
                                        </p:tgtEl>
                                      </p:cBhvr>
                                    </p:animEffect>
                                    <p:set>
                                      <p:cBhvr>
                                        <p:cTn id="68" dur="1" fill="hold">
                                          <p:stCondLst>
                                            <p:cond delay="499"/>
                                          </p:stCondLst>
                                        </p:cTn>
                                        <p:tgtEl>
                                          <p:spTgt spid="17"/>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8"/>
                                        </p:tgtEl>
                                      </p:cBhvr>
                                    </p:animEffect>
                                    <p:set>
                                      <p:cBhvr>
                                        <p:cTn id="71" dur="1" fill="hold">
                                          <p:stCondLst>
                                            <p:cond delay="499"/>
                                          </p:stCondLst>
                                        </p:cTn>
                                        <p:tgtEl>
                                          <p:spTgt spid="8"/>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19"/>
                                        </p:tgtEl>
                                      </p:cBhvr>
                                    </p:animEffect>
                                    <p:set>
                                      <p:cBhvr>
                                        <p:cTn id="74"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75" restart="whenNotActive" fill="hold" evtFilter="cancelBubble" nodeType="interactiveSeq">
                <p:stCondLst>
                  <p:cond evt="onClick" delay="0">
                    <p:tgtEl>
                      <p:spTgt spid="11"/>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clickEffect">
                                  <p:stCondLst>
                                    <p:cond delay="0"/>
                                  </p:stCondLst>
                                  <p:childTnLst>
                                    <p:cmd type="call" cmd="playFrom(0.0)">
                                      <p:cBhvr>
                                        <p:cTn id="79" dur="4995" fill="hold"/>
                                        <p:tgtEl>
                                          <p:spTgt spid="21"/>
                                        </p:tgtEl>
                                      </p:cBhvr>
                                    </p:cmd>
                                  </p:childTnLst>
                                </p:cTn>
                              </p:par>
                            </p:childTnLst>
                          </p:cTn>
                        </p:par>
                      </p:childTnLst>
                    </p:cTn>
                  </p:par>
                </p:childTnLst>
              </p:cTn>
              <p:nextCondLst>
                <p:cond evt="onClick" delay="0">
                  <p:tgtEl>
                    <p:spTgt spid="11"/>
                  </p:tgtEl>
                </p:cond>
              </p:nextCondLst>
            </p:seq>
            <p:seq concurrent="1" nextAc="seek">
              <p:cTn id="80" restart="whenNotActive" fill="hold" evtFilter="cancelBubble" nodeType="interactiveSeq">
                <p:stCondLst>
                  <p:cond evt="onClick" delay="0">
                    <p:tgtEl>
                      <p:spTgt spid="9"/>
                    </p:tgtEl>
                  </p:cond>
                </p:stCondLst>
                <p:endSync evt="end" delay="0">
                  <p:rtn val="all"/>
                </p:endSync>
                <p:childTnLst>
                  <p:par>
                    <p:cTn id="81" fill="hold">
                      <p:stCondLst>
                        <p:cond delay="0"/>
                      </p:stCondLst>
                      <p:childTnLst>
                        <p:par>
                          <p:cTn id="82" fill="hold">
                            <p:stCondLst>
                              <p:cond delay="0"/>
                            </p:stCondLst>
                            <p:childTnLst>
                              <p:par>
                                <p:cTn id="83" presetID="1" presetClass="mediacall" presetSubtype="0" fill="hold" nodeType="clickEffect">
                                  <p:stCondLst>
                                    <p:cond delay="0"/>
                                  </p:stCondLst>
                                  <p:childTnLst>
                                    <p:cmd type="call" cmd="playFrom(0.0)">
                                      <p:cBhvr>
                                        <p:cTn id="84" dur="4995" fill="hold"/>
                                        <p:tgtEl>
                                          <p:spTgt spid="20"/>
                                        </p:tgtEl>
                                      </p:cBhvr>
                                    </p:cmd>
                                  </p:childTnLst>
                                </p:cTn>
                              </p:par>
                            </p:childTnLst>
                          </p:cTn>
                        </p:par>
                      </p:childTnLst>
                    </p:cTn>
                  </p:par>
                </p:childTnLst>
              </p:cTn>
              <p:nextCondLst>
                <p:cond evt="onClick" delay="0">
                  <p:tgtEl>
                    <p:spTgt spid="9"/>
                  </p:tgtEl>
                </p:cond>
              </p:nextCondLst>
            </p:seq>
            <p:audio>
              <p:cMediaNode vol="80000">
                <p:cTn id="85" fill="hold" display="0">
                  <p:stCondLst>
                    <p:cond delay="indefinite"/>
                  </p:stCondLst>
                  <p:endCondLst>
                    <p:cond evt="onStopAudio" delay="0">
                      <p:tgtEl>
                        <p:sldTgt/>
                      </p:tgtEl>
                    </p:cond>
                  </p:endCondLst>
                </p:cTn>
                <p:tgtEl>
                  <p:spTgt spid="12"/>
                </p:tgtEl>
              </p:cMediaNode>
            </p:audio>
            <p:audio>
              <p:cMediaNode vol="80000">
                <p:cTn id="86" fill="hold" display="0">
                  <p:stCondLst>
                    <p:cond delay="indefinite"/>
                  </p:stCondLst>
                  <p:endCondLst>
                    <p:cond evt="onStopAudio" delay="0">
                      <p:tgtEl>
                        <p:sldTgt/>
                      </p:tgtEl>
                    </p:cond>
                  </p:endCondLst>
                </p:cTn>
                <p:tgtEl>
                  <p:spTgt spid="15"/>
                </p:tgtEl>
              </p:cMediaNode>
            </p:audio>
            <p:audio>
              <p:cMediaNode vol="80000">
                <p:cTn id="87" fill="hold" display="0">
                  <p:stCondLst>
                    <p:cond delay="indefinite"/>
                  </p:stCondLst>
                  <p:endCondLst>
                    <p:cond evt="onStopAudio" delay="0">
                      <p:tgtEl>
                        <p:sldTgt/>
                      </p:tgtEl>
                    </p:cond>
                  </p:endCondLst>
                </p:cTn>
                <p:tgtEl>
                  <p:spTgt spid="20"/>
                </p:tgtEl>
              </p:cMediaNode>
            </p:audio>
            <p:audio>
              <p:cMediaNode vol="80000">
                <p:cTn id="88" fill="hold" display="0">
                  <p:stCondLst>
                    <p:cond delay="indefinite"/>
                  </p:stCondLst>
                  <p:endCondLst>
                    <p:cond evt="onStopAudio" delay="0">
                      <p:tgtEl>
                        <p:sldTgt/>
                      </p:tgtEl>
                    </p:cond>
                  </p:endCondLst>
                </p:cTn>
                <p:tgtEl>
                  <p:spTgt spid="21"/>
                </p:tgtEl>
              </p:cMediaNode>
            </p:audio>
          </p:childTnLst>
        </p:cTn>
      </p:par>
    </p:tnLst>
    <p:bldLst>
      <p:bldP spid="6" grpId="0" animBg="1"/>
      <p:bldP spid="7" grpId="0"/>
      <p:bldP spid="16" grpId="0"/>
      <p:bldP spid="16" grpId="1"/>
      <p:bldP spid="17" grpId="0"/>
      <p:bldP spid="17" grpId="1"/>
      <p:bldP spid="18" grpId="0"/>
      <p:bldP spid="19" grpId="0"/>
      <p:bldP spid="19"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peech Bubble: Rectangle with Corners Rounded 4">
            <a:extLst>
              <a:ext uri="{FF2B5EF4-FFF2-40B4-BE49-F238E27FC236}">
                <a16:creationId xmlns:a16="http://schemas.microsoft.com/office/drawing/2014/main" id="{21F17984-F0A7-4A6E-B53C-9D05D23DC9D6}"/>
              </a:ext>
            </a:extLst>
          </p:cNvPr>
          <p:cNvSpPr/>
          <p:nvPr/>
        </p:nvSpPr>
        <p:spPr>
          <a:xfrm>
            <a:off x="403117" y="234123"/>
            <a:ext cx="7924800" cy="1679184"/>
          </a:xfrm>
          <a:prstGeom prst="wedgeRoundRectCallout">
            <a:avLst>
              <a:gd name="adj1" fmla="val -37242"/>
              <a:gd name="adj2" fmla="val 78002"/>
              <a:gd name="adj3" fmla="val 16667"/>
            </a:avLst>
          </a:prstGeom>
          <a:ln w="57150">
            <a:solidFill>
              <a:srgbClr val="0168B5"/>
            </a:solidFill>
          </a:ln>
        </p:spPr>
        <p:style>
          <a:lnRef idx="2">
            <a:schemeClr val="dk1"/>
          </a:lnRef>
          <a:fillRef idx="1">
            <a:schemeClr val="lt1"/>
          </a:fillRef>
          <a:effectRef idx="0">
            <a:schemeClr val="dk1"/>
          </a:effectRef>
          <a:fontRef idx="minor">
            <a:schemeClr val="dk1"/>
          </a:fontRef>
        </p:style>
        <p:txBody>
          <a:bodyPr rtlCol="0" anchor="t"/>
          <a:lstStyle/>
          <a:p>
            <a:pPr algn="ctr"/>
            <a:endParaRPr lang="en-US" sz="2800" b="1"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4BF5C13D-8777-4014-AD89-412305FF9DA4}"/>
              </a:ext>
            </a:extLst>
          </p:cNvPr>
          <p:cNvSpPr/>
          <p:nvPr/>
        </p:nvSpPr>
        <p:spPr>
          <a:xfrm>
            <a:off x="543799" y="371618"/>
            <a:ext cx="7643439" cy="1323439"/>
          </a:xfrm>
          <a:prstGeom prst="rect">
            <a:avLst/>
          </a:prstGeom>
          <a:noFill/>
        </p:spPr>
        <p:txBody>
          <a:bodyPr wrap="none" lIns="91440" tIns="45720" rIns="91440" bIns="45720">
            <a:spAutoFit/>
          </a:bodyPr>
          <a:lstStyle/>
          <a:p>
            <a:pPr algn="ctr"/>
            <a:r>
              <a:rPr lang="vi-VN" sz="4000" b="1">
                <a:ln w="10160">
                  <a:solidFill>
                    <a:schemeClr val="accent5"/>
                  </a:solidFill>
                  <a:prstDash val="solid"/>
                </a:ln>
                <a:solidFill>
                  <a:srgbClr val="0168B5"/>
                </a:solidFill>
                <a:effectLst>
                  <a:outerShdw blurRad="38100" dist="22860" dir="5400000" algn="tl" rotWithShape="0">
                    <a:srgbClr val="000000">
                      <a:alpha val="30000"/>
                    </a:srgbClr>
                  </a:outerShdw>
                </a:effectLst>
              </a:rPr>
              <a:t>Vì sao khu vực Đông Nam Á</a:t>
            </a:r>
          </a:p>
          <a:p>
            <a:pPr algn="ctr"/>
            <a:r>
              <a:rPr lang="vi-VN" sz="4000" b="1">
                <a:ln w="10160">
                  <a:solidFill>
                    <a:schemeClr val="accent5"/>
                  </a:solidFill>
                  <a:prstDash val="solid"/>
                </a:ln>
                <a:solidFill>
                  <a:srgbClr val="0168B5"/>
                </a:solidFill>
                <a:effectLst>
                  <a:outerShdw blurRad="38100" dist="22860" dir="5400000" algn="tl" rotWithShape="0">
                    <a:srgbClr val="000000">
                      <a:alpha val="30000"/>
                    </a:srgbClr>
                  </a:outerShdw>
                </a:effectLst>
              </a:rPr>
              <a:t>sản xuất được nhiều lúa gạo ?</a:t>
            </a:r>
            <a:endParaRPr lang="en-US" sz="4000" b="1" cap="none" spc="0">
              <a:ln w="10160">
                <a:solidFill>
                  <a:schemeClr val="accent5"/>
                </a:solidFill>
                <a:prstDash val="solid"/>
              </a:ln>
              <a:solidFill>
                <a:srgbClr val="0168B5"/>
              </a:solidFill>
              <a:effectLst>
                <a:outerShdw blurRad="38100" dist="22860" dir="5400000" algn="tl" rotWithShape="0">
                  <a:srgbClr val="000000">
                    <a:alpha val="30000"/>
                  </a:srgbClr>
                </a:outerShdw>
              </a:effectLst>
            </a:endParaRPr>
          </a:p>
        </p:txBody>
      </p:sp>
      <p:pic>
        <p:nvPicPr>
          <p:cNvPr id="7" name="Picture 6">
            <a:hlinkClick r:id="rId7" action="ppaction://hlinksldjump"/>
            <a:extLst>
              <a:ext uri="{FF2B5EF4-FFF2-40B4-BE49-F238E27FC236}">
                <a16:creationId xmlns:a16="http://schemas.microsoft.com/office/drawing/2014/main" id="{A7EB8286-CE15-45BD-8B84-1FB896C774A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8480499" y="99781"/>
            <a:ext cx="627889" cy="627889"/>
          </a:xfrm>
          <a:prstGeom prst="rect">
            <a:avLst/>
          </a:prstGeom>
        </p:spPr>
      </p:pic>
      <p:pic>
        <p:nvPicPr>
          <p:cNvPr id="9" name="Picture 8">
            <a:extLst>
              <a:ext uri="{FF2B5EF4-FFF2-40B4-BE49-F238E27FC236}">
                <a16:creationId xmlns:a16="http://schemas.microsoft.com/office/drawing/2014/main" id="{3B1AF097-8732-45F0-A454-0D5FCD857F9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57309" y="4121136"/>
            <a:ext cx="3355117" cy="863174"/>
          </a:xfrm>
          <a:prstGeom prst="rect">
            <a:avLst/>
          </a:prstGeom>
        </p:spPr>
      </p:pic>
      <p:pic>
        <p:nvPicPr>
          <p:cNvPr id="10" name="Picture 9">
            <a:extLst>
              <a:ext uri="{FF2B5EF4-FFF2-40B4-BE49-F238E27FC236}">
                <a16:creationId xmlns:a16="http://schemas.microsoft.com/office/drawing/2014/main" id="{28C2457F-3D24-48D2-88DF-17801130140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11538" y="2987003"/>
            <a:ext cx="3351363" cy="863174"/>
          </a:xfrm>
          <a:prstGeom prst="rect">
            <a:avLst/>
          </a:prstGeom>
        </p:spPr>
      </p:pic>
      <p:pic>
        <p:nvPicPr>
          <p:cNvPr id="11" name="Picture 10">
            <a:extLst>
              <a:ext uri="{FF2B5EF4-FFF2-40B4-BE49-F238E27FC236}">
                <a16:creationId xmlns:a16="http://schemas.microsoft.com/office/drawing/2014/main" id="{EA1D8C60-C7A2-4490-B0E6-DB288F77543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650817" y="2993912"/>
            <a:ext cx="3351364" cy="866926"/>
          </a:xfrm>
          <a:prstGeom prst="rect">
            <a:avLst/>
          </a:prstGeom>
        </p:spPr>
      </p:pic>
      <p:pic>
        <p:nvPicPr>
          <p:cNvPr id="12" name="Picture 11">
            <a:extLst>
              <a:ext uri="{FF2B5EF4-FFF2-40B4-BE49-F238E27FC236}">
                <a16:creationId xmlns:a16="http://schemas.microsoft.com/office/drawing/2014/main" id="{26254DCC-31BB-4D85-B670-CDF0AB51B2B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172172" y="4072510"/>
            <a:ext cx="3355117" cy="863174"/>
          </a:xfrm>
          <a:prstGeom prst="rect">
            <a:avLst/>
          </a:prstGeom>
        </p:spPr>
      </p:pic>
      <p:pic>
        <p:nvPicPr>
          <p:cNvPr id="13" name="AmthanhThua">
            <a:hlinkClick r:id="" action="ppaction://media"/>
            <a:extLst>
              <a:ext uri="{FF2B5EF4-FFF2-40B4-BE49-F238E27FC236}">
                <a16:creationId xmlns:a16="http://schemas.microsoft.com/office/drawing/2014/main" id="{3F800D74-26D1-44A6-A6B1-6390DC67C67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386254" y="3192623"/>
            <a:ext cx="487363" cy="487363"/>
          </a:xfrm>
          <a:prstGeom prst="rect">
            <a:avLst/>
          </a:prstGeom>
        </p:spPr>
      </p:pic>
      <p:sp>
        <p:nvSpPr>
          <p:cNvPr id="14" name="TextBox 13">
            <a:extLst>
              <a:ext uri="{FF2B5EF4-FFF2-40B4-BE49-F238E27FC236}">
                <a16:creationId xmlns:a16="http://schemas.microsoft.com/office/drawing/2014/main" id="{449E054E-355B-472F-8A23-91837C558CF7}"/>
              </a:ext>
            </a:extLst>
          </p:cNvPr>
          <p:cNvSpPr txBox="1"/>
          <p:nvPr/>
        </p:nvSpPr>
        <p:spPr>
          <a:xfrm>
            <a:off x="-1900707" y="821698"/>
            <a:ext cx="1550424" cy="646331"/>
          </a:xfrm>
          <a:prstGeom prst="rect">
            <a:avLst/>
          </a:prstGeom>
          <a:noFill/>
        </p:spPr>
        <p:txBody>
          <a:bodyPr wrap="none" rtlCol="0">
            <a:spAutoFit/>
          </a:bodyPr>
          <a:lstStyle/>
          <a:p>
            <a:pPr algn="ctr"/>
            <a:r>
              <a:rPr lang="en-US" b="1" dirty="0" err="1"/>
              <a:t>Âm</a:t>
            </a:r>
            <a:r>
              <a:rPr lang="en-US" b="1" dirty="0"/>
              <a:t> </a:t>
            </a:r>
            <a:r>
              <a:rPr lang="en-US" b="1" dirty="0" err="1"/>
              <a:t>thanh</a:t>
            </a:r>
            <a:r>
              <a:rPr lang="en-US" b="1" dirty="0"/>
              <a:t> </a:t>
            </a:r>
          </a:p>
          <a:p>
            <a:pPr algn="ctr"/>
            <a:r>
              <a:rPr lang="en-US" b="1" dirty="0" err="1"/>
              <a:t>khi</a:t>
            </a:r>
            <a:r>
              <a:rPr lang="en-US" b="1" dirty="0"/>
              <a:t> </a:t>
            </a:r>
            <a:r>
              <a:rPr lang="en-US" b="1" dirty="0" err="1"/>
              <a:t>chọn</a:t>
            </a:r>
            <a:r>
              <a:rPr lang="en-US" b="1" dirty="0"/>
              <a:t> </a:t>
            </a:r>
            <a:r>
              <a:rPr lang="en-US" b="1" dirty="0" err="1"/>
              <a:t>Đúng</a:t>
            </a:r>
            <a:endParaRPr lang="en-US" b="1" dirty="0"/>
          </a:p>
        </p:txBody>
      </p:sp>
      <p:sp>
        <p:nvSpPr>
          <p:cNvPr id="15" name="TextBox 14">
            <a:extLst>
              <a:ext uri="{FF2B5EF4-FFF2-40B4-BE49-F238E27FC236}">
                <a16:creationId xmlns:a16="http://schemas.microsoft.com/office/drawing/2014/main" id="{1FB8A605-6338-41BD-BDD0-F6B246FDAED6}"/>
              </a:ext>
            </a:extLst>
          </p:cNvPr>
          <p:cNvSpPr txBox="1"/>
          <p:nvPr/>
        </p:nvSpPr>
        <p:spPr>
          <a:xfrm>
            <a:off x="-1786349" y="2409782"/>
            <a:ext cx="1326004" cy="646331"/>
          </a:xfrm>
          <a:prstGeom prst="rect">
            <a:avLst/>
          </a:prstGeom>
          <a:noFill/>
        </p:spPr>
        <p:txBody>
          <a:bodyPr wrap="none" rtlCol="0">
            <a:spAutoFit/>
          </a:bodyPr>
          <a:lstStyle/>
          <a:p>
            <a:pPr algn="ctr"/>
            <a:r>
              <a:rPr lang="en-US" b="1" dirty="0" err="1"/>
              <a:t>Âm</a:t>
            </a:r>
            <a:r>
              <a:rPr lang="en-US" b="1" dirty="0"/>
              <a:t> </a:t>
            </a:r>
            <a:r>
              <a:rPr lang="en-US" b="1" dirty="0" err="1"/>
              <a:t>thanh</a:t>
            </a:r>
            <a:r>
              <a:rPr lang="en-US" b="1" dirty="0"/>
              <a:t> </a:t>
            </a:r>
          </a:p>
          <a:p>
            <a:pPr algn="ctr"/>
            <a:r>
              <a:rPr lang="en-US" b="1" dirty="0" err="1"/>
              <a:t>khi</a:t>
            </a:r>
            <a:r>
              <a:rPr lang="en-US" b="1" dirty="0"/>
              <a:t> </a:t>
            </a:r>
            <a:r>
              <a:rPr lang="en-US" b="1" dirty="0" err="1"/>
              <a:t>chọn</a:t>
            </a:r>
            <a:r>
              <a:rPr lang="en-US" b="1" dirty="0"/>
              <a:t> Sai</a:t>
            </a:r>
          </a:p>
        </p:txBody>
      </p:sp>
      <p:pic>
        <p:nvPicPr>
          <p:cNvPr id="16" name="59c3c5f047238">
            <a:hlinkClick r:id="" action="ppaction://media"/>
            <a:extLst>
              <a:ext uri="{FF2B5EF4-FFF2-40B4-BE49-F238E27FC236}">
                <a16:creationId xmlns:a16="http://schemas.microsoft.com/office/drawing/2014/main" id="{C6D4B337-9990-4ACB-86D6-4ADB4EF0F4A3}"/>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386254" y="133350"/>
            <a:ext cx="487363" cy="487363"/>
          </a:xfrm>
          <a:prstGeom prst="rect">
            <a:avLst/>
          </a:prstGeom>
        </p:spPr>
      </p:pic>
      <p:sp>
        <p:nvSpPr>
          <p:cNvPr id="17" name="Rectangle 16">
            <a:extLst>
              <a:ext uri="{FF2B5EF4-FFF2-40B4-BE49-F238E27FC236}">
                <a16:creationId xmlns:a16="http://schemas.microsoft.com/office/drawing/2014/main" id="{055395DC-63A0-452F-8FAF-8EF43B8CF902}"/>
              </a:ext>
            </a:extLst>
          </p:cNvPr>
          <p:cNvSpPr/>
          <p:nvPr/>
        </p:nvSpPr>
        <p:spPr>
          <a:xfrm>
            <a:off x="2692969" y="3085442"/>
            <a:ext cx="2459404" cy="646331"/>
          </a:xfrm>
          <a:prstGeom prst="rect">
            <a:avLst/>
          </a:prstGeom>
          <a:noFill/>
        </p:spPr>
        <p:txBody>
          <a:bodyPr wrap="square" lIns="91440" tIns="45720" rIns="91440" bIns="45720">
            <a:spAutoFit/>
          </a:bodyPr>
          <a:lstStyle/>
          <a:p>
            <a:pPr algn="ctr"/>
            <a:r>
              <a:rPr lang="en-US" sz="1800" b="1">
                <a:latin typeface="+mn-lt"/>
              </a:rPr>
              <a:t>Do có khí hậu gió mùa nóng ẩm</a:t>
            </a:r>
            <a:endParaRPr lang="en-US" sz="1800" b="1">
              <a:ln w="0"/>
              <a:effectLst>
                <a:outerShdw blurRad="38100" dist="19050" dir="2700000" algn="tl" rotWithShape="0">
                  <a:schemeClr val="dk1">
                    <a:alpha val="40000"/>
                  </a:schemeClr>
                </a:outerShdw>
              </a:effectLst>
              <a:latin typeface="+mn-lt"/>
            </a:endParaRPr>
          </a:p>
        </p:txBody>
      </p:sp>
      <p:sp>
        <p:nvSpPr>
          <p:cNvPr id="18" name="Rectangle 17">
            <a:extLst>
              <a:ext uri="{FF2B5EF4-FFF2-40B4-BE49-F238E27FC236}">
                <a16:creationId xmlns:a16="http://schemas.microsoft.com/office/drawing/2014/main" id="{95CAB1C7-B000-4CEA-B8A5-F1434D003B70}"/>
              </a:ext>
            </a:extLst>
          </p:cNvPr>
          <p:cNvSpPr/>
          <p:nvPr/>
        </p:nvSpPr>
        <p:spPr>
          <a:xfrm>
            <a:off x="2383573" y="4146616"/>
            <a:ext cx="3054524" cy="646331"/>
          </a:xfrm>
          <a:prstGeom prst="rect">
            <a:avLst/>
          </a:prstGeom>
          <a:noFill/>
        </p:spPr>
        <p:txBody>
          <a:bodyPr wrap="square" lIns="91440" tIns="45720" rIns="91440" bIns="45720">
            <a:spAutoFit/>
          </a:bodyPr>
          <a:lstStyle/>
          <a:p>
            <a:pPr algn="ctr"/>
            <a:r>
              <a:rPr lang="vi-VN" sz="1800" b="1">
                <a:latin typeface="+mn-lt"/>
                <a:cs typeface="Calibri" panose="020F0502020204030204" pitchFamily="34" charset="0"/>
              </a:rPr>
              <a:t>Do người dân cần cù, nhiều kinh nghiệm</a:t>
            </a:r>
            <a:endParaRPr lang="en-US" sz="1800" b="1">
              <a:ln w="0"/>
              <a:effectLst>
                <a:outerShdw blurRad="38100" dist="19050" dir="2700000" algn="tl" rotWithShape="0">
                  <a:schemeClr val="dk1">
                    <a:alpha val="40000"/>
                  </a:schemeClr>
                </a:outerShdw>
              </a:effectLst>
              <a:latin typeface="+mn-lt"/>
              <a:cs typeface="Calibri" panose="020F0502020204030204" pitchFamily="34" charset="0"/>
            </a:endParaRPr>
          </a:p>
        </p:txBody>
      </p:sp>
      <p:sp>
        <p:nvSpPr>
          <p:cNvPr id="19" name="Rectangle 18">
            <a:extLst>
              <a:ext uri="{FF2B5EF4-FFF2-40B4-BE49-F238E27FC236}">
                <a16:creationId xmlns:a16="http://schemas.microsoft.com/office/drawing/2014/main" id="{1E66222E-D158-4718-84D0-3665ED031389}"/>
              </a:ext>
            </a:extLst>
          </p:cNvPr>
          <p:cNvSpPr/>
          <p:nvPr/>
        </p:nvSpPr>
        <p:spPr>
          <a:xfrm>
            <a:off x="6272656" y="3134987"/>
            <a:ext cx="2586944" cy="584775"/>
          </a:xfrm>
          <a:prstGeom prst="rect">
            <a:avLst/>
          </a:prstGeom>
          <a:noFill/>
        </p:spPr>
        <p:txBody>
          <a:bodyPr wrap="square" lIns="91440" tIns="45720" rIns="91440" bIns="45720">
            <a:spAutoFit/>
          </a:bodyPr>
          <a:lstStyle/>
          <a:p>
            <a:pPr algn="ctr"/>
            <a:r>
              <a:rPr lang="vi-VN" sz="1600" b="1">
                <a:latin typeface="+mn-lt"/>
                <a:cs typeface="Calibri" panose="020F0502020204030204" pitchFamily="34" charset="0"/>
              </a:rPr>
              <a:t>N</a:t>
            </a:r>
            <a:r>
              <a:rPr lang="en-US" sz="1600" b="1">
                <a:latin typeface="+mn-lt"/>
                <a:cs typeface="Calibri" panose="020F0502020204030204" pitchFamily="34" charset="0"/>
              </a:rPr>
              <a:t>hiều đồng bằng châu thổ đất phù sa màu mỡ</a:t>
            </a:r>
            <a:endParaRPr lang="en-US" sz="1600" b="1">
              <a:ln w="0"/>
              <a:effectLst>
                <a:outerShdw blurRad="38100" dist="19050" dir="2700000" algn="tl" rotWithShape="0">
                  <a:schemeClr val="dk1">
                    <a:alpha val="40000"/>
                  </a:schemeClr>
                </a:outerShdw>
              </a:effectLst>
              <a:latin typeface="+mn-lt"/>
              <a:cs typeface="Calibri" panose="020F0502020204030204" pitchFamily="34" charset="0"/>
            </a:endParaRPr>
          </a:p>
        </p:txBody>
      </p:sp>
      <p:sp>
        <p:nvSpPr>
          <p:cNvPr id="20" name="Rectangle 19">
            <a:extLst>
              <a:ext uri="{FF2B5EF4-FFF2-40B4-BE49-F238E27FC236}">
                <a16:creationId xmlns:a16="http://schemas.microsoft.com/office/drawing/2014/main" id="{0CC10EEF-255C-4919-BE7F-0097A9891842}"/>
              </a:ext>
            </a:extLst>
          </p:cNvPr>
          <p:cNvSpPr/>
          <p:nvPr/>
        </p:nvSpPr>
        <p:spPr>
          <a:xfrm>
            <a:off x="6105925" y="4314764"/>
            <a:ext cx="2495874" cy="369332"/>
          </a:xfrm>
          <a:prstGeom prst="rect">
            <a:avLst/>
          </a:prstGeom>
          <a:noFill/>
        </p:spPr>
        <p:txBody>
          <a:bodyPr wrap="square" lIns="91440" tIns="45720" rIns="91440" bIns="45720">
            <a:spAutoFit/>
          </a:bodyPr>
          <a:lstStyle/>
          <a:p>
            <a:pPr algn="ctr"/>
            <a:r>
              <a:rPr lang="en-US" sz="1800" b="1">
                <a:latin typeface="+mn-lt"/>
              </a:rPr>
              <a:t>Tất cả các ý trên</a:t>
            </a:r>
            <a:endParaRPr lang="en-US" sz="1800" b="1">
              <a:ln w="0"/>
              <a:effectLst>
                <a:outerShdw blurRad="38100" dist="19050" dir="2700000" algn="tl" rotWithShape="0">
                  <a:schemeClr val="dk1">
                    <a:alpha val="40000"/>
                  </a:schemeClr>
                </a:outerShdw>
              </a:effectLst>
              <a:latin typeface="+mn-lt"/>
            </a:endParaRPr>
          </a:p>
        </p:txBody>
      </p:sp>
      <p:pic>
        <p:nvPicPr>
          <p:cNvPr id="21" name="AmthanhThua">
            <a:hlinkClick r:id="" action="ppaction://media"/>
            <a:extLst>
              <a:ext uri="{FF2B5EF4-FFF2-40B4-BE49-F238E27FC236}">
                <a16:creationId xmlns:a16="http://schemas.microsoft.com/office/drawing/2014/main" id="{7F16D0E9-17F6-4A6D-B2B4-E79FAFE847BA}"/>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393732" y="3816542"/>
            <a:ext cx="487363" cy="487363"/>
          </a:xfrm>
          <a:prstGeom prst="rect">
            <a:avLst/>
          </a:prstGeom>
        </p:spPr>
      </p:pic>
      <p:pic>
        <p:nvPicPr>
          <p:cNvPr id="22" name="AmthanhThua">
            <a:hlinkClick r:id="" action="ppaction://media"/>
            <a:extLst>
              <a:ext uri="{FF2B5EF4-FFF2-40B4-BE49-F238E27FC236}">
                <a16:creationId xmlns:a16="http://schemas.microsoft.com/office/drawing/2014/main" id="{06CEE57E-4BC2-4AF0-8983-78FA4EC56858}"/>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379177" y="4440415"/>
            <a:ext cx="487363" cy="487363"/>
          </a:xfrm>
          <a:prstGeom prst="rect">
            <a:avLst/>
          </a:prstGeom>
        </p:spPr>
      </p:pic>
      <p:pic>
        <p:nvPicPr>
          <p:cNvPr id="23" name="Picture 22">
            <a:extLst>
              <a:ext uri="{FF2B5EF4-FFF2-40B4-BE49-F238E27FC236}">
                <a16:creationId xmlns:a16="http://schemas.microsoft.com/office/drawing/2014/main" id="{5F62474B-3425-449D-B24D-F0E5FB39004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125385" y="4298276"/>
            <a:ext cx="952829" cy="681094"/>
          </a:xfrm>
          <a:prstGeom prst="rect">
            <a:avLst/>
          </a:prstGeom>
        </p:spPr>
      </p:pic>
      <p:grpSp>
        <p:nvGrpSpPr>
          <p:cNvPr id="25" name="Google Shape;1093;p41">
            <a:extLst>
              <a:ext uri="{FF2B5EF4-FFF2-40B4-BE49-F238E27FC236}">
                <a16:creationId xmlns:a16="http://schemas.microsoft.com/office/drawing/2014/main" id="{FADACFD2-0FC7-450B-9DB7-1041CE5FE495}"/>
              </a:ext>
            </a:extLst>
          </p:cNvPr>
          <p:cNvGrpSpPr/>
          <p:nvPr/>
        </p:nvGrpSpPr>
        <p:grpSpPr>
          <a:xfrm>
            <a:off x="0" y="2240354"/>
            <a:ext cx="2522764" cy="2909262"/>
            <a:chOff x="1279628" y="1309145"/>
            <a:chExt cx="2193598" cy="2529666"/>
          </a:xfrm>
        </p:grpSpPr>
        <p:sp>
          <p:nvSpPr>
            <p:cNvPr id="26" name="Google Shape;1094;p41">
              <a:extLst>
                <a:ext uri="{FF2B5EF4-FFF2-40B4-BE49-F238E27FC236}">
                  <a16:creationId xmlns:a16="http://schemas.microsoft.com/office/drawing/2014/main" id="{CBB8C66D-F33D-44C1-B422-E55F9186783F}"/>
                </a:ext>
              </a:extLst>
            </p:cNvPr>
            <p:cNvSpPr/>
            <p:nvPr/>
          </p:nvSpPr>
          <p:spPr>
            <a:xfrm>
              <a:off x="1629260" y="1925208"/>
              <a:ext cx="1843965" cy="1909144"/>
            </a:xfrm>
            <a:custGeom>
              <a:avLst/>
              <a:gdLst/>
              <a:ahLst/>
              <a:cxnLst/>
              <a:rect l="l" t="t" r="r" b="b"/>
              <a:pathLst>
                <a:path w="50641" h="52431" extrusionOk="0">
                  <a:moveTo>
                    <a:pt x="4405" y="0"/>
                  </a:moveTo>
                  <a:cubicBezTo>
                    <a:pt x="4401" y="0"/>
                    <a:pt x="4398" y="0"/>
                    <a:pt x="4395" y="0"/>
                  </a:cubicBezTo>
                  <a:cubicBezTo>
                    <a:pt x="3771" y="27"/>
                    <a:pt x="4422" y="3526"/>
                    <a:pt x="4422" y="3526"/>
                  </a:cubicBezTo>
                  <a:cubicBezTo>
                    <a:pt x="4422" y="3526"/>
                    <a:pt x="3728" y="190"/>
                    <a:pt x="2949" y="190"/>
                  </a:cubicBezTo>
                  <a:cubicBezTo>
                    <a:pt x="2942" y="190"/>
                    <a:pt x="2936" y="190"/>
                    <a:pt x="2930" y="190"/>
                  </a:cubicBezTo>
                  <a:cubicBezTo>
                    <a:pt x="2496" y="217"/>
                    <a:pt x="2903" y="2903"/>
                    <a:pt x="3120" y="4042"/>
                  </a:cubicBezTo>
                  <a:cubicBezTo>
                    <a:pt x="2906" y="3055"/>
                    <a:pt x="2352" y="704"/>
                    <a:pt x="1869" y="704"/>
                  </a:cubicBezTo>
                  <a:cubicBezTo>
                    <a:pt x="1861" y="704"/>
                    <a:pt x="1853" y="704"/>
                    <a:pt x="1845" y="706"/>
                  </a:cubicBezTo>
                  <a:cubicBezTo>
                    <a:pt x="1330" y="814"/>
                    <a:pt x="1763" y="3526"/>
                    <a:pt x="1899" y="4638"/>
                  </a:cubicBezTo>
                  <a:cubicBezTo>
                    <a:pt x="1744" y="3758"/>
                    <a:pt x="1143" y="1640"/>
                    <a:pt x="522" y="1640"/>
                  </a:cubicBezTo>
                  <a:cubicBezTo>
                    <a:pt x="493" y="1640"/>
                    <a:pt x="464" y="1645"/>
                    <a:pt x="434" y="1655"/>
                  </a:cubicBezTo>
                  <a:cubicBezTo>
                    <a:pt x="0" y="1790"/>
                    <a:pt x="489" y="4774"/>
                    <a:pt x="1411" y="9087"/>
                  </a:cubicBezTo>
                  <a:cubicBezTo>
                    <a:pt x="1411" y="9087"/>
                    <a:pt x="3961" y="29294"/>
                    <a:pt x="13508" y="31817"/>
                  </a:cubicBezTo>
                  <a:lnTo>
                    <a:pt x="12884" y="51861"/>
                  </a:lnTo>
                  <a:lnTo>
                    <a:pt x="45541" y="52431"/>
                  </a:lnTo>
                  <a:cubicBezTo>
                    <a:pt x="45541" y="52431"/>
                    <a:pt x="50641" y="26582"/>
                    <a:pt x="29999" y="26365"/>
                  </a:cubicBezTo>
                  <a:lnTo>
                    <a:pt x="30189" y="21401"/>
                  </a:lnTo>
                  <a:lnTo>
                    <a:pt x="23842" y="21455"/>
                  </a:lnTo>
                  <a:lnTo>
                    <a:pt x="23408" y="25063"/>
                  </a:lnTo>
                  <a:cubicBezTo>
                    <a:pt x="21483" y="24737"/>
                    <a:pt x="19638" y="24086"/>
                    <a:pt x="17929" y="23137"/>
                  </a:cubicBezTo>
                  <a:cubicBezTo>
                    <a:pt x="9738" y="18607"/>
                    <a:pt x="8110" y="8870"/>
                    <a:pt x="7839" y="7052"/>
                  </a:cubicBezTo>
                  <a:cubicBezTo>
                    <a:pt x="7731" y="5398"/>
                    <a:pt x="8219" y="2875"/>
                    <a:pt x="7595" y="2062"/>
                  </a:cubicBezTo>
                  <a:cubicBezTo>
                    <a:pt x="7472" y="1900"/>
                    <a:pt x="7343" y="1833"/>
                    <a:pt x="7215" y="1833"/>
                  </a:cubicBezTo>
                  <a:cubicBezTo>
                    <a:pt x="6612" y="1833"/>
                    <a:pt x="6022" y="3309"/>
                    <a:pt x="6022" y="3309"/>
                  </a:cubicBezTo>
                  <a:cubicBezTo>
                    <a:pt x="6022" y="3309"/>
                    <a:pt x="5242" y="0"/>
                    <a:pt x="4405" y="0"/>
                  </a:cubicBezTo>
                  <a:close/>
                </a:path>
              </a:pathLst>
            </a:custGeom>
            <a:solidFill>
              <a:srgbClr val="F6B26B"/>
            </a:solidFill>
            <a:ln w="95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95;p41">
              <a:extLst>
                <a:ext uri="{FF2B5EF4-FFF2-40B4-BE49-F238E27FC236}">
                  <a16:creationId xmlns:a16="http://schemas.microsoft.com/office/drawing/2014/main" id="{45CB3BCC-C616-4BB7-BC2D-2FA205894207}"/>
                </a:ext>
              </a:extLst>
            </p:cNvPr>
            <p:cNvSpPr/>
            <p:nvPr/>
          </p:nvSpPr>
          <p:spPr>
            <a:xfrm>
              <a:off x="1798344" y="2053566"/>
              <a:ext cx="57313" cy="116593"/>
            </a:xfrm>
            <a:custGeom>
              <a:avLst/>
              <a:gdLst/>
              <a:ahLst/>
              <a:cxnLst/>
              <a:rect l="l" t="t" r="r" b="b"/>
              <a:pathLst>
                <a:path w="1574" h="3202" fill="none" extrusionOk="0">
                  <a:moveTo>
                    <a:pt x="1465" y="0"/>
                  </a:moveTo>
                  <a:cubicBezTo>
                    <a:pt x="1465" y="0"/>
                    <a:pt x="0" y="1736"/>
                    <a:pt x="1574" y="3201"/>
                  </a:cubicBezTo>
                </a:path>
              </a:pathLst>
            </a:custGeom>
            <a:noFill/>
            <a:ln w="95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096;p41">
              <a:extLst>
                <a:ext uri="{FF2B5EF4-FFF2-40B4-BE49-F238E27FC236}">
                  <a16:creationId xmlns:a16="http://schemas.microsoft.com/office/drawing/2014/main" id="{3F95DB38-849F-4E56-83ED-3EBBC8FEBB2E}"/>
                </a:ext>
              </a:extLst>
            </p:cNvPr>
            <p:cNvSpPr/>
            <p:nvPr/>
          </p:nvSpPr>
          <p:spPr>
            <a:xfrm>
              <a:off x="1679619" y="2048646"/>
              <a:ext cx="128427" cy="53381"/>
            </a:xfrm>
            <a:custGeom>
              <a:avLst/>
              <a:gdLst/>
              <a:ahLst/>
              <a:cxnLst/>
              <a:rect l="l" t="t" r="r" b="b"/>
              <a:pathLst>
                <a:path w="3527" h="1466" extrusionOk="0">
                  <a:moveTo>
                    <a:pt x="3527" y="1"/>
                  </a:moveTo>
                  <a:lnTo>
                    <a:pt x="1" y="1465"/>
                  </a:lnTo>
                </a:path>
              </a:pathLst>
            </a:custGeom>
            <a:solidFill>
              <a:srgbClr val="FFE9D4"/>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097;p41">
              <a:extLst>
                <a:ext uri="{FF2B5EF4-FFF2-40B4-BE49-F238E27FC236}">
                  <a16:creationId xmlns:a16="http://schemas.microsoft.com/office/drawing/2014/main" id="{DD62FE10-C283-4121-8E7B-98AB8AB3600F}"/>
                </a:ext>
              </a:extLst>
            </p:cNvPr>
            <p:cNvSpPr/>
            <p:nvPr/>
          </p:nvSpPr>
          <p:spPr>
            <a:xfrm>
              <a:off x="1679619" y="2048646"/>
              <a:ext cx="128427" cy="53381"/>
            </a:xfrm>
            <a:custGeom>
              <a:avLst/>
              <a:gdLst/>
              <a:ahLst/>
              <a:cxnLst/>
              <a:rect l="l" t="t" r="r" b="b"/>
              <a:pathLst>
                <a:path w="3527" h="1466" fill="none" extrusionOk="0">
                  <a:moveTo>
                    <a:pt x="3527" y="1"/>
                  </a:moveTo>
                  <a:lnTo>
                    <a:pt x="1" y="1465"/>
                  </a:lnTo>
                </a:path>
              </a:pathLst>
            </a:custGeom>
            <a:noFill/>
            <a:ln w="95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098;p41">
              <a:extLst>
                <a:ext uri="{FF2B5EF4-FFF2-40B4-BE49-F238E27FC236}">
                  <a16:creationId xmlns:a16="http://schemas.microsoft.com/office/drawing/2014/main" id="{1DFB96D8-950F-4542-A446-41B1E0312851}"/>
                </a:ext>
              </a:extLst>
            </p:cNvPr>
            <p:cNvSpPr/>
            <p:nvPr/>
          </p:nvSpPr>
          <p:spPr>
            <a:xfrm>
              <a:off x="3028738" y="3181475"/>
              <a:ext cx="14856" cy="363506"/>
            </a:xfrm>
            <a:custGeom>
              <a:avLst/>
              <a:gdLst/>
              <a:ahLst/>
              <a:cxnLst/>
              <a:rect l="l" t="t" r="r" b="b"/>
              <a:pathLst>
                <a:path w="408" h="9983" fill="none" extrusionOk="0">
                  <a:moveTo>
                    <a:pt x="1" y="1"/>
                  </a:moveTo>
                  <a:lnTo>
                    <a:pt x="408" y="9982"/>
                  </a:lnTo>
                </a:path>
              </a:pathLst>
            </a:custGeom>
            <a:noFill/>
            <a:ln w="95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099;p41">
              <a:extLst>
                <a:ext uri="{FF2B5EF4-FFF2-40B4-BE49-F238E27FC236}">
                  <a16:creationId xmlns:a16="http://schemas.microsoft.com/office/drawing/2014/main" id="{1B6360DE-F60A-4A56-8FDD-8CD2E1170748}"/>
                </a:ext>
              </a:extLst>
            </p:cNvPr>
            <p:cNvSpPr/>
            <p:nvPr/>
          </p:nvSpPr>
          <p:spPr>
            <a:xfrm>
              <a:off x="1886041" y="2631355"/>
              <a:ext cx="1412368" cy="913626"/>
            </a:xfrm>
            <a:custGeom>
              <a:avLst/>
              <a:gdLst/>
              <a:ahLst/>
              <a:cxnLst/>
              <a:rect l="l" t="t" r="r" b="b"/>
              <a:pathLst>
                <a:path w="38788" h="25091" extrusionOk="0">
                  <a:moveTo>
                    <a:pt x="6239" y="1"/>
                  </a:moveTo>
                  <a:cubicBezTo>
                    <a:pt x="4123" y="2279"/>
                    <a:pt x="2035" y="4612"/>
                    <a:pt x="1" y="6999"/>
                  </a:cubicBezTo>
                  <a:cubicBezTo>
                    <a:pt x="1682" y="9630"/>
                    <a:pt x="3798" y="11718"/>
                    <a:pt x="6456" y="12424"/>
                  </a:cubicBezTo>
                  <a:lnTo>
                    <a:pt x="6022" y="24141"/>
                  </a:lnTo>
                  <a:lnTo>
                    <a:pt x="31790" y="25090"/>
                  </a:lnTo>
                  <a:lnTo>
                    <a:pt x="31681" y="21130"/>
                  </a:lnTo>
                  <a:lnTo>
                    <a:pt x="38788" y="21293"/>
                  </a:lnTo>
                  <a:cubicBezTo>
                    <a:pt x="38191" y="16356"/>
                    <a:pt x="35723" y="8545"/>
                    <a:pt x="26040" y="7189"/>
                  </a:cubicBezTo>
                  <a:cubicBezTo>
                    <a:pt x="24677" y="8994"/>
                    <a:pt x="22701" y="9844"/>
                    <a:pt x="20741" y="9844"/>
                  </a:cubicBezTo>
                  <a:cubicBezTo>
                    <a:pt x="18019" y="9844"/>
                    <a:pt x="15327" y="8205"/>
                    <a:pt x="14349" y="5209"/>
                  </a:cubicBezTo>
                  <a:cubicBezTo>
                    <a:pt x="11203" y="4286"/>
                    <a:pt x="8409" y="2469"/>
                    <a:pt x="6239" y="1"/>
                  </a:cubicBezTo>
                  <a:close/>
                </a:path>
              </a:pathLst>
            </a:custGeom>
            <a:solidFill>
              <a:srgbClr val="FFFFFF"/>
            </a:solidFill>
            <a:ln w="19050" cap="flat" cmpd="sng">
              <a:solidFill>
                <a:srgbClr val="FFFFFF"/>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00;p41">
              <a:extLst>
                <a:ext uri="{FF2B5EF4-FFF2-40B4-BE49-F238E27FC236}">
                  <a16:creationId xmlns:a16="http://schemas.microsoft.com/office/drawing/2014/main" id="{260195C4-4261-4271-92BF-02BAB5242E9D}"/>
                </a:ext>
              </a:extLst>
            </p:cNvPr>
            <p:cNvSpPr/>
            <p:nvPr/>
          </p:nvSpPr>
          <p:spPr>
            <a:xfrm>
              <a:off x="2099375" y="2747900"/>
              <a:ext cx="952114" cy="1090911"/>
            </a:xfrm>
            <a:custGeom>
              <a:avLst/>
              <a:gdLst/>
              <a:ahLst/>
              <a:cxnLst/>
              <a:rect l="l" t="t" r="r" b="b"/>
              <a:pathLst>
                <a:path w="26148" h="29512" extrusionOk="0">
                  <a:moveTo>
                    <a:pt x="4096" y="0"/>
                  </a:moveTo>
                  <a:lnTo>
                    <a:pt x="1899" y="13996"/>
                  </a:lnTo>
                  <a:lnTo>
                    <a:pt x="299" y="16031"/>
                  </a:lnTo>
                  <a:lnTo>
                    <a:pt x="0" y="29294"/>
                  </a:lnTo>
                  <a:lnTo>
                    <a:pt x="26148" y="29511"/>
                  </a:lnTo>
                  <a:lnTo>
                    <a:pt x="25849" y="18526"/>
                  </a:lnTo>
                  <a:lnTo>
                    <a:pt x="24493" y="16329"/>
                  </a:lnTo>
                  <a:cubicBezTo>
                    <a:pt x="24168" y="12477"/>
                    <a:pt x="23869" y="8626"/>
                    <a:pt x="23544" y="4801"/>
                  </a:cubicBezTo>
                  <a:cubicBezTo>
                    <a:pt x="23137" y="4557"/>
                    <a:pt x="22703" y="4394"/>
                    <a:pt x="22242" y="4259"/>
                  </a:cubicBezTo>
                  <a:cubicBezTo>
                    <a:pt x="21835" y="4177"/>
                    <a:pt x="21428" y="4123"/>
                    <a:pt x="21021" y="4123"/>
                  </a:cubicBezTo>
                  <a:lnTo>
                    <a:pt x="20940" y="4720"/>
                  </a:lnTo>
                  <a:cubicBezTo>
                    <a:pt x="20458" y="7716"/>
                    <a:pt x="17859" y="9904"/>
                    <a:pt x="14859" y="9904"/>
                  </a:cubicBezTo>
                  <a:cubicBezTo>
                    <a:pt x="14655" y="9904"/>
                    <a:pt x="14448" y="9894"/>
                    <a:pt x="14240" y="9873"/>
                  </a:cubicBezTo>
                  <a:lnTo>
                    <a:pt x="12532" y="9711"/>
                  </a:lnTo>
                  <a:cubicBezTo>
                    <a:pt x="9521" y="9440"/>
                    <a:pt x="7161" y="7025"/>
                    <a:pt x="6944" y="4015"/>
                  </a:cubicBezTo>
                  <a:lnTo>
                    <a:pt x="6781" y="1411"/>
                  </a:lnTo>
                  <a:lnTo>
                    <a:pt x="4096" y="0"/>
                  </a:lnTo>
                  <a:close/>
                </a:path>
              </a:pathLst>
            </a:custGeom>
            <a:solidFill>
              <a:srgbClr val="FF8693"/>
            </a:solidFill>
            <a:ln w="1905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101;p41">
              <a:extLst>
                <a:ext uri="{FF2B5EF4-FFF2-40B4-BE49-F238E27FC236}">
                  <a16:creationId xmlns:a16="http://schemas.microsoft.com/office/drawing/2014/main" id="{32ED563B-5702-4EED-BE1A-43859C2C2F64}"/>
                </a:ext>
              </a:extLst>
            </p:cNvPr>
            <p:cNvSpPr/>
            <p:nvPr/>
          </p:nvSpPr>
          <p:spPr>
            <a:xfrm>
              <a:off x="1279628" y="1309145"/>
              <a:ext cx="1170407" cy="478824"/>
            </a:xfrm>
            <a:custGeom>
              <a:avLst/>
              <a:gdLst/>
              <a:ahLst/>
              <a:cxnLst/>
              <a:rect l="l" t="t" r="r" b="b"/>
              <a:pathLst>
                <a:path w="32143" h="13150" extrusionOk="0">
                  <a:moveTo>
                    <a:pt x="6405" y="0"/>
                  </a:moveTo>
                  <a:cubicBezTo>
                    <a:pt x="5172" y="0"/>
                    <a:pt x="3938" y="307"/>
                    <a:pt x="2821" y="916"/>
                  </a:cubicBezTo>
                  <a:cubicBezTo>
                    <a:pt x="1221" y="1811"/>
                    <a:pt x="1" y="3357"/>
                    <a:pt x="841" y="5988"/>
                  </a:cubicBezTo>
                  <a:cubicBezTo>
                    <a:pt x="1655" y="8430"/>
                    <a:pt x="3608" y="10355"/>
                    <a:pt x="6076" y="11115"/>
                  </a:cubicBezTo>
                  <a:cubicBezTo>
                    <a:pt x="7003" y="11417"/>
                    <a:pt x="8081" y="11637"/>
                    <a:pt x="9248" y="11637"/>
                  </a:cubicBezTo>
                  <a:cubicBezTo>
                    <a:pt x="11431" y="11637"/>
                    <a:pt x="13926" y="10868"/>
                    <a:pt x="16329" y="8430"/>
                  </a:cubicBezTo>
                  <a:cubicBezTo>
                    <a:pt x="17224" y="7534"/>
                    <a:pt x="18309" y="6856"/>
                    <a:pt x="19503" y="6450"/>
                  </a:cubicBezTo>
                  <a:cubicBezTo>
                    <a:pt x="20103" y="6262"/>
                    <a:pt x="20855" y="6126"/>
                    <a:pt x="21680" y="6126"/>
                  </a:cubicBezTo>
                  <a:cubicBezTo>
                    <a:pt x="24322" y="6126"/>
                    <a:pt x="27710" y="7527"/>
                    <a:pt x="29240" y="13149"/>
                  </a:cubicBezTo>
                  <a:cubicBezTo>
                    <a:pt x="29240" y="13149"/>
                    <a:pt x="32142" y="10762"/>
                    <a:pt x="31681" y="7182"/>
                  </a:cubicBezTo>
                  <a:cubicBezTo>
                    <a:pt x="31195" y="3269"/>
                    <a:pt x="27747" y="532"/>
                    <a:pt x="23894" y="532"/>
                  </a:cubicBezTo>
                  <a:cubicBezTo>
                    <a:pt x="23447" y="532"/>
                    <a:pt x="22995" y="569"/>
                    <a:pt x="22541" y="645"/>
                  </a:cubicBezTo>
                  <a:cubicBezTo>
                    <a:pt x="21347" y="835"/>
                    <a:pt x="20154" y="1188"/>
                    <a:pt x="19042" y="1649"/>
                  </a:cubicBezTo>
                  <a:cubicBezTo>
                    <a:pt x="17901" y="2126"/>
                    <a:pt x="16691" y="2368"/>
                    <a:pt x="15475" y="2368"/>
                  </a:cubicBezTo>
                  <a:cubicBezTo>
                    <a:pt x="14551" y="2368"/>
                    <a:pt x="13624" y="2228"/>
                    <a:pt x="12722" y="1947"/>
                  </a:cubicBezTo>
                  <a:cubicBezTo>
                    <a:pt x="11637" y="1594"/>
                    <a:pt x="10579" y="1160"/>
                    <a:pt x="9548" y="699"/>
                  </a:cubicBezTo>
                  <a:cubicBezTo>
                    <a:pt x="8551" y="232"/>
                    <a:pt x="7478" y="0"/>
                    <a:pt x="6405" y="0"/>
                  </a:cubicBezTo>
                  <a:close/>
                </a:path>
              </a:pathLst>
            </a:custGeom>
            <a:solidFill>
              <a:schemeClr val="accent4"/>
            </a:solidFill>
            <a:ln w="9525" cap="flat" cmpd="sng">
              <a:solidFill>
                <a:schemeClr val="accent4"/>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102;p41">
              <a:extLst>
                <a:ext uri="{FF2B5EF4-FFF2-40B4-BE49-F238E27FC236}">
                  <a16:creationId xmlns:a16="http://schemas.microsoft.com/office/drawing/2014/main" id="{E8A8BB36-742E-4ADB-8D6B-186A0BA622D3}"/>
                </a:ext>
              </a:extLst>
            </p:cNvPr>
            <p:cNvSpPr/>
            <p:nvPr/>
          </p:nvSpPr>
          <p:spPr>
            <a:xfrm>
              <a:off x="2250348" y="1698030"/>
              <a:ext cx="348832" cy="294468"/>
            </a:xfrm>
            <a:custGeom>
              <a:avLst/>
              <a:gdLst/>
              <a:ahLst/>
              <a:cxnLst/>
              <a:rect l="l" t="t" r="r" b="b"/>
              <a:pathLst>
                <a:path w="9580" h="8087" extrusionOk="0">
                  <a:moveTo>
                    <a:pt x="5293" y="0"/>
                  </a:moveTo>
                  <a:cubicBezTo>
                    <a:pt x="1974" y="0"/>
                    <a:pt x="1" y="3901"/>
                    <a:pt x="2174" y="6592"/>
                  </a:cubicBezTo>
                  <a:cubicBezTo>
                    <a:pt x="3013" y="7620"/>
                    <a:pt x="4156" y="8086"/>
                    <a:pt x="5284" y="8086"/>
                  </a:cubicBezTo>
                  <a:cubicBezTo>
                    <a:pt x="7221" y="8086"/>
                    <a:pt x="9112" y="6712"/>
                    <a:pt x="9335" y="4449"/>
                  </a:cubicBezTo>
                  <a:cubicBezTo>
                    <a:pt x="9579" y="2225"/>
                    <a:pt x="7979" y="272"/>
                    <a:pt x="5782" y="28"/>
                  </a:cubicBezTo>
                  <a:cubicBezTo>
                    <a:pt x="5616" y="9"/>
                    <a:pt x="5453" y="0"/>
                    <a:pt x="5293" y="0"/>
                  </a:cubicBezTo>
                  <a:close/>
                </a:path>
              </a:pathLst>
            </a:custGeom>
            <a:solidFill>
              <a:srgbClr val="6F54AD"/>
            </a:solidFill>
            <a:ln w="9525"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103;p41">
              <a:extLst>
                <a:ext uri="{FF2B5EF4-FFF2-40B4-BE49-F238E27FC236}">
                  <a16:creationId xmlns:a16="http://schemas.microsoft.com/office/drawing/2014/main" id="{4E7C757E-8347-4621-A7C0-0D9689C75CF1}"/>
                </a:ext>
              </a:extLst>
            </p:cNvPr>
            <p:cNvSpPr/>
            <p:nvPr/>
          </p:nvSpPr>
          <p:spPr>
            <a:xfrm>
              <a:off x="1961124" y="1690966"/>
              <a:ext cx="1376793" cy="1090882"/>
            </a:xfrm>
            <a:custGeom>
              <a:avLst/>
              <a:gdLst/>
              <a:ahLst/>
              <a:cxnLst/>
              <a:rect l="l" t="t" r="r" b="b"/>
              <a:pathLst>
                <a:path w="37811" h="29959" extrusionOk="0">
                  <a:moveTo>
                    <a:pt x="19976" y="0"/>
                  </a:moveTo>
                  <a:cubicBezTo>
                    <a:pt x="13706" y="0"/>
                    <a:pt x="7944" y="4926"/>
                    <a:pt x="6347" y="11967"/>
                  </a:cubicBezTo>
                  <a:cubicBezTo>
                    <a:pt x="5614" y="10905"/>
                    <a:pt x="4550" y="10220"/>
                    <a:pt x="3421" y="10220"/>
                  </a:cubicBezTo>
                  <a:cubicBezTo>
                    <a:pt x="3339" y="10220"/>
                    <a:pt x="3256" y="10223"/>
                    <a:pt x="3174" y="10231"/>
                  </a:cubicBezTo>
                  <a:cubicBezTo>
                    <a:pt x="1275" y="10421"/>
                    <a:pt x="0" y="12563"/>
                    <a:pt x="326" y="14977"/>
                  </a:cubicBezTo>
                  <a:cubicBezTo>
                    <a:pt x="661" y="17277"/>
                    <a:pt x="2326" y="19059"/>
                    <a:pt x="4124" y="19059"/>
                  </a:cubicBezTo>
                  <a:cubicBezTo>
                    <a:pt x="4214" y="19059"/>
                    <a:pt x="4304" y="19055"/>
                    <a:pt x="4394" y="19046"/>
                  </a:cubicBezTo>
                  <a:cubicBezTo>
                    <a:pt x="5045" y="18992"/>
                    <a:pt x="5669" y="18693"/>
                    <a:pt x="6130" y="18205"/>
                  </a:cubicBezTo>
                  <a:cubicBezTo>
                    <a:pt x="7025" y="23982"/>
                    <a:pt x="10985" y="28675"/>
                    <a:pt x="16464" y="29733"/>
                  </a:cubicBezTo>
                  <a:cubicBezTo>
                    <a:pt x="17237" y="29885"/>
                    <a:pt x="18009" y="29959"/>
                    <a:pt x="18774" y="29959"/>
                  </a:cubicBezTo>
                  <a:cubicBezTo>
                    <a:pt x="23319" y="29959"/>
                    <a:pt x="27592" y="27356"/>
                    <a:pt x="30216" y="23223"/>
                  </a:cubicBezTo>
                  <a:cubicBezTo>
                    <a:pt x="30460" y="23657"/>
                    <a:pt x="30840" y="24010"/>
                    <a:pt x="31274" y="24254"/>
                  </a:cubicBezTo>
                  <a:cubicBezTo>
                    <a:pt x="31691" y="24465"/>
                    <a:pt x="32146" y="24566"/>
                    <a:pt x="32615" y="24566"/>
                  </a:cubicBezTo>
                  <a:cubicBezTo>
                    <a:pt x="34068" y="24566"/>
                    <a:pt x="35647" y="23602"/>
                    <a:pt x="36590" y="22002"/>
                  </a:cubicBezTo>
                  <a:cubicBezTo>
                    <a:pt x="37811" y="19860"/>
                    <a:pt x="37431" y="17418"/>
                    <a:pt x="35749" y="16550"/>
                  </a:cubicBezTo>
                  <a:cubicBezTo>
                    <a:pt x="35295" y="16342"/>
                    <a:pt x="34807" y="16239"/>
                    <a:pt x="34321" y="16239"/>
                  </a:cubicBezTo>
                  <a:cubicBezTo>
                    <a:pt x="33734" y="16239"/>
                    <a:pt x="33150" y="16389"/>
                    <a:pt x="32630" y="16686"/>
                  </a:cubicBezTo>
                  <a:cubicBezTo>
                    <a:pt x="33769" y="8847"/>
                    <a:pt x="29267" y="1578"/>
                    <a:pt x="22269" y="222"/>
                  </a:cubicBezTo>
                  <a:cubicBezTo>
                    <a:pt x="21501" y="73"/>
                    <a:pt x="20735" y="0"/>
                    <a:pt x="19976" y="0"/>
                  </a:cubicBezTo>
                  <a:close/>
                </a:path>
              </a:pathLst>
            </a:custGeom>
            <a:solidFill>
              <a:srgbClr val="F6B26B"/>
            </a:solidFill>
            <a:ln w="9525" cap="flat" cmpd="sng">
              <a:solidFill>
                <a:srgbClr val="022B49"/>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104;p41">
              <a:extLst>
                <a:ext uri="{FF2B5EF4-FFF2-40B4-BE49-F238E27FC236}">
                  <a16:creationId xmlns:a16="http://schemas.microsoft.com/office/drawing/2014/main" id="{F21A0F0D-AE79-4E07-BC5B-20C8C4703BC4}"/>
                </a:ext>
              </a:extLst>
            </p:cNvPr>
            <p:cNvSpPr/>
            <p:nvPr/>
          </p:nvSpPr>
          <p:spPr>
            <a:xfrm>
              <a:off x="2178397" y="1691003"/>
              <a:ext cx="1035098" cy="666822"/>
            </a:xfrm>
            <a:custGeom>
              <a:avLst/>
              <a:gdLst/>
              <a:ahLst/>
              <a:cxnLst/>
              <a:rect l="l" t="t" r="r" b="b"/>
              <a:pathLst>
                <a:path w="28427" h="18313" extrusionOk="0">
                  <a:moveTo>
                    <a:pt x="14018" y="0"/>
                  </a:moveTo>
                  <a:cubicBezTo>
                    <a:pt x="7744" y="0"/>
                    <a:pt x="1978" y="4949"/>
                    <a:pt x="380" y="11993"/>
                  </a:cubicBezTo>
                  <a:lnTo>
                    <a:pt x="0" y="14732"/>
                  </a:lnTo>
                  <a:cubicBezTo>
                    <a:pt x="70" y="14746"/>
                    <a:pt x="143" y="14753"/>
                    <a:pt x="219" y="14753"/>
                  </a:cubicBezTo>
                  <a:cubicBezTo>
                    <a:pt x="3052" y="14753"/>
                    <a:pt x="9809" y="5129"/>
                    <a:pt x="10443" y="4073"/>
                  </a:cubicBezTo>
                  <a:cubicBezTo>
                    <a:pt x="11338" y="5890"/>
                    <a:pt x="14240" y="10745"/>
                    <a:pt x="16166" y="12671"/>
                  </a:cubicBezTo>
                  <a:cubicBezTo>
                    <a:pt x="18960" y="15465"/>
                    <a:pt x="22486" y="17417"/>
                    <a:pt x="26365" y="18313"/>
                  </a:cubicBezTo>
                  <a:cubicBezTo>
                    <a:pt x="28426" y="9335"/>
                    <a:pt x="23300" y="1577"/>
                    <a:pt x="16302" y="221"/>
                  </a:cubicBezTo>
                  <a:cubicBezTo>
                    <a:pt x="15537" y="72"/>
                    <a:pt x="14774" y="0"/>
                    <a:pt x="14018" y="0"/>
                  </a:cubicBezTo>
                  <a:close/>
                </a:path>
              </a:pathLst>
            </a:custGeom>
            <a:solidFill>
              <a:schemeClr val="accent4"/>
            </a:solidFill>
            <a:ln w="19050" cap="flat" cmpd="sng">
              <a:solidFill>
                <a:schemeClr val="accent4"/>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105;p41">
              <a:extLst>
                <a:ext uri="{FF2B5EF4-FFF2-40B4-BE49-F238E27FC236}">
                  <a16:creationId xmlns:a16="http://schemas.microsoft.com/office/drawing/2014/main" id="{192EF3A0-1AE8-4A91-A26B-850E649816EA}"/>
                </a:ext>
              </a:extLst>
            </p:cNvPr>
            <p:cNvSpPr/>
            <p:nvPr/>
          </p:nvSpPr>
          <p:spPr>
            <a:xfrm>
              <a:off x="2705213" y="2366382"/>
              <a:ext cx="305792" cy="255689"/>
            </a:xfrm>
            <a:custGeom>
              <a:avLst/>
              <a:gdLst/>
              <a:ahLst/>
              <a:cxnLst/>
              <a:rect l="l" t="t" r="r" b="b"/>
              <a:pathLst>
                <a:path w="8398" h="7022" extrusionOk="0">
                  <a:moveTo>
                    <a:pt x="3829" y="1"/>
                  </a:moveTo>
                  <a:cubicBezTo>
                    <a:pt x="2103" y="1"/>
                    <a:pt x="590" y="1259"/>
                    <a:pt x="342" y="2992"/>
                  </a:cubicBezTo>
                  <a:cubicBezTo>
                    <a:pt x="1" y="5282"/>
                    <a:pt x="1830" y="7021"/>
                    <a:pt x="3827" y="7021"/>
                  </a:cubicBezTo>
                  <a:cubicBezTo>
                    <a:pt x="4527" y="7021"/>
                    <a:pt x="5248" y="6807"/>
                    <a:pt x="5902" y="6328"/>
                  </a:cubicBezTo>
                  <a:cubicBezTo>
                    <a:pt x="8398" y="4457"/>
                    <a:pt x="7394" y="497"/>
                    <a:pt x="4329" y="36"/>
                  </a:cubicBezTo>
                  <a:cubicBezTo>
                    <a:pt x="4161" y="12"/>
                    <a:pt x="3994" y="1"/>
                    <a:pt x="3829" y="1"/>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106;p41">
              <a:extLst>
                <a:ext uri="{FF2B5EF4-FFF2-40B4-BE49-F238E27FC236}">
                  <a16:creationId xmlns:a16="http://schemas.microsoft.com/office/drawing/2014/main" id="{996DF444-AE58-43E8-836A-14AA53D10FEB}"/>
                </a:ext>
              </a:extLst>
            </p:cNvPr>
            <p:cNvSpPr/>
            <p:nvPr/>
          </p:nvSpPr>
          <p:spPr>
            <a:xfrm>
              <a:off x="2262801" y="2302915"/>
              <a:ext cx="305756" cy="255543"/>
            </a:xfrm>
            <a:custGeom>
              <a:avLst/>
              <a:gdLst/>
              <a:ahLst/>
              <a:cxnLst/>
              <a:rect l="l" t="t" r="r" b="b"/>
              <a:pathLst>
                <a:path w="8397" h="7018" extrusionOk="0">
                  <a:moveTo>
                    <a:pt x="3766" y="1"/>
                  </a:moveTo>
                  <a:cubicBezTo>
                    <a:pt x="2077" y="1"/>
                    <a:pt x="586" y="1256"/>
                    <a:pt x="340" y="2999"/>
                  </a:cubicBezTo>
                  <a:cubicBezTo>
                    <a:pt x="0" y="5282"/>
                    <a:pt x="1817" y="7017"/>
                    <a:pt x="3807" y="7017"/>
                  </a:cubicBezTo>
                  <a:cubicBezTo>
                    <a:pt x="4513" y="7017"/>
                    <a:pt x="5240" y="6799"/>
                    <a:pt x="5901" y="6308"/>
                  </a:cubicBezTo>
                  <a:cubicBezTo>
                    <a:pt x="8396" y="4464"/>
                    <a:pt x="7393" y="477"/>
                    <a:pt x="4301" y="43"/>
                  </a:cubicBezTo>
                  <a:cubicBezTo>
                    <a:pt x="4121" y="15"/>
                    <a:pt x="3943" y="1"/>
                    <a:pt x="3766" y="1"/>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107;p41">
              <a:extLst>
                <a:ext uri="{FF2B5EF4-FFF2-40B4-BE49-F238E27FC236}">
                  <a16:creationId xmlns:a16="http://schemas.microsoft.com/office/drawing/2014/main" id="{D806C7BA-8059-420F-BDF9-3FA75C67DF17}"/>
                </a:ext>
              </a:extLst>
            </p:cNvPr>
            <p:cNvSpPr/>
            <p:nvPr/>
          </p:nvSpPr>
          <p:spPr>
            <a:xfrm>
              <a:off x="2401606" y="2207405"/>
              <a:ext cx="88919" cy="113134"/>
            </a:xfrm>
            <a:custGeom>
              <a:avLst/>
              <a:gdLst/>
              <a:ahLst/>
              <a:cxnLst/>
              <a:rect l="l" t="t" r="r" b="b"/>
              <a:pathLst>
                <a:path w="2442" h="3107" extrusionOk="0">
                  <a:moveTo>
                    <a:pt x="1333" y="1"/>
                  </a:moveTo>
                  <a:cubicBezTo>
                    <a:pt x="772" y="1"/>
                    <a:pt x="236" y="600"/>
                    <a:pt x="109" y="1391"/>
                  </a:cubicBezTo>
                  <a:cubicBezTo>
                    <a:pt x="0" y="2259"/>
                    <a:pt x="380" y="3018"/>
                    <a:pt x="977" y="3100"/>
                  </a:cubicBezTo>
                  <a:cubicBezTo>
                    <a:pt x="1012" y="3105"/>
                    <a:pt x="1047" y="3107"/>
                    <a:pt x="1082" y="3107"/>
                  </a:cubicBezTo>
                  <a:cubicBezTo>
                    <a:pt x="1642" y="3107"/>
                    <a:pt x="2178" y="2508"/>
                    <a:pt x="2306" y="1717"/>
                  </a:cubicBezTo>
                  <a:cubicBezTo>
                    <a:pt x="2441" y="849"/>
                    <a:pt x="2035" y="89"/>
                    <a:pt x="1438" y="8"/>
                  </a:cubicBezTo>
                  <a:cubicBezTo>
                    <a:pt x="1403" y="3"/>
                    <a:pt x="1368" y="1"/>
                    <a:pt x="1333" y="1"/>
                  </a:cubicBezTo>
                  <a:close/>
                </a:path>
              </a:pathLst>
            </a:custGeom>
            <a:solidFill>
              <a:srgbClr val="252C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108;p41">
              <a:extLst>
                <a:ext uri="{FF2B5EF4-FFF2-40B4-BE49-F238E27FC236}">
                  <a16:creationId xmlns:a16="http://schemas.microsoft.com/office/drawing/2014/main" id="{471A4334-4527-4F24-BAF3-47A36C1CC828}"/>
                </a:ext>
              </a:extLst>
            </p:cNvPr>
            <p:cNvSpPr/>
            <p:nvPr/>
          </p:nvSpPr>
          <p:spPr>
            <a:xfrm>
              <a:off x="2795662" y="2276370"/>
              <a:ext cx="88919" cy="112333"/>
            </a:xfrm>
            <a:custGeom>
              <a:avLst/>
              <a:gdLst/>
              <a:ahLst/>
              <a:cxnLst/>
              <a:rect l="l" t="t" r="r" b="b"/>
              <a:pathLst>
                <a:path w="2442" h="3085" extrusionOk="0">
                  <a:moveTo>
                    <a:pt x="1302" y="0"/>
                  </a:moveTo>
                  <a:cubicBezTo>
                    <a:pt x="754" y="0"/>
                    <a:pt x="237" y="594"/>
                    <a:pt x="136" y="1396"/>
                  </a:cubicBezTo>
                  <a:cubicBezTo>
                    <a:pt x="1" y="2237"/>
                    <a:pt x="380" y="2996"/>
                    <a:pt x="1004" y="3077"/>
                  </a:cubicBezTo>
                  <a:cubicBezTo>
                    <a:pt x="1039" y="3082"/>
                    <a:pt x="1075" y="3085"/>
                    <a:pt x="1110" y="3085"/>
                  </a:cubicBezTo>
                  <a:cubicBezTo>
                    <a:pt x="1670" y="3085"/>
                    <a:pt x="2204" y="2485"/>
                    <a:pt x="2306" y="1694"/>
                  </a:cubicBezTo>
                  <a:cubicBezTo>
                    <a:pt x="2442" y="853"/>
                    <a:pt x="2062" y="94"/>
                    <a:pt x="1438" y="12"/>
                  </a:cubicBezTo>
                  <a:cubicBezTo>
                    <a:pt x="1393" y="4"/>
                    <a:pt x="1348" y="0"/>
                    <a:pt x="1302" y="0"/>
                  </a:cubicBezTo>
                  <a:close/>
                </a:path>
              </a:pathLst>
            </a:custGeom>
            <a:solidFill>
              <a:srgbClr val="252C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109;p41">
              <a:extLst>
                <a:ext uri="{FF2B5EF4-FFF2-40B4-BE49-F238E27FC236}">
                  <a16:creationId xmlns:a16="http://schemas.microsoft.com/office/drawing/2014/main" id="{EA7A8B56-5E36-4D1C-8AA6-CA15DCAAD963}"/>
                </a:ext>
              </a:extLst>
            </p:cNvPr>
            <p:cNvSpPr/>
            <p:nvPr/>
          </p:nvSpPr>
          <p:spPr>
            <a:xfrm>
              <a:off x="2503342" y="2408147"/>
              <a:ext cx="245930" cy="161380"/>
            </a:xfrm>
            <a:custGeom>
              <a:avLst/>
              <a:gdLst/>
              <a:ahLst/>
              <a:cxnLst/>
              <a:rect l="l" t="t" r="r" b="b"/>
              <a:pathLst>
                <a:path w="6754" h="4432" extrusionOk="0">
                  <a:moveTo>
                    <a:pt x="0" y="1"/>
                  </a:moveTo>
                  <a:cubicBezTo>
                    <a:pt x="0" y="1032"/>
                    <a:pt x="271" y="2035"/>
                    <a:pt x="787" y="2957"/>
                  </a:cubicBezTo>
                  <a:cubicBezTo>
                    <a:pt x="1166" y="3690"/>
                    <a:pt x="1872" y="4205"/>
                    <a:pt x="2685" y="4395"/>
                  </a:cubicBezTo>
                  <a:cubicBezTo>
                    <a:pt x="2836" y="4419"/>
                    <a:pt x="2988" y="4431"/>
                    <a:pt x="3140" y="4431"/>
                  </a:cubicBezTo>
                  <a:cubicBezTo>
                    <a:pt x="3830" y="4431"/>
                    <a:pt x="4506" y="4179"/>
                    <a:pt x="5018" y="3690"/>
                  </a:cubicBezTo>
                  <a:cubicBezTo>
                    <a:pt x="5859" y="2957"/>
                    <a:pt x="6456" y="2035"/>
                    <a:pt x="6754" y="977"/>
                  </a:cubicBezTo>
                  <a:lnTo>
                    <a:pt x="0" y="1"/>
                  </a:lnTo>
                  <a:close/>
                </a:path>
              </a:pathLst>
            </a:custGeom>
            <a:solidFill>
              <a:srgbClr val="252C3C"/>
            </a:solidFill>
            <a:ln w="9525" cap="flat" cmpd="sng">
              <a:solidFill>
                <a:srgbClr val="252C3C"/>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110;p41">
              <a:extLst>
                <a:ext uri="{FF2B5EF4-FFF2-40B4-BE49-F238E27FC236}">
                  <a16:creationId xmlns:a16="http://schemas.microsoft.com/office/drawing/2014/main" id="{4CA1180F-8B62-4F76-AAB3-F8271794D7FF}"/>
                </a:ext>
              </a:extLst>
            </p:cNvPr>
            <p:cNvSpPr/>
            <p:nvPr/>
          </p:nvSpPr>
          <p:spPr>
            <a:xfrm>
              <a:off x="2532946" y="2490840"/>
              <a:ext cx="155117" cy="71696"/>
            </a:xfrm>
            <a:custGeom>
              <a:avLst/>
              <a:gdLst/>
              <a:ahLst/>
              <a:cxnLst/>
              <a:rect l="l" t="t" r="r" b="b"/>
              <a:pathLst>
                <a:path w="4260" h="1969" extrusionOk="0">
                  <a:moveTo>
                    <a:pt x="1644" y="0"/>
                  </a:moveTo>
                  <a:cubicBezTo>
                    <a:pt x="1066" y="0"/>
                    <a:pt x="504" y="168"/>
                    <a:pt x="1" y="469"/>
                  </a:cubicBezTo>
                  <a:cubicBezTo>
                    <a:pt x="408" y="1202"/>
                    <a:pt x="1086" y="1744"/>
                    <a:pt x="1899" y="1934"/>
                  </a:cubicBezTo>
                  <a:cubicBezTo>
                    <a:pt x="2042" y="1957"/>
                    <a:pt x="2185" y="1968"/>
                    <a:pt x="2328" y="1968"/>
                  </a:cubicBezTo>
                  <a:cubicBezTo>
                    <a:pt x="3028" y="1968"/>
                    <a:pt x="3719" y="1697"/>
                    <a:pt x="4259" y="1202"/>
                  </a:cubicBezTo>
                  <a:cubicBezTo>
                    <a:pt x="3771" y="578"/>
                    <a:pt x="3039" y="171"/>
                    <a:pt x="2252" y="62"/>
                  </a:cubicBezTo>
                  <a:cubicBezTo>
                    <a:pt x="2049" y="20"/>
                    <a:pt x="1846" y="0"/>
                    <a:pt x="1644" y="0"/>
                  </a:cubicBezTo>
                  <a:close/>
                </a:path>
              </a:pathLst>
            </a:custGeom>
            <a:solidFill>
              <a:srgbClr val="FFA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111;p41">
              <a:extLst>
                <a:ext uri="{FF2B5EF4-FFF2-40B4-BE49-F238E27FC236}">
                  <a16:creationId xmlns:a16="http://schemas.microsoft.com/office/drawing/2014/main" id="{40924438-EBB9-45B5-9B5B-5B48C93FD759}"/>
                </a:ext>
              </a:extLst>
            </p:cNvPr>
            <p:cNvSpPr/>
            <p:nvPr/>
          </p:nvSpPr>
          <p:spPr>
            <a:xfrm>
              <a:off x="2601110" y="2308413"/>
              <a:ext cx="86188" cy="74099"/>
            </a:xfrm>
            <a:custGeom>
              <a:avLst/>
              <a:gdLst/>
              <a:ahLst/>
              <a:cxnLst/>
              <a:rect l="l" t="t" r="r" b="b"/>
              <a:pathLst>
                <a:path w="2367" h="2035" extrusionOk="0">
                  <a:moveTo>
                    <a:pt x="1601" y="0"/>
                  </a:moveTo>
                  <a:lnTo>
                    <a:pt x="1601" y="0"/>
                  </a:lnTo>
                  <a:cubicBezTo>
                    <a:pt x="597" y="55"/>
                    <a:pt x="0" y="1112"/>
                    <a:pt x="434" y="2008"/>
                  </a:cubicBezTo>
                  <a:cubicBezTo>
                    <a:pt x="558" y="2026"/>
                    <a:pt x="671" y="2034"/>
                    <a:pt x="774" y="2034"/>
                  </a:cubicBezTo>
                  <a:cubicBezTo>
                    <a:pt x="2366" y="2034"/>
                    <a:pt x="1601" y="0"/>
                    <a:pt x="1601" y="0"/>
                  </a:cubicBezTo>
                  <a:close/>
                </a:path>
              </a:pathLst>
            </a:custGeom>
            <a:solidFill>
              <a:srgbClr val="FF5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112;p41">
              <a:extLst>
                <a:ext uri="{FF2B5EF4-FFF2-40B4-BE49-F238E27FC236}">
                  <a16:creationId xmlns:a16="http://schemas.microsoft.com/office/drawing/2014/main" id="{CB83D846-12C9-4613-89E5-C1A6C1A48B28}"/>
                </a:ext>
              </a:extLst>
            </p:cNvPr>
            <p:cNvSpPr/>
            <p:nvPr/>
          </p:nvSpPr>
          <p:spPr>
            <a:xfrm>
              <a:off x="2609995" y="2300511"/>
              <a:ext cx="74099" cy="93871"/>
            </a:xfrm>
            <a:custGeom>
              <a:avLst/>
              <a:gdLst/>
              <a:ahLst/>
              <a:cxnLst/>
              <a:rect l="l" t="t" r="r" b="b"/>
              <a:pathLst>
                <a:path w="2035" h="2578" fill="none" extrusionOk="0">
                  <a:moveTo>
                    <a:pt x="1302" y="0"/>
                  </a:moveTo>
                  <a:cubicBezTo>
                    <a:pt x="1302" y="0"/>
                    <a:pt x="2035" y="2577"/>
                    <a:pt x="0" y="2279"/>
                  </a:cubicBezTo>
                </a:path>
              </a:pathLst>
            </a:custGeom>
            <a:noFill/>
            <a:ln w="9525" cap="flat" cmpd="sng">
              <a:solidFill>
                <a:srgbClr val="252C3C"/>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113;p41">
              <a:extLst>
                <a:ext uri="{FF2B5EF4-FFF2-40B4-BE49-F238E27FC236}">
                  <a16:creationId xmlns:a16="http://schemas.microsoft.com/office/drawing/2014/main" id="{F47DDC31-017B-4A33-8AEE-36A1B329D210}"/>
                </a:ext>
              </a:extLst>
            </p:cNvPr>
            <p:cNvSpPr/>
            <p:nvPr/>
          </p:nvSpPr>
          <p:spPr>
            <a:xfrm>
              <a:off x="3121590" y="2385462"/>
              <a:ext cx="115610" cy="106689"/>
            </a:xfrm>
            <a:custGeom>
              <a:avLst/>
              <a:gdLst/>
              <a:ahLst/>
              <a:cxnLst/>
              <a:rect l="l" t="t" r="r" b="b"/>
              <a:pathLst>
                <a:path w="3175" h="2930" fill="none" extrusionOk="0">
                  <a:moveTo>
                    <a:pt x="3174" y="0"/>
                  </a:moveTo>
                  <a:lnTo>
                    <a:pt x="1" y="2929"/>
                  </a:lnTo>
                </a:path>
              </a:pathLst>
            </a:custGeom>
            <a:noFill/>
            <a:ln w="9525" cap="flat" cmpd="sng">
              <a:solidFill>
                <a:srgbClr val="252C3C"/>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114;p41">
              <a:extLst>
                <a:ext uri="{FF2B5EF4-FFF2-40B4-BE49-F238E27FC236}">
                  <a16:creationId xmlns:a16="http://schemas.microsoft.com/office/drawing/2014/main" id="{6A1A26E9-8B77-4D85-AFCD-08E966571AE9}"/>
                </a:ext>
              </a:extLst>
            </p:cNvPr>
            <p:cNvSpPr/>
            <p:nvPr/>
          </p:nvSpPr>
          <p:spPr>
            <a:xfrm>
              <a:off x="2053939" y="2166186"/>
              <a:ext cx="81018" cy="134362"/>
            </a:xfrm>
            <a:custGeom>
              <a:avLst/>
              <a:gdLst/>
              <a:ahLst/>
              <a:cxnLst/>
              <a:rect l="l" t="t" r="r" b="b"/>
              <a:pathLst>
                <a:path w="2225" h="3690" fill="none" extrusionOk="0">
                  <a:moveTo>
                    <a:pt x="2225" y="3689"/>
                  </a:moveTo>
                  <a:lnTo>
                    <a:pt x="1" y="1"/>
                  </a:lnTo>
                </a:path>
              </a:pathLst>
            </a:custGeom>
            <a:noFill/>
            <a:ln w="9525" cap="flat" cmpd="sng">
              <a:solidFill>
                <a:srgbClr val="252C3C"/>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115;p41">
              <a:extLst>
                <a:ext uri="{FF2B5EF4-FFF2-40B4-BE49-F238E27FC236}">
                  <a16:creationId xmlns:a16="http://schemas.microsoft.com/office/drawing/2014/main" id="{49EA8245-798B-4374-8A96-3B3D1EBC3B89}"/>
                </a:ext>
              </a:extLst>
            </p:cNvPr>
            <p:cNvSpPr/>
            <p:nvPr/>
          </p:nvSpPr>
          <p:spPr>
            <a:xfrm>
              <a:off x="2812448" y="2118777"/>
              <a:ext cx="122528" cy="32626"/>
            </a:xfrm>
            <a:custGeom>
              <a:avLst/>
              <a:gdLst/>
              <a:ahLst/>
              <a:cxnLst/>
              <a:rect l="l" t="t" r="r" b="b"/>
              <a:pathLst>
                <a:path w="3365" h="896" fill="none" extrusionOk="0">
                  <a:moveTo>
                    <a:pt x="3364" y="896"/>
                  </a:moveTo>
                  <a:cubicBezTo>
                    <a:pt x="2361" y="272"/>
                    <a:pt x="1167" y="1"/>
                    <a:pt x="1" y="163"/>
                  </a:cubicBezTo>
                </a:path>
              </a:pathLst>
            </a:custGeom>
            <a:noFill/>
            <a:ln w="9525" cap="flat" cmpd="sng">
              <a:solidFill>
                <a:srgbClr val="252C3C"/>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116;p41">
              <a:extLst>
                <a:ext uri="{FF2B5EF4-FFF2-40B4-BE49-F238E27FC236}">
                  <a16:creationId xmlns:a16="http://schemas.microsoft.com/office/drawing/2014/main" id="{33B2D677-C4AE-4D4E-B9C1-77A9C7993FEB}"/>
                </a:ext>
              </a:extLst>
            </p:cNvPr>
            <p:cNvSpPr/>
            <p:nvPr/>
          </p:nvSpPr>
          <p:spPr>
            <a:xfrm>
              <a:off x="2417409" y="2049629"/>
              <a:ext cx="125477" cy="15839"/>
            </a:xfrm>
            <a:custGeom>
              <a:avLst/>
              <a:gdLst/>
              <a:ahLst/>
              <a:cxnLst/>
              <a:rect l="l" t="t" r="r" b="b"/>
              <a:pathLst>
                <a:path w="3446" h="435" fill="none" extrusionOk="0">
                  <a:moveTo>
                    <a:pt x="3445" y="435"/>
                  </a:moveTo>
                  <a:cubicBezTo>
                    <a:pt x="2848" y="164"/>
                    <a:pt x="2197" y="28"/>
                    <a:pt x="1546" y="1"/>
                  </a:cubicBezTo>
                  <a:cubicBezTo>
                    <a:pt x="1031" y="1"/>
                    <a:pt x="516" y="55"/>
                    <a:pt x="0" y="191"/>
                  </a:cubicBezTo>
                </a:path>
              </a:pathLst>
            </a:custGeom>
            <a:noFill/>
            <a:ln w="9525" cap="flat" cmpd="sng">
              <a:solidFill>
                <a:srgbClr val="252C3C"/>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117;p41">
              <a:extLst>
                <a:ext uri="{FF2B5EF4-FFF2-40B4-BE49-F238E27FC236}">
                  <a16:creationId xmlns:a16="http://schemas.microsoft.com/office/drawing/2014/main" id="{7BD2AC2F-42EF-4016-BDA9-6E605E113963}"/>
                </a:ext>
              </a:extLst>
            </p:cNvPr>
            <p:cNvSpPr/>
            <p:nvPr/>
          </p:nvSpPr>
          <p:spPr>
            <a:xfrm>
              <a:off x="3102328" y="2520042"/>
              <a:ext cx="83494" cy="69366"/>
            </a:xfrm>
            <a:custGeom>
              <a:avLst/>
              <a:gdLst/>
              <a:ahLst/>
              <a:cxnLst/>
              <a:rect l="l" t="t" r="r" b="b"/>
              <a:pathLst>
                <a:path w="2293" h="1905" extrusionOk="0">
                  <a:moveTo>
                    <a:pt x="1020" y="0"/>
                  </a:moveTo>
                  <a:cubicBezTo>
                    <a:pt x="579" y="0"/>
                    <a:pt x="194" y="327"/>
                    <a:pt x="123" y="779"/>
                  </a:cubicBezTo>
                  <a:cubicBezTo>
                    <a:pt x="1" y="1411"/>
                    <a:pt x="505" y="1905"/>
                    <a:pt x="1052" y="1905"/>
                  </a:cubicBezTo>
                  <a:cubicBezTo>
                    <a:pt x="1233" y="1905"/>
                    <a:pt x="1419" y="1850"/>
                    <a:pt x="1587" y="1729"/>
                  </a:cubicBezTo>
                  <a:cubicBezTo>
                    <a:pt x="2293" y="1241"/>
                    <a:pt x="2049" y="156"/>
                    <a:pt x="1208" y="20"/>
                  </a:cubicBezTo>
                  <a:cubicBezTo>
                    <a:pt x="1145" y="7"/>
                    <a:pt x="1082" y="0"/>
                    <a:pt x="1020" y="0"/>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118;p41">
              <a:extLst>
                <a:ext uri="{FF2B5EF4-FFF2-40B4-BE49-F238E27FC236}">
                  <a16:creationId xmlns:a16="http://schemas.microsoft.com/office/drawing/2014/main" id="{6784BC10-849C-47DC-A1DA-AD79DDC88B62}"/>
                </a:ext>
              </a:extLst>
            </p:cNvPr>
            <p:cNvSpPr/>
            <p:nvPr/>
          </p:nvSpPr>
          <p:spPr>
            <a:xfrm>
              <a:off x="2059401" y="2333647"/>
              <a:ext cx="83457" cy="69257"/>
            </a:xfrm>
            <a:custGeom>
              <a:avLst/>
              <a:gdLst/>
              <a:ahLst/>
              <a:cxnLst/>
              <a:rect l="l" t="t" r="r" b="b"/>
              <a:pathLst>
                <a:path w="2292" h="1902" extrusionOk="0">
                  <a:moveTo>
                    <a:pt x="1059" y="1"/>
                  </a:moveTo>
                  <a:cubicBezTo>
                    <a:pt x="601" y="1"/>
                    <a:pt x="195" y="334"/>
                    <a:pt x="122" y="799"/>
                  </a:cubicBezTo>
                  <a:cubicBezTo>
                    <a:pt x="1" y="1426"/>
                    <a:pt x="497" y="1902"/>
                    <a:pt x="1038" y="1902"/>
                  </a:cubicBezTo>
                  <a:cubicBezTo>
                    <a:pt x="1223" y="1902"/>
                    <a:pt x="1414" y="1846"/>
                    <a:pt x="1587" y="1721"/>
                  </a:cubicBezTo>
                  <a:cubicBezTo>
                    <a:pt x="2292" y="1233"/>
                    <a:pt x="2048" y="175"/>
                    <a:pt x="1207" y="13"/>
                  </a:cubicBezTo>
                  <a:cubicBezTo>
                    <a:pt x="1157" y="5"/>
                    <a:pt x="1108" y="1"/>
                    <a:pt x="1059" y="1"/>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5859619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out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randombar(horizont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randombar(horizontal)">
                                      <p:cBhvr>
                                        <p:cTn id="23" dur="500"/>
                                        <p:tgtEl>
                                          <p:spTgt spid="11"/>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randombar(horizontal)">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randombar(horizontal)">
                                      <p:cBhvr>
                                        <p:cTn id="31" dur="500"/>
                                        <p:tgtEl>
                                          <p:spTgt spid="12"/>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randombar(horizontal)">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randombar(horizontal)">
                                      <p:cBhvr>
                                        <p:cTn id="39" dur="500"/>
                                        <p:tgtEl>
                                          <p:spTgt spid="9"/>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randombar(horizontal)">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9"/>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4576" fill="hold"/>
                                        <p:tgtEl>
                                          <p:spTgt spid="16"/>
                                        </p:tgtEl>
                                      </p:cBhvr>
                                    </p:cmd>
                                  </p:childTnLst>
                                </p:cTn>
                              </p:par>
                              <p:par>
                                <p:cTn id="48" presetID="23" presetClass="entr" presetSubtype="32" fill="hold" nodeType="withEffect">
                                  <p:stCondLst>
                                    <p:cond delay="0"/>
                                  </p:stCondLst>
                                  <p:childTnLst>
                                    <p:set>
                                      <p:cBhvr>
                                        <p:cTn id="49" dur="1" fill="hold">
                                          <p:stCondLst>
                                            <p:cond delay="0"/>
                                          </p:stCondLst>
                                        </p:cTn>
                                        <p:tgtEl>
                                          <p:spTgt spid="23"/>
                                        </p:tgtEl>
                                        <p:attrNameLst>
                                          <p:attrName>style.visibility</p:attrName>
                                        </p:attrNameLst>
                                      </p:cBhvr>
                                      <p:to>
                                        <p:strVal val="visible"/>
                                      </p:to>
                                    </p:set>
                                    <p:anim calcmode="lin" valueType="num">
                                      <p:cBhvr>
                                        <p:cTn id="50" dur="250" fill="hold"/>
                                        <p:tgtEl>
                                          <p:spTgt spid="23"/>
                                        </p:tgtEl>
                                        <p:attrNameLst>
                                          <p:attrName>ppt_w</p:attrName>
                                        </p:attrNameLst>
                                      </p:cBhvr>
                                      <p:tavLst>
                                        <p:tav tm="0">
                                          <p:val>
                                            <p:strVal val="4*#ppt_w"/>
                                          </p:val>
                                        </p:tav>
                                        <p:tav tm="100000">
                                          <p:val>
                                            <p:strVal val="#ppt_w"/>
                                          </p:val>
                                        </p:tav>
                                      </p:tavLst>
                                    </p:anim>
                                    <p:anim calcmode="lin" valueType="num">
                                      <p:cBhvr>
                                        <p:cTn id="51"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8"/>
                                            </p:cond>
                                          </p:stCondLst>
                                          <p:endCondLst>
                                            <p:cond evt="onStopAudio" delay="0">
                                              <p:tgtEl>
                                                <p:sldTgt/>
                                              </p:tgtEl>
                                            </p:cond>
                                          </p:endCondLst>
                                        </p:cTn>
                                        <p:tgtEl>
                                          <p:sndTgt r:embed="rId6" name="Check mark.wav"/>
                                        </p:tgtEl>
                                      </p:cMediaNode>
                                    </p:audio>
                                  </p:subTnLst>
                                </p:cTn>
                              </p:par>
                              <p:par>
                                <p:cTn id="52" presetID="10" presetClass="exit" presetSubtype="0" fill="hold" nodeType="withEffect">
                                  <p:stCondLst>
                                    <p:cond delay="0"/>
                                  </p:stCondLst>
                                  <p:childTnLst>
                                    <p:animEffect transition="out" filter="fade">
                                      <p:cBhvr>
                                        <p:cTn id="53" dur="500"/>
                                        <p:tgtEl>
                                          <p:spTgt spid="10"/>
                                        </p:tgtEl>
                                      </p:cBhvr>
                                    </p:animEffect>
                                    <p:set>
                                      <p:cBhvr>
                                        <p:cTn id="54" dur="1" fill="hold">
                                          <p:stCondLst>
                                            <p:cond delay="499"/>
                                          </p:stCondLst>
                                        </p:cTn>
                                        <p:tgtEl>
                                          <p:spTgt spid="10"/>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17"/>
                                        </p:tgtEl>
                                      </p:cBhvr>
                                    </p:animEffect>
                                    <p:set>
                                      <p:cBhvr>
                                        <p:cTn id="57" dur="1" fill="hold">
                                          <p:stCondLst>
                                            <p:cond delay="499"/>
                                          </p:stCondLst>
                                        </p:cTn>
                                        <p:tgtEl>
                                          <p:spTgt spid="17"/>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1"/>
                                        </p:tgtEl>
                                      </p:cBhvr>
                                    </p:animEffect>
                                    <p:set>
                                      <p:cBhvr>
                                        <p:cTn id="60" dur="1" fill="hold">
                                          <p:stCondLst>
                                            <p:cond delay="499"/>
                                          </p:stCondLst>
                                        </p:cTn>
                                        <p:tgtEl>
                                          <p:spTgt spid="11"/>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19"/>
                                        </p:tgtEl>
                                      </p:cBhvr>
                                    </p:animEffect>
                                    <p:set>
                                      <p:cBhvr>
                                        <p:cTn id="63" dur="1" fill="hold">
                                          <p:stCondLst>
                                            <p:cond delay="499"/>
                                          </p:stCondLst>
                                        </p:cTn>
                                        <p:tgtEl>
                                          <p:spTgt spid="19"/>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12"/>
                                        </p:tgtEl>
                                      </p:cBhvr>
                                    </p:animEffect>
                                    <p:set>
                                      <p:cBhvr>
                                        <p:cTn id="66" dur="1" fill="hold">
                                          <p:stCondLst>
                                            <p:cond delay="499"/>
                                          </p:stCondLst>
                                        </p:cTn>
                                        <p:tgtEl>
                                          <p:spTgt spid="12"/>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18"/>
                                        </p:tgtEl>
                                      </p:cBhvr>
                                    </p:animEffect>
                                    <p:set>
                                      <p:cBhvr>
                                        <p:cTn id="69"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70" restart="whenNotActive" fill="hold" evtFilter="cancelBubble" nodeType="interactiveSeq">
                <p:stCondLst>
                  <p:cond evt="onClick" delay="0">
                    <p:tgtEl>
                      <p:spTgt spid="11"/>
                    </p:tgtEl>
                  </p:cond>
                </p:stCondLst>
                <p:endSync evt="end" delay="0">
                  <p:rtn val="all"/>
                </p:endSync>
                <p:childTnLst>
                  <p:par>
                    <p:cTn id="71" fill="hold">
                      <p:stCondLst>
                        <p:cond delay="0"/>
                      </p:stCondLst>
                      <p:childTnLst>
                        <p:par>
                          <p:cTn id="72" fill="hold">
                            <p:stCondLst>
                              <p:cond delay="0"/>
                            </p:stCondLst>
                            <p:childTnLst>
                              <p:par>
                                <p:cTn id="73" presetID="1" presetClass="mediacall" presetSubtype="0" fill="hold" nodeType="clickEffect">
                                  <p:stCondLst>
                                    <p:cond delay="0"/>
                                  </p:stCondLst>
                                  <p:childTnLst>
                                    <p:cmd type="call" cmd="playFrom(0.0)">
                                      <p:cBhvr>
                                        <p:cTn id="74" dur="4995" fill="hold"/>
                                        <p:tgtEl>
                                          <p:spTgt spid="21"/>
                                        </p:tgtEl>
                                      </p:cBhvr>
                                    </p:cmd>
                                  </p:childTnLst>
                                </p:cTn>
                              </p:par>
                            </p:childTnLst>
                          </p:cTn>
                        </p:par>
                      </p:childTnLst>
                    </p:cTn>
                  </p:par>
                </p:childTnLst>
              </p:cTn>
              <p:nextCondLst>
                <p:cond evt="onClick" delay="0">
                  <p:tgtEl>
                    <p:spTgt spid="11"/>
                  </p:tgtEl>
                </p:cond>
              </p:nextCondLst>
            </p:seq>
            <p:seq concurrent="1" nextAc="seek">
              <p:cTn id="75" restart="whenNotActive" fill="hold" evtFilter="cancelBubble" nodeType="interactiveSeq">
                <p:stCondLst>
                  <p:cond evt="onClick" delay="0">
                    <p:tgtEl>
                      <p:spTgt spid="12"/>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clickEffect">
                                  <p:stCondLst>
                                    <p:cond delay="0"/>
                                  </p:stCondLst>
                                  <p:childTnLst>
                                    <p:cmd type="call" cmd="playFrom(0.0)">
                                      <p:cBhvr>
                                        <p:cTn id="79" dur="4995" fill="hold"/>
                                        <p:tgtEl>
                                          <p:spTgt spid="22"/>
                                        </p:tgtEl>
                                      </p:cBhvr>
                                    </p:cmd>
                                  </p:childTnLst>
                                </p:cTn>
                              </p:par>
                            </p:childTnLst>
                          </p:cTn>
                        </p:par>
                      </p:childTnLst>
                    </p:cTn>
                  </p:par>
                </p:childTnLst>
              </p:cTn>
              <p:nextCondLst>
                <p:cond evt="onClick" delay="0">
                  <p:tgtEl>
                    <p:spTgt spid="12"/>
                  </p:tgtEl>
                </p:cond>
              </p:nextCondLst>
            </p:seq>
            <p:seq concurrent="1" nextAc="seek">
              <p:cTn id="80" restart="whenNotActive" fill="hold" evtFilter="cancelBubble" nodeType="interactiveSeq">
                <p:stCondLst>
                  <p:cond evt="onClick" delay="0">
                    <p:tgtEl>
                      <p:spTgt spid="10"/>
                    </p:tgtEl>
                  </p:cond>
                </p:stCondLst>
                <p:endSync evt="end" delay="0">
                  <p:rtn val="all"/>
                </p:endSync>
                <p:childTnLst>
                  <p:par>
                    <p:cTn id="81" fill="hold">
                      <p:stCondLst>
                        <p:cond delay="0"/>
                      </p:stCondLst>
                      <p:childTnLst>
                        <p:par>
                          <p:cTn id="82" fill="hold">
                            <p:stCondLst>
                              <p:cond delay="0"/>
                            </p:stCondLst>
                            <p:childTnLst>
                              <p:par>
                                <p:cTn id="83" presetID="1" presetClass="mediacall" presetSubtype="0" fill="hold" nodeType="clickEffect">
                                  <p:stCondLst>
                                    <p:cond delay="0"/>
                                  </p:stCondLst>
                                  <p:childTnLst>
                                    <p:cmd type="call" cmd="playFrom(0.0)">
                                      <p:cBhvr>
                                        <p:cTn id="84" dur="4995" fill="hold"/>
                                        <p:tgtEl>
                                          <p:spTgt spid="13"/>
                                        </p:tgtEl>
                                      </p:cBhvr>
                                    </p:cmd>
                                  </p:childTnLst>
                                </p:cTn>
                              </p:par>
                            </p:childTnLst>
                          </p:cTn>
                        </p:par>
                      </p:childTnLst>
                    </p:cTn>
                  </p:par>
                </p:childTnLst>
              </p:cTn>
              <p:nextCondLst>
                <p:cond evt="onClick" delay="0">
                  <p:tgtEl>
                    <p:spTgt spid="10"/>
                  </p:tgtEl>
                </p:cond>
              </p:nextCondLst>
            </p:seq>
            <p:audio>
              <p:cMediaNode vol="80000">
                <p:cTn id="85" fill="hold" display="0">
                  <p:stCondLst>
                    <p:cond delay="indefinite"/>
                  </p:stCondLst>
                  <p:endCondLst>
                    <p:cond evt="onStopAudio" delay="0">
                      <p:tgtEl>
                        <p:sldTgt/>
                      </p:tgtEl>
                    </p:cond>
                  </p:endCondLst>
                </p:cTn>
                <p:tgtEl>
                  <p:spTgt spid="13"/>
                </p:tgtEl>
              </p:cMediaNode>
            </p:audio>
            <p:audio>
              <p:cMediaNode vol="80000">
                <p:cTn id="86" fill="hold" display="0">
                  <p:stCondLst>
                    <p:cond delay="indefinite"/>
                  </p:stCondLst>
                  <p:endCondLst>
                    <p:cond evt="onStopAudio" delay="0">
                      <p:tgtEl>
                        <p:sldTgt/>
                      </p:tgtEl>
                    </p:cond>
                  </p:endCondLst>
                </p:cTn>
                <p:tgtEl>
                  <p:spTgt spid="16"/>
                </p:tgtEl>
              </p:cMediaNode>
            </p:audio>
            <p:audio>
              <p:cMediaNode vol="80000">
                <p:cTn id="87" fill="hold" display="0">
                  <p:stCondLst>
                    <p:cond delay="indefinite"/>
                  </p:stCondLst>
                  <p:endCondLst>
                    <p:cond evt="onStopAudio" delay="0">
                      <p:tgtEl>
                        <p:sldTgt/>
                      </p:tgtEl>
                    </p:cond>
                  </p:endCondLst>
                </p:cTn>
                <p:tgtEl>
                  <p:spTgt spid="21"/>
                </p:tgtEl>
              </p:cMediaNode>
            </p:audio>
            <p:audio>
              <p:cMediaNode vol="80000">
                <p:cTn id="88" fill="hold" display="0">
                  <p:stCondLst>
                    <p:cond delay="indefinite"/>
                  </p:stCondLst>
                  <p:endCondLst>
                    <p:cond evt="onStopAudio" delay="0">
                      <p:tgtEl>
                        <p:sldTgt/>
                      </p:tgtEl>
                    </p:cond>
                  </p:endCondLst>
                </p:cTn>
                <p:tgtEl>
                  <p:spTgt spid="22"/>
                </p:tgtEl>
              </p:cMediaNode>
            </p:audio>
          </p:childTnLst>
        </p:cTn>
      </p:par>
    </p:tnLst>
    <p:bldLst>
      <p:bldP spid="5" grpId="0" animBg="1"/>
      <p:bldP spid="6" grpId="0"/>
      <p:bldP spid="17" grpId="0"/>
      <p:bldP spid="17" grpId="1"/>
      <p:bldP spid="18" grpId="0"/>
      <p:bldP spid="18" grpId="1"/>
      <p:bldP spid="19" grpId="0"/>
      <p:bldP spid="19" grpId="1"/>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EF42C7E-9EB7-451B-ADF1-E0803FF9D3EB}"/>
              </a:ext>
            </a:extLst>
          </p:cNvPr>
          <p:cNvSpPr/>
          <p:nvPr/>
        </p:nvSpPr>
        <p:spPr>
          <a:xfrm>
            <a:off x="448377" y="844819"/>
            <a:ext cx="8382000" cy="2301121"/>
          </a:xfrm>
          <a:prstGeom prst="roundRect">
            <a:avLst/>
          </a:prstGeom>
          <a:solidFill>
            <a:schemeClr val="bg1"/>
          </a:solidFill>
          <a:ln w="762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lumMod val="75000"/>
                  </a:schemeClr>
                </a:solidFill>
              </a:ln>
            </a:endParaRPr>
          </a:p>
        </p:txBody>
      </p:sp>
      <p:sp>
        <p:nvSpPr>
          <p:cNvPr id="12" name="Rectangle 11">
            <a:extLst>
              <a:ext uri="{FF2B5EF4-FFF2-40B4-BE49-F238E27FC236}">
                <a16:creationId xmlns:a16="http://schemas.microsoft.com/office/drawing/2014/main" id="{71E941C1-6BD4-468B-B1D4-76909186647A}"/>
              </a:ext>
            </a:extLst>
          </p:cNvPr>
          <p:cNvSpPr/>
          <p:nvPr/>
        </p:nvSpPr>
        <p:spPr>
          <a:xfrm>
            <a:off x="439349" y="910910"/>
            <a:ext cx="8400056" cy="2062103"/>
          </a:xfrm>
          <a:prstGeom prst="rect">
            <a:avLst/>
          </a:prstGeom>
          <a:noFill/>
        </p:spPr>
        <p:txBody>
          <a:bodyPr wrap="none" lIns="91440" tIns="45720" rIns="91440" bIns="45720">
            <a:spAutoFit/>
          </a:bodyPr>
          <a:lstStyle/>
          <a:p>
            <a:pPr algn="ctr"/>
            <a:r>
              <a:rPr lang="vi-VN" sz="6400" b="1" dirty="0">
                <a:ln w="38100">
                  <a:solidFill>
                    <a:srgbClr val="FF5728"/>
                  </a:solidFill>
                  <a:prstDash val="solid"/>
                </a:ln>
                <a:solidFill>
                  <a:srgbClr val="FFFF00"/>
                </a:solidFill>
                <a:effectLst>
                  <a:outerShdw blurRad="12700" dist="38100" dir="2700000" algn="tl" rotWithShape="0">
                    <a:schemeClr val="accent5">
                      <a:lumMod val="60000"/>
                      <a:lumOff val="40000"/>
                    </a:schemeClr>
                  </a:outerShdw>
                </a:effectLst>
                <a:latin typeface="UTM Cookies" panose="02040603050506020204" pitchFamily="18" charset="0"/>
              </a:rPr>
              <a:t>CÁC NƯỚC LÁNG GIỀNG</a:t>
            </a:r>
          </a:p>
          <a:p>
            <a:pPr algn="ctr"/>
            <a:r>
              <a:rPr lang="vi-VN" sz="6400" b="1" dirty="0">
                <a:ln w="38100">
                  <a:solidFill>
                    <a:srgbClr val="FF5728"/>
                  </a:solidFill>
                  <a:prstDash val="solid"/>
                </a:ln>
                <a:solidFill>
                  <a:srgbClr val="FFFF00"/>
                </a:solidFill>
                <a:effectLst>
                  <a:outerShdw blurRad="12700" dist="38100" dir="2700000" algn="tl" rotWithShape="0">
                    <a:schemeClr val="accent5">
                      <a:lumMod val="60000"/>
                      <a:lumOff val="40000"/>
                    </a:schemeClr>
                  </a:outerShdw>
                </a:effectLst>
                <a:latin typeface="UTM Cookies" panose="02040603050506020204" pitchFamily="18" charset="0"/>
              </a:rPr>
              <a:t>VIỆT NAM</a:t>
            </a:r>
          </a:p>
        </p:txBody>
      </p:sp>
      <p:pic>
        <p:nvPicPr>
          <p:cNvPr id="4" name="Picture 3">
            <a:extLst>
              <a:ext uri="{FF2B5EF4-FFF2-40B4-BE49-F238E27FC236}">
                <a16:creationId xmlns:a16="http://schemas.microsoft.com/office/drawing/2014/main" id="{70038B20-9B04-B537-F02F-D39F8D6AFF8A}"/>
              </a:ext>
            </a:extLst>
          </p:cNvPr>
          <p:cNvPicPr>
            <a:picLocks noChangeAspect="1"/>
          </p:cNvPicPr>
          <p:nvPr/>
        </p:nvPicPr>
        <p:blipFill>
          <a:blip r:embed="rId2"/>
          <a:stretch>
            <a:fillRect/>
          </a:stretch>
        </p:blipFill>
        <p:spPr>
          <a:xfrm>
            <a:off x="780322" y="1263010"/>
            <a:ext cx="2118326" cy="1357901"/>
          </a:xfrm>
          <a:prstGeom prst="rect">
            <a:avLst/>
          </a:prstGeom>
        </p:spPr>
      </p:pic>
      <p:pic>
        <p:nvPicPr>
          <p:cNvPr id="6" name="Picture 5">
            <a:extLst>
              <a:ext uri="{FF2B5EF4-FFF2-40B4-BE49-F238E27FC236}">
                <a16:creationId xmlns:a16="http://schemas.microsoft.com/office/drawing/2014/main" id="{9A8414EC-5354-6A26-A023-E8AAF6F40F9E}"/>
              </a:ext>
            </a:extLst>
          </p:cNvPr>
          <p:cNvPicPr>
            <a:picLocks noChangeAspect="1"/>
          </p:cNvPicPr>
          <p:nvPr/>
        </p:nvPicPr>
        <p:blipFill>
          <a:blip r:embed="rId3"/>
          <a:stretch>
            <a:fillRect/>
          </a:stretch>
        </p:blipFill>
        <p:spPr>
          <a:xfrm>
            <a:off x="3542792" y="1286610"/>
            <a:ext cx="2007616" cy="1344386"/>
          </a:xfrm>
          <a:prstGeom prst="rect">
            <a:avLst/>
          </a:prstGeom>
        </p:spPr>
      </p:pic>
      <p:pic>
        <p:nvPicPr>
          <p:cNvPr id="8" name="Picture 7">
            <a:extLst>
              <a:ext uri="{FF2B5EF4-FFF2-40B4-BE49-F238E27FC236}">
                <a16:creationId xmlns:a16="http://schemas.microsoft.com/office/drawing/2014/main" id="{EEE2BA40-1FB7-2949-90F7-7AE5630DC3A9}"/>
              </a:ext>
            </a:extLst>
          </p:cNvPr>
          <p:cNvPicPr>
            <a:picLocks noChangeAspect="1"/>
          </p:cNvPicPr>
          <p:nvPr/>
        </p:nvPicPr>
        <p:blipFill>
          <a:blip r:embed="rId4"/>
          <a:stretch>
            <a:fillRect/>
          </a:stretch>
        </p:blipFill>
        <p:spPr>
          <a:xfrm>
            <a:off x="6119370" y="1285669"/>
            <a:ext cx="2007616" cy="1344386"/>
          </a:xfrm>
          <a:prstGeom prst="rect">
            <a:avLst/>
          </a:prstGeom>
        </p:spPr>
      </p:pic>
    </p:spTree>
    <p:extLst>
      <p:ext uri="{BB962C8B-B14F-4D97-AF65-F5344CB8AC3E}">
        <p14:creationId xmlns:p14="http://schemas.microsoft.com/office/powerpoint/2010/main" val="28832668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dissolve">
                                      <p:cBhvr>
                                        <p:cTn id="25" dur="500"/>
                                        <p:tgtEl>
                                          <p:spTgt spid="12"/>
                                        </p:tgtEl>
                                      </p:cBhvr>
                                    </p:animEffect>
                                  </p:childTnLst>
                                </p:cTn>
                              </p:par>
                              <p:par>
                                <p:cTn id="26" presetID="42" presetClass="path" presetSubtype="0" accel="50000" decel="50000" fill="hold" nodeType="withEffect">
                                  <p:stCondLst>
                                    <p:cond delay="0"/>
                                  </p:stCondLst>
                                  <p:childTnLst>
                                    <p:animMotion origin="layout" path="M 4.72222E-6 8.64198E-7 L 4.72222E-6 0.44753 " pathEditMode="relative" rAng="0" ptsTypes="AA">
                                      <p:cBhvr>
                                        <p:cTn id="27" dur="2000" fill="hold"/>
                                        <p:tgtEl>
                                          <p:spTgt spid="4"/>
                                        </p:tgtEl>
                                        <p:attrNameLst>
                                          <p:attrName>ppt_x</p:attrName>
                                          <p:attrName>ppt_y</p:attrName>
                                        </p:attrNameLst>
                                      </p:cBhvr>
                                      <p:rCtr x="0" y="22377"/>
                                    </p:animMotion>
                                  </p:childTnLst>
                                </p:cTn>
                              </p:par>
                              <p:par>
                                <p:cTn id="28" presetID="42" presetClass="path" presetSubtype="0" accel="50000" decel="50000" fill="hold" nodeType="withEffect">
                                  <p:stCondLst>
                                    <p:cond delay="0"/>
                                  </p:stCondLst>
                                  <p:childTnLst>
                                    <p:animMotion origin="layout" path="M -2.22222E-6 4.44444E-6 L 0.00278 0.44228 " pathEditMode="relative" rAng="0" ptsTypes="AA">
                                      <p:cBhvr>
                                        <p:cTn id="29" dur="2000" fill="hold"/>
                                        <p:tgtEl>
                                          <p:spTgt spid="6"/>
                                        </p:tgtEl>
                                        <p:attrNameLst>
                                          <p:attrName>ppt_x</p:attrName>
                                          <p:attrName>ppt_y</p:attrName>
                                        </p:attrNameLst>
                                      </p:cBhvr>
                                      <p:rCtr x="139" y="22099"/>
                                    </p:animMotion>
                                  </p:childTnLst>
                                </p:cTn>
                              </p:par>
                              <p:par>
                                <p:cTn id="30" presetID="42" presetClass="path" presetSubtype="0" accel="50000" decel="50000" fill="hold" nodeType="withEffect">
                                  <p:stCondLst>
                                    <p:cond delay="0"/>
                                  </p:stCondLst>
                                  <p:childTnLst>
                                    <p:animMotion origin="layout" path="M -3.05556E-6 4.44444E-6 L 0.00226 0.44753 " pathEditMode="relative" rAng="0" ptsTypes="AA">
                                      <p:cBhvr>
                                        <p:cTn id="31" dur="2000" fill="hold"/>
                                        <p:tgtEl>
                                          <p:spTgt spid="8"/>
                                        </p:tgtEl>
                                        <p:attrNameLst>
                                          <p:attrName>ppt_x</p:attrName>
                                          <p:attrName>ppt_y</p:attrName>
                                        </p:attrNameLst>
                                      </p:cBhvr>
                                      <p:rCtr x="104" y="2237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5DCCC38-9218-48B8-8964-B04C8A54BC2B}"/>
              </a:ext>
            </a:extLst>
          </p:cNvPr>
          <p:cNvSpPr txBox="1"/>
          <p:nvPr/>
        </p:nvSpPr>
        <p:spPr>
          <a:xfrm>
            <a:off x="-1066800" y="3714750"/>
            <a:ext cx="10890741" cy="923330"/>
          </a:xfrm>
          <a:prstGeom prst="rect">
            <a:avLst/>
          </a:prstGeom>
          <a:noFill/>
        </p:spPr>
        <p:txBody>
          <a:bodyPr wrap="square" rtlCol="0">
            <a:spAutoFit/>
          </a:bodyPr>
          <a:lstStyle/>
          <a:p>
            <a:pPr algn="ctr"/>
            <a:r>
              <a:rPr lang="vi-VN" sz="5400" b="1">
                <a:ln w="38100">
                  <a:solidFill>
                    <a:schemeClr val="tx1"/>
                  </a:solidFill>
                </a:ln>
                <a:solidFill>
                  <a:schemeClr val="bg1"/>
                </a:solidFill>
                <a:effectLst>
                  <a:outerShdw blurRad="38100" dist="38100" dir="2700000" algn="tl">
                    <a:srgbClr val="000000">
                      <a:alpha val="43137"/>
                    </a:srgbClr>
                  </a:outerShdw>
                </a:effectLst>
                <a:latin typeface="UTM Cookies" panose="02040603050506020204" pitchFamily="18" charset="0"/>
                <a:cs typeface="Times New Roman" panose="02020603050405020304" pitchFamily="18" charset="0"/>
              </a:rPr>
              <a:t>CAM - PU - CHIA</a:t>
            </a:r>
          </a:p>
        </p:txBody>
      </p:sp>
      <p:pic>
        <p:nvPicPr>
          <p:cNvPr id="1026" name="Picture 2" descr="Sky Cartoon">
            <a:extLst>
              <a:ext uri="{FF2B5EF4-FFF2-40B4-BE49-F238E27FC236}">
                <a16:creationId xmlns:a16="http://schemas.microsoft.com/office/drawing/2014/main" id="{B7C8DBFD-8CA6-4B31-A476-F2E8EE9A8E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23889" y1="41538" x2="51444" y2="68846"/>
                        <a14:foregroundMark x1="66222" y1="45385" x2="46778" y2="76026"/>
                        <a14:foregroundMark x1="20667" y1="53590" x2="35444" y2="81282"/>
                        <a14:foregroundMark x1="35667" y1="58718" x2="40333" y2="72821"/>
                        <a14:foregroundMark x1="44444" y1="39487" x2="19778" y2="76795"/>
                        <a14:foregroundMark x1="23889" y1="49615" x2="68889" y2="50641"/>
                        <a14:foregroundMark x1="22444" y1="53590" x2="51889" y2="51410"/>
                        <a14:foregroundMark x1="74778" y1="61923" x2="64333" y2="70128"/>
                        <a14:foregroundMark x1="66444" y1="67436" x2="64333" y2="72564"/>
                      </a14:backgroundRemoval>
                    </a14:imgEffect>
                  </a14:imgLayer>
                </a14:imgProps>
              </a:ext>
              <a:ext uri="{28A0092B-C50C-407E-A947-70E740481C1C}">
                <a14:useLocalDpi xmlns:a14="http://schemas.microsoft.com/office/drawing/2010/main" val="0"/>
              </a:ext>
            </a:extLst>
          </a:blip>
          <a:srcRect/>
          <a:stretch>
            <a:fillRect/>
          </a:stretch>
        </p:blipFill>
        <p:spPr bwMode="auto">
          <a:xfrm>
            <a:off x="2473571" y="260034"/>
            <a:ext cx="4176195" cy="361981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ambodia Traditional Costume Royalty Free Cliparts, Vectors, And Stock  Illustration. Image 22830237.">
            <a:extLst>
              <a:ext uri="{FF2B5EF4-FFF2-40B4-BE49-F238E27FC236}">
                <a16:creationId xmlns:a16="http://schemas.microsoft.com/office/drawing/2014/main" id="{D05F878B-94C3-45BA-AE20-F433A2F0EF8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2077" b="95308" l="2176" r="48640"/>
                    </a14:imgEffect>
                  </a14:imgLayer>
                </a14:imgProps>
              </a:ext>
              <a:ext uri="{28A0092B-C50C-407E-A947-70E740481C1C}">
                <a14:useLocalDpi xmlns:a14="http://schemas.microsoft.com/office/drawing/2010/main" val="0"/>
              </a:ext>
            </a:extLst>
          </a:blip>
          <a:srcRect t="23922" r="49231" b="7845"/>
          <a:stretch/>
        </p:blipFill>
        <p:spPr bwMode="auto">
          <a:xfrm>
            <a:off x="-507175" y="361950"/>
            <a:ext cx="2514600" cy="47815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ambodia Traditional Costume Royalty Free Cliparts, Vectors, And Stock  Illustration. Image 22830237.">
            <a:extLst>
              <a:ext uri="{FF2B5EF4-FFF2-40B4-BE49-F238E27FC236}">
                <a16:creationId xmlns:a16="http://schemas.microsoft.com/office/drawing/2014/main" id="{14540A00-B185-4506-A32F-F1A48F35A1B2}"/>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26538" b="99615" l="41567" r="95212">
                        <a14:backgroundMark x1="46790" y1="29000" x2="43961" y2="54385"/>
                        <a14:backgroundMark x1="74320" y1="29385" x2="87813" y2="41231"/>
                      </a14:backgroundRemoval>
                    </a14:imgEffect>
                  </a14:imgLayer>
                </a14:imgProps>
              </a:ext>
              <a:ext uri="{28A0092B-C50C-407E-A947-70E740481C1C}">
                <a14:useLocalDpi xmlns:a14="http://schemas.microsoft.com/office/drawing/2010/main" val="0"/>
              </a:ext>
            </a:extLst>
          </a:blip>
          <a:srcRect l="43761" t="26097" r="5470" b="5670"/>
          <a:stretch/>
        </p:blipFill>
        <p:spPr bwMode="auto">
          <a:xfrm flipH="1">
            <a:off x="6595533" y="361950"/>
            <a:ext cx="2514600" cy="4781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75628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2">
            <a:extLst>
              <a:ext uri="{FF2B5EF4-FFF2-40B4-BE49-F238E27FC236}">
                <a16:creationId xmlns:a16="http://schemas.microsoft.com/office/drawing/2014/main" id="{0F067FF8-EBB9-41B1-AC4A-9DD1C7276B15}"/>
              </a:ext>
            </a:extLst>
          </p:cNvPr>
          <p:cNvSpPr/>
          <p:nvPr/>
        </p:nvSpPr>
        <p:spPr>
          <a:xfrm>
            <a:off x="129012" y="223556"/>
            <a:ext cx="4030580" cy="1671920"/>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4" name="Rectangle 3"/>
          <p:cNvSpPr/>
          <p:nvPr/>
        </p:nvSpPr>
        <p:spPr>
          <a:xfrm>
            <a:off x="478543" y="459352"/>
            <a:ext cx="3503321" cy="1200329"/>
          </a:xfrm>
          <a:prstGeom prst="rect">
            <a:avLst/>
          </a:prstGeom>
        </p:spPr>
        <p:txBody>
          <a:bodyPr wrap="square">
            <a:spAutoFit/>
          </a:bodyPr>
          <a:lstStyle/>
          <a:p>
            <a:pPr algn="just"/>
            <a:r>
              <a:rPr lang="en-US" sz="2400" b="1" dirty="0" err="1">
                <a:ln w="0"/>
                <a:effectLst>
                  <a:outerShdw blurRad="38100" dist="19050" dir="2700000" algn="tl" rotWithShape="0">
                    <a:schemeClr val="dk1">
                      <a:alpha val="40000"/>
                    </a:schemeClr>
                  </a:outerShdw>
                </a:effectLst>
                <a:latin typeface="Times New Roman" pitchFamily="18" charset="0"/>
                <a:cs typeface="Times New Roman" pitchFamily="18" charset="0"/>
              </a:rPr>
              <a:t>Đố</a:t>
            </a:r>
            <a:r>
              <a:rPr lang="en-US" sz="2400" b="1" dirty="0">
                <a:ln w="0"/>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sz="2400" b="1" dirty="0" err="1">
                <a:ln w="0"/>
                <a:effectLst>
                  <a:outerShdw blurRad="38100" dist="19050" dir="2700000" algn="tl" rotWithShape="0">
                    <a:schemeClr val="dk1">
                      <a:alpha val="40000"/>
                    </a:schemeClr>
                  </a:outerShdw>
                </a:effectLst>
                <a:latin typeface="Times New Roman" pitchFamily="18" charset="0"/>
                <a:cs typeface="Times New Roman" pitchFamily="18" charset="0"/>
              </a:rPr>
              <a:t>các</a:t>
            </a:r>
            <a:r>
              <a:rPr lang="en-US" sz="2400" b="1" dirty="0">
                <a:ln w="0"/>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sz="2400" b="1" dirty="0" err="1">
                <a:ln w="0"/>
                <a:effectLst>
                  <a:outerShdw blurRad="38100" dist="19050" dir="2700000" algn="tl" rotWithShape="0">
                    <a:schemeClr val="dk1">
                      <a:alpha val="40000"/>
                    </a:schemeClr>
                  </a:outerShdw>
                </a:effectLst>
                <a:latin typeface="Times New Roman" pitchFamily="18" charset="0"/>
                <a:cs typeface="Times New Roman" pitchFamily="18" charset="0"/>
              </a:rPr>
              <a:t>bạn</a:t>
            </a:r>
            <a:r>
              <a:rPr lang="en-US" sz="2400" b="1" dirty="0">
                <a:ln w="0"/>
                <a:effectLst>
                  <a:outerShdw blurRad="38100" dist="19050" dir="2700000" algn="tl" rotWithShape="0">
                    <a:schemeClr val="dk1">
                      <a:alpha val="40000"/>
                    </a:schemeClr>
                  </a:outerShdw>
                </a:effectLst>
                <a:latin typeface="Times New Roman" pitchFamily="18" charset="0"/>
                <a:cs typeface="Times New Roman" pitchFamily="18" charset="0"/>
              </a:rPr>
              <a:t> Cam-</a:t>
            </a:r>
            <a:r>
              <a:rPr lang="en-US" sz="2400" b="1" dirty="0" err="1">
                <a:ln w="0"/>
                <a:effectLst>
                  <a:outerShdw blurRad="38100" dist="19050" dir="2700000" algn="tl" rotWithShape="0">
                    <a:schemeClr val="dk1">
                      <a:alpha val="40000"/>
                    </a:schemeClr>
                  </a:outerShdw>
                </a:effectLst>
                <a:latin typeface="Times New Roman" pitchFamily="18" charset="0"/>
                <a:cs typeface="Times New Roman" pitchFamily="18" charset="0"/>
              </a:rPr>
              <a:t>pu</a:t>
            </a:r>
            <a:r>
              <a:rPr lang="en-US" sz="2400" b="1" dirty="0">
                <a:ln w="0"/>
                <a:effectLst>
                  <a:outerShdw blurRad="38100" dist="19050" dir="2700000" algn="tl" rotWithShape="0">
                    <a:schemeClr val="dk1">
                      <a:alpha val="40000"/>
                    </a:schemeClr>
                  </a:outerShdw>
                </a:effectLst>
                <a:latin typeface="Times New Roman" pitchFamily="18" charset="0"/>
                <a:cs typeface="Times New Roman" pitchFamily="18" charset="0"/>
              </a:rPr>
              <a:t>-chia </a:t>
            </a:r>
            <a:r>
              <a:rPr lang="en-US" sz="2400" b="1" dirty="0" err="1">
                <a:ln w="0"/>
                <a:effectLst>
                  <a:outerShdw blurRad="38100" dist="19050" dir="2700000" algn="tl" rotWithShape="0">
                    <a:schemeClr val="dk1">
                      <a:alpha val="40000"/>
                    </a:schemeClr>
                  </a:outerShdw>
                </a:effectLst>
                <a:latin typeface="Times New Roman" pitchFamily="18" charset="0"/>
                <a:cs typeface="Times New Roman" pitchFamily="18" charset="0"/>
              </a:rPr>
              <a:t>nằm</a:t>
            </a:r>
            <a:r>
              <a:rPr lang="en-US" sz="2400" b="1" dirty="0">
                <a:ln w="0"/>
                <a:effectLst>
                  <a:outerShdw blurRad="38100" dist="19050" dir="2700000" algn="tl" rotWithShape="0">
                    <a:schemeClr val="dk1">
                      <a:alpha val="40000"/>
                    </a:schemeClr>
                  </a:outerShdw>
                </a:effectLst>
                <a:latin typeface="Times New Roman" pitchFamily="18" charset="0"/>
                <a:cs typeface="Times New Roman" pitchFamily="18" charset="0"/>
              </a:rPr>
              <a:t> ở </a:t>
            </a:r>
            <a:r>
              <a:rPr lang="en-US" sz="2400" b="1" dirty="0" err="1">
                <a:ln w="0"/>
                <a:effectLst>
                  <a:outerShdw blurRad="38100" dist="19050" dir="2700000" algn="tl" rotWithShape="0">
                    <a:schemeClr val="dk1">
                      <a:alpha val="40000"/>
                    </a:schemeClr>
                  </a:outerShdw>
                </a:effectLst>
                <a:latin typeface="Times New Roman" pitchFamily="18" charset="0"/>
                <a:cs typeface="Times New Roman" pitchFamily="18" charset="0"/>
              </a:rPr>
              <a:t>đâu</a:t>
            </a:r>
            <a:r>
              <a:rPr lang="en-US" sz="2400" b="1" dirty="0">
                <a:ln w="0"/>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sz="2400" b="1" dirty="0" err="1">
                <a:ln w="0"/>
                <a:effectLst>
                  <a:outerShdw blurRad="38100" dist="19050" dir="2700000" algn="tl" rotWithShape="0">
                    <a:schemeClr val="dk1">
                      <a:alpha val="40000"/>
                    </a:schemeClr>
                  </a:outerShdw>
                </a:effectLst>
                <a:latin typeface="Times New Roman" pitchFamily="18" charset="0"/>
                <a:cs typeface="Times New Roman" pitchFamily="18" charset="0"/>
              </a:rPr>
              <a:t>trên</a:t>
            </a:r>
            <a:r>
              <a:rPr lang="en-US" sz="2400" b="1" dirty="0">
                <a:ln w="0"/>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sz="2400" b="1" dirty="0" err="1">
                <a:ln w="0"/>
                <a:effectLst>
                  <a:outerShdw blurRad="38100" dist="19050" dir="2700000" algn="tl" rotWithShape="0">
                    <a:schemeClr val="dk1">
                      <a:alpha val="40000"/>
                    </a:schemeClr>
                  </a:outerShdw>
                </a:effectLst>
                <a:latin typeface="Times New Roman" pitchFamily="18" charset="0"/>
                <a:cs typeface="Times New Roman" pitchFamily="18" charset="0"/>
              </a:rPr>
              <a:t>lược</a:t>
            </a:r>
            <a:r>
              <a:rPr lang="en-US" sz="2400" b="1" dirty="0">
                <a:ln w="0"/>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sz="2400" b="1" dirty="0" err="1">
                <a:ln w="0"/>
                <a:effectLst>
                  <a:outerShdw blurRad="38100" dist="19050" dir="2700000" algn="tl" rotWithShape="0">
                    <a:schemeClr val="dk1">
                      <a:alpha val="40000"/>
                    </a:schemeClr>
                  </a:outerShdw>
                </a:effectLst>
                <a:latin typeface="Times New Roman" pitchFamily="18" charset="0"/>
                <a:cs typeface="Times New Roman" pitchFamily="18" charset="0"/>
              </a:rPr>
              <a:t>đồ</a:t>
            </a:r>
            <a:r>
              <a:rPr lang="en-US" sz="2400" b="1" dirty="0">
                <a:ln w="0"/>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sz="2400" b="1" dirty="0" err="1">
                <a:ln w="0"/>
                <a:effectLst>
                  <a:outerShdw blurRad="38100" dist="19050" dir="2700000" algn="tl" rotWithShape="0">
                    <a:schemeClr val="dk1">
                      <a:alpha val="40000"/>
                    </a:schemeClr>
                  </a:outerShdw>
                </a:effectLst>
                <a:latin typeface="Times New Roman" pitchFamily="18" charset="0"/>
                <a:cs typeface="Times New Roman" pitchFamily="18" charset="0"/>
              </a:rPr>
              <a:t>và</a:t>
            </a:r>
            <a:r>
              <a:rPr lang="en-US" sz="2400" b="1" dirty="0">
                <a:ln w="0"/>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sz="2400" b="1" dirty="0" err="1">
                <a:ln w="0"/>
                <a:effectLst>
                  <a:outerShdw blurRad="38100" dist="19050" dir="2700000" algn="tl" rotWithShape="0">
                    <a:schemeClr val="dk1">
                      <a:alpha val="40000"/>
                    </a:schemeClr>
                  </a:outerShdw>
                </a:effectLst>
                <a:latin typeface="Times New Roman" pitchFamily="18" charset="0"/>
                <a:cs typeface="Times New Roman" pitchFamily="18" charset="0"/>
              </a:rPr>
              <a:t>có</a:t>
            </a:r>
            <a:r>
              <a:rPr lang="en-US" sz="2400" b="1" dirty="0">
                <a:ln w="0"/>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sz="2400" b="1" dirty="0" err="1">
                <a:ln w="0"/>
                <a:effectLst>
                  <a:outerShdw blurRad="38100" dist="19050" dir="2700000" algn="tl" rotWithShape="0">
                    <a:schemeClr val="dk1">
                      <a:alpha val="40000"/>
                    </a:schemeClr>
                  </a:outerShdw>
                </a:effectLst>
                <a:latin typeface="Times New Roman" pitchFamily="18" charset="0"/>
                <a:cs typeface="Times New Roman" pitchFamily="18" charset="0"/>
              </a:rPr>
              <a:t>thủ</a:t>
            </a:r>
            <a:r>
              <a:rPr lang="en-US" sz="2400" b="1" dirty="0">
                <a:ln w="0"/>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sz="2400" b="1" dirty="0" err="1">
                <a:ln w="0"/>
                <a:effectLst>
                  <a:outerShdw blurRad="38100" dist="19050" dir="2700000" algn="tl" rotWithShape="0">
                    <a:schemeClr val="dk1">
                      <a:alpha val="40000"/>
                    </a:schemeClr>
                  </a:outerShdw>
                </a:effectLst>
                <a:latin typeface="Times New Roman" pitchFamily="18" charset="0"/>
                <a:cs typeface="Times New Roman" pitchFamily="18" charset="0"/>
              </a:rPr>
              <a:t>đô</a:t>
            </a:r>
            <a:r>
              <a:rPr lang="en-US" sz="2400" b="1" dirty="0">
                <a:ln w="0"/>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sz="2400" b="1" dirty="0" err="1">
                <a:ln w="0"/>
                <a:effectLst>
                  <a:outerShdw blurRad="38100" dist="19050" dir="2700000" algn="tl" rotWithShape="0">
                    <a:schemeClr val="dk1">
                      <a:alpha val="40000"/>
                    </a:schemeClr>
                  </a:outerShdw>
                </a:effectLst>
                <a:latin typeface="Times New Roman" pitchFamily="18" charset="0"/>
                <a:cs typeface="Times New Roman" pitchFamily="18" charset="0"/>
              </a:rPr>
              <a:t>là</a:t>
            </a:r>
            <a:r>
              <a:rPr lang="en-US" sz="2400" b="1" dirty="0">
                <a:ln w="0"/>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sz="2400" b="1" dirty="0" err="1">
                <a:ln w="0"/>
                <a:effectLst>
                  <a:outerShdw blurRad="38100" dist="19050" dir="2700000" algn="tl" rotWithShape="0">
                    <a:schemeClr val="dk1">
                      <a:alpha val="40000"/>
                    </a:schemeClr>
                  </a:outerShdw>
                </a:effectLst>
                <a:latin typeface="Times New Roman" pitchFamily="18" charset="0"/>
                <a:cs typeface="Times New Roman" pitchFamily="18" charset="0"/>
              </a:rPr>
              <a:t>gì</a:t>
            </a:r>
            <a:r>
              <a:rPr lang="en-US" sz="2400" b="1" dirty="0">
                <a:ln w="0"/>
                <a:effectLst>
                  <a:outerShdw blurRad="38100" dist="19050" dir="2700000" algn="tl" rotWithShape="0">
                    <a:schemeClr val="dk1">
                      <a:alpha val="40000"/>
                    </a:schemeClr>
                  </a:outerShdw>
                </a:effectLst>
                <a:latin typeface="Times New Roman" pitchFamily="18" charset="0"/>
                <a:cs typeface="Times New Roman" pitchFamily="18" charset="0"/>
              </a:rPr>
              <a:t>?</a:t>
            </a:r>
          </a:p>
        </p:txBody>
      </p:sp>
      <p:pic>
        <p:nvPicPr>
          <p:cNvPr id="13" name="Picture 2">
            <a:extLst>
              <a:ext uri="{FF2B5EF4-FFF2-40B4-BE49-F238E27FC236}">
                <a16:creationId xmlns:a16="http://schemas.microsoft.com/office/drawing/2014/main" id="{4BCDF647-4409-4421-BF35-E2CA7B705699}"/>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70670" b="75348" l="57727" r="65262">
                        <a14:backgroundMark x1="63602" y1="71049" x2="65134" y2="72187"/>
                        <a14:backgroundMark x1="64751" y1="71808" x2="63729" y2="74463"/>
                        <a14:backgroundMark x1="62069" y1="74716" x2="63346" y2="74210"/>
                      </a14:backgroundRemoval>
                    </a14:imgEffect>
                    <a14:imgEffect>
                      <a14:saturation sat="300000"/>
                    </a14:imgEffect>
                  </a14:imgLayer>
                </a14:imgProps>
              </a:ext>
              <a:ext uri="{28A0092B-C50C-407E-A947-70E740481C1C}">
                <a14:useLocalDpi xmlns:a14="http://schemas.microsoft.com/office/drawing/2010/main" val="0"/>
              </a:ext>
            </a:extLst>
          </a:blip>
          <a:srcRect l="57989" t="70777" r="34087" b="24367"/>
          <a:stretch/>
        </p:blipFill>
        <p:spPr bwMode="auto">
          <a:xfrm>
            <a:off x="7072492" y="3581401"/>
            <a:ext cx="381000" cy="235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descr="Cambodia Traditional Costume Royalty Free Cliparts, Vectors, And Stock  Illustration. Image 22830237.">
            <a:extLst>
              <a:ext uri="{FF2B5EF4-FFF2-40B4-BE49-F238E27FC236}">
                <a16:creationId xmlns:a16="http://schemas.microsoft.com/office/drawing/2014/main" id="{98B4548C-3F03-423B-8363-A373248B66C4}"/>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2077" b="95308" l="2176" r="48640"/>
                    </a14:imgEffect>
                  </a14:imgLayer>
                </a14:imgProps>
              </a:ext>
              <a:ext uri="{28A0092B-C50C-407E-A947-70E740481C1C}">
                <a14:useLocalDpi xmlns:a14="http://schemas.microsoft.com/office/drawing/2010/main" val="0"/>
              </a:ext>
            </a:extLst>
          </a:blip>
          <a:srcRect t="23922" r="49231" b="7845"/>
          <a:stretch/>
        </p:blipFill>
        <p:spPr bwMode="auto">
          <a:xfrm>
            <a:off x="-308506" y="1661297"/>
            <a:ext cx="1831278" cy="348220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D8781C9-EE5D-2510-EB3E-B0C71DD7A5A5}"/>
              </a:ext>
            </a:extLst>
          </p:cNvPr>
          <p:cNvPicPr>
            <a:picLocks noChangeAspect="1"/>
          </p:cNvPicPr>
          <p:nvPr/>
        </p:nvPicPr>
        <p:blipFill rotWithShape="1">
          <a:blip r:embed="rId6"/>
          <a:srcRect l="6827" t="1475" r="1530" b="5948"/>
          <a:stretch/>
        </p:blipFill>
        <p:spPr>
          <a:xfrm>
            <a:off x="4669647" y="82297"/>
            <a:ext cx="4310287" cy="4918328"/>
          </a:xfrm>
          <a:prstGeom prst="rect">
            <a:avLst/>
          </a:prstGeom>
        </p:spPr>
      </p:pic>
    </p:spTree>
    <p:extLst>
      <p:ext uri="{BB962C8B-B14F-4D97-AF65-F5344CB8AC3E}">
        <p14:creationId xmlns:p14="http://schemas.microsoft.com/office/powerpoint/2010/main" val="12264089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AE6F2518-B084-4896-AF52-66CC2144AA26}"/>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 2013 - 2022</Template>
  <TotalTime>1422</TotalTime>
  <Words>923</Words>
  <Application>Microsoft Macintosh PowerPoint</Application>
  <PresentationFormat>On-screen Show (16:9)</PresentationFormat>
  <Paragraphs>117</Paragraphs>
  <Slides>39</Slides>
  <Notes>3</Notes>
  <HiddenSlides>0</HiddenSlides>
  <MMClips>13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39</vt:i4>
      </vt:variant>
    </vt:vector>
  </HeadingPairs>
  <TitlesOfParts>
    <vt:vector size="48" baseType="lpstr">
      <vt:lpstr>Al Tarikh</vt:lpstr>
      <vt:lpstr>Calibri Light</vt:lpstr>
      <vt:lpstr>iCiel Soup of Justice</vt:lpstr>
      <vt:lpstr>Arial</vt:lpstr>
      <vt:lpstr>Times New Roman</vt:lpstr>
      <vt:lpstr>iCiel Pony</vt:lpstr>
      <vt:lpstr>UTM Cookies</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Với kiến thức vừa tìm hiểu được em hãy hoàn thành bảng sau:</vt:lpstr>
      <vt:lpstr>PowerPoint Presentation</vt:lpstr>
      <vt:lpstr>PowerPoint Presentation</vt:lpstr>
      <vt:lpstr>PowerPoint Presentation</vt:lpstr>
      <vt:lpstr>PowerPoint Presentation</vt:lpstr>
      <vt:lpstr>Theo thống kê dân số vào năm 2020, dân số Trung Quốc đứng thứ mấy trên thế giới?</vt:lpstr>
      <vt:lpstr>PowerPoint Presentation</vt:lpstr>
      <vt:lpstr>PowerPoint Presentation</vt:lpstr>
      <vt:lpstr>PowerPoint Presentation</vt:lpstr>
      <vt:lpstr>PowerPoint Presentation</vt:lpstr>
      <vt:lpstr>PowerPoint Presentation</vt:lpstr>
      <vt:lpstr>PowerPoint Presentation</vt:lpstr>
      <vt:lpstr>Việt Nam luôn củng cố tình hữu nghị với các nước láng giềng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Ngoc Ho</cp:lastModifiedBy>
  <cp:revision>10</cp:revision>
  <dcterms:modified xsi:type="dcterms:W3CDTF">2023-02-21T07:45:36Z</dcterms:modified>
</cp:coreProperties>
</file>