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680" r:id="rId4"/>
    <p:sldMasterId id="2147483864" r:id="rId5"/>
    <p:sldMasterId id="2147483888" r:id="rId6"/>
    <p:sldMasterId id="2147483914" r:id="rId7"/>
    <p:sldMasterId id="2147483926" r:id="rId8"/>
  </p:sldMasterIdLst>
  <p:notesMasterIdLst>
    <p:notesMasterId r:id="rId22"/>
  </p:notesMasterIdLst>
  <p:handoutMasterIdLst>
    <p:handoutMasterId r:id="rId23"/>
  </p:handoutMasterIdLst>
  <p:sldIdLst>
    <p:sldId id="350" r:id="rId9"/>
    <p:sldId id="636" r:id="rId10"/>
    <p:sldId id="2594" r:id="rId11"/>
    <p:sldId id="2606" r:id="rId12"/>
    <p:sldId id="2596" r:id="rId13"/>
    <p:sldId id="2597" r:id="rId14"/>
    <p:sldId id="2616" r:id="rId15"/>
    <p:sldId id="2614" r:id="rId16"/>
    <p:sldId id="2598" r:id="rId17"/>
    <p:sldId id="2617" r:id="rId18"/>
    <p:sldId id="2612" r:id="rId19"/>
    <p:sldId id="2604" r:id="rId20"/>
    <p:sldId id="2610" r:id="rId21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FF99"/>
    <a:srgbClr val="FFEFCF"/>
    <a:srgbClr val="FFFFFF"/>
    <a:srgbClr val="00AEEF"/>
    <a:srgbClr val="ED0281"/>
    <a:srgbClr val="EC008C"/>
    <a:srgbClr val="F9BDB5"/>
    <a:srgbClr val="F7A397"/>
    <a:srgbClr val="D22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50" autoAdjust="0"/>
    <p:restoredTop sz="89394" autoAdjust="0"/>
  </p:normalViewPr>
  <p:slideViewPr>
    <p:cSldViewPr snapToGrid="0" showGuides="1">
      <p:cViewPr varScale="1">
        <p:scale>
          <a:sx n="104" d="100"/>
          <a:sy n="104" d="100"/>
        </p:scale>
        <p:origin x="826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BABEF33-434B-40DE-935B-300954A35B39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645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9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3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24"/>
            </a:lvl1pPr>
            <a:lvl2pPr marL="341982" indent="0" algn="ctr">
              <a:buNone/>
              <a:defRPr sz="1520"/>
            </a:lvl2pPr>
            <a:lvl3pPr marL="683967" indent="0" algn="ctr">
              <a:buNone/>
              <a:defRPr sz="1368"/>
            </a:lvl3pPr>
            <a:lvl4pPr marL="1025950" indent="0" algn="ctr">
              <a:buNone/>
              <a:defRPr sz="1216"/>
            </a:lvl4pPr>
            <a:lvl5pPr marL="1367935" indent="0" algn="ctr">
              <a:buNone/>
              <a:defRPr sz="1216"/>
            </a:lvl5pPr>
            <a:lvl6pPr marL="1709910" indent="0" algn="ctr">
              <a:buNone/>
              <a:defRPr sz="1216"/>
            </a:lvl6pPr>
            <a:lvl7pPr marL="2051901" indent="0" algn="ctr">
              <a:buNone/>
              <a:defRPr sz="1216"/>
            </a:lvl7pPr>
            <a:lvl8pPr marL="2393886" indent="0" algn="ctr">
              <a:buNone/>
              <a:defRPr sz="1216"/>
            </a:lvl8pPr>
            <a:lvl9pPr marL="2735869" indent="0" algn="ctr">
              <a:buNone/>
              <a:defRPr sz="121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62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44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33"/>
            <a:ext cx="7886700" cy="2139553"/>
          </a:xfrm>
        </p:spPr>
        <p:txBody>
          <a:bodyPr anchor="b"/>
          <a:lstStyle>
            <a:lvl1pPr>
              <a:defRPr sz="4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1pPr>
            <a:lvl2pPr marL="341982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2pPr>
            <a:lvl3pPr marL="683967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3pPr>
            <a:lvl4pPr marL="1025950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4pPr>
            <a:lvl5pPr marL="1367935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5pPr>
            <a:lvl6pPr marL="1709910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6pPr>
            <a:lvl7pPr marL="2051901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7pPr>
            <a:lvl8pPr marL="2393886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8pPr>
            <a:lvl9pPr marL="2735869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39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8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3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24" b="1"/>
            </a:lvl1pPr>
            <a:lvl2pPr marL="341982" indent="0">
              <a:buNone/>
              <a:defRPr sz="1520" b="1"/>
            </a:lvl2pPr>
            <a:lvl3pPr marL="683967" indent="0">
              <a:buNone/>
              <a:defRPr sz="1368" b="1"/>
            </a:lvl3pPr>
            <a:lvl4pPr marL="1025950" indent="0">
              <a:buNone/>
              <a:defRPr sz="1216" b="1"/>
            </a:lvl4pPr>
            <a:lvl5pPr marL="1367935" indent="0">
              <a:buNone/>
              <a:defRPr sz="1216" b="1"/>
            </a:lvl5pPr>
            <a:lvl6pPr marL="1709910" indent="0">
              <a:buNone/>
              <a:defRPr sz="1216" b="1"/>
            </a:lvl6pPr>
            <a:lvl7pPr marL="2051901" indent="0">
              <a:buNone/>
              <a:defRPr sz="1216" b="1"/>
            </a:lvl7pPr>
            <a:lvl8pPr marL="2393886" indent="0">
              <a:buNone/>
              <a:defRPr sz="1216" b="1"/>
            </a:lvl8pPr>
            <a:lvl9pPr marL="2735869" indent="0">
              <a:buNone/>
              <a:defRPr sz="121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80" y="1260872"/>
            <a:ext cx="3887391" cy="617934"/>
          </a:xfrm>
        </p:spPr>
        <p:txBody>
          <a:bodyPr anchor="b"/>
          <a:lstStyle>
            <a:lvl1pPr marL="0" indent="0">
              <a:buNone/>
              <a:defRPr sz="1824" b="1"/>
            </a:lvl1pPr>
            <a:lvl2pPr marL="341982" indent="0">
              <a:buNone/>
              <a:defRPr sz="1520" b="1"/>
            </a:lvl2pPr>
            <a:lvl3pPr marL="683967" indent="0">
              <a:buNone/>
              <a:defRPr sz="1368" b="1"/>
            </a:lvl3pPr>
            <a:lvl4pPr marL="1025950" indent="0">
              <a:buNone/>
              <a:defRPr sz="1216" b="1"/>
            </a:lvl4pPr>
            <a:lvl5pPr marL="1367935" indent="0">
              <a:buNone/>
              <a:defRPr sz="1216" b="1"/>
            </a:lvl5pPr>
            <a:lvl6pPr marL="1709910" indent="0">
              <a:buNone/>
              <a:defRPr sz="1216" b="1"/>
            </a:lvl6pPr>
            <a:lvl7pPr marL="2051901" indent="0">
              <a:buNone/>
              <a:defRPr sz="1216" b="1"/>
            </a:lvl7pPr>
            <a:lvl8pPr marL="2393886" indent="0">
              <a:buNone/>
              <a:defRPr sz="1216" b="1"/>
            </a:lvl8pPr>
            <a:lvl9pPr marL="2735869" indent="0">
              <a:buNone/>
              <a:defRPr sz="121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80" y="187881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19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00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20" y="740583"/>
            <a:ext cx="4629150" cy="3655218"/>
          </a:xfrm>
        </p:spPr>
        <p:txBody>
          <a:bodyPr/>
          <a:lstStyle>
            <a:lvl1pPr>
              <a:defRPr sz="2431"/>
            </a:lvl1pPr>
            <a:lvl2pPr>
              <a:defRPr sz="2127"/>
            </a:lvl2pPr>
            <a:lvl3pPr>
              <a:defRPr sz="1824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6"/>
            </a:lvl1pPr>
            <a:lvl2pPr marL="341982" indent="0">
              <a:buNone/>
              <a:defRPr sz="1064"/>
            </a:lvl2pPr>
            <a:lvl3pPr marL="683967" indent="0">
              <a:buNone/>
              <a:defRPr sz="912"/>
            </a:lvl3pPr>
            <a:lvl4pPr marL="1025950" indent="0">
              <a:buNone/>
              <a:defRPr sz="760"/>
            </a:lvl4pPr>
            <a:lvl5pPr marL="1367935" indent="0">
              <a:buNone/>
              <a:defRPr sz="760"/>
            </a:lvl5pPr>
            <a:lvl6pPr marL="1709910" indent="0">
              <a:buNone/>
              <a:defRPr sz="760"/>
            </a:lvl6pPr>
            <a:lvl7pPr marL="2051901" indent="0">
              <a:buNone/>
              <a:defRPr sz="760"/>
            </a:lvl7pPr>
            <a:lvl8pPr marL="2393886" indent="0">
              <a:buNone/>
              <a:defRPr sz="760"/>
            </a:lvl8pPr>
            <a:lvl9pPr marL="2735869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09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20" y="740583"/>
            <a:ext cx="4629150" cy="3655218"/>
          </a:xfrm>
        </p:spPr>
        <p:txBody>
          <a:bodyPr anchor="t"/>
          <a:lstStyle>
            <a:lvl1pPr marL="0" indent="0">
              <a:buNone/>
              <a:defRPr sz="2431"/>
            </a:lvl1pPr>
            <a:lvl2pPr marL="341982" indent="0">
              <a:buNone/>
              <a:defRPr sz="2127"/>
            </a:lvl2pPr>
            <a:lvl3pPr marL="683967" indent="0">
              <a:buNone/>
              <a:defRPr sz="1824"/>
            </a:lvl3pPr>
            <a:lvl4pPr marL="1025950" indent="0">
              <a:buNone/>
              <a:defRPr sz="1520"/>
            </a:lvl4pPr>
            <a:lvl5pPr marL="1367935" indent="0">
              <a:buNone/>
              <a:defRPr sz="1520"/>
            </a:lvl5pPr>
            <a:lvl6pPr marL="1709910" indent="0">
              <a:buNone/>
              <a:defRPr sz="1520"/>
            </a:lvl6pPr>
            <a:lvl7pPr marL="2051901" indent="0">
              <a:buNone/>
              <a:defRPr sz="1520"/>
            </a:lvl7pPr>
            <a:lvl8pPr marL="2393886" indent="0">
              <a:buNone/>
              <a:defRPr sz="1520"/>
            </a:lvl8pPr>
            <a:lvl9pPr marL="2735869" indent="0">
              <a:buNone/>
              <a:defRPr sz="15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6"/>
            </a:lvl1pPr>
            <a:lvl2pPr marL="341982" indent="0">
              <a:buNone/>
              <a:defRPr sz="1064"/>
            </a:lvl2pPr>
            <a:lvl3pPr marL="683967" indent="0">
              <a:buNone/>
              <a:defRPr sz="912"/>
            </a:lvl3pPr>
            <a:lvl4pPr marL="1025950" indent="0">
              <a:buNone/>
              <a:defRPr sz="760"/>
            </a:lvl4pPr>
            <a:lvl5pPr marL="1367935" indent="0">
              <a:buNone/>
              <a:defRPr sz="760"/>
            </a:lvl5pPr>
            <a:lvl6pPr marL="1709910" indent="0">
              <a:buNone/>
              <a:defRPr sz="760"/>
            </a:lvl6pPr>
            <a:lvl7pPr marL="2051901" indent="0">
              <a:buNone/>
              <a:defRPr sz="760"/>
            </a:lvl7pPr>
            <a:lvl8pPr marL="2393886" indent="0">
              <a:buNone/>
              <a:defRPr sz="760"/>
            </a:lvl8pPr>
            <a:lvl9pPr marL="2735869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89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02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61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"/>
          <p:cNvSpPr txBox="1">
            <a:spLocks noGrp="1"/>
          </p:cNvSpPr>
          <p:nvPr>
            <p:ph type="title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5"/>
          <p:cNvSpPr txBox="1">
            <a:spLocks noGrp="1"/>
          </p:cNvSpPr>
          <p:nvPr>
            <p:ph type="title" idx="2" hasCustomPrompt="1"/>
          </p:nvPr>
        </p:nvSpPr>
        <p:spPr>
          <a:xfrm>
            <a:off x="1224838" y="1718675"/>
            <a:ext cx="2880900" cy="13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FFD05E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FFD05E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FFD05E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FFD05E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FFD05E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FFD05E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FFD05E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FFD05E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FFD05E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396" name="Google Shape;396;p5"/>
          <p:cNvSpPr txBox="1">
            <a:spLocks noGrp="1"/>
          </p:cNvSpPr>
          <p:nvPr>
            <p:ph type="title" idx="3" hasCustomPrompt="1"/>
          </p:nvPr>
        </p:nvSpPr>
        <p:spPr>
          <a:xfrm>
            <a:off x="5038263" y="1718675"/>
            <a:ext cx="2880900" cy="13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6DCCD6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6DCCD6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6DCCD6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6DCCD6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6DCCD6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6DCCD6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6DCCD6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6DCCD6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rgbClr val="6DCCD6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397" name="Google Shape;397;p5"/>
          <p:cNvSpPr txBox="1">
            <a:spLocks noGrp="1"/>
          </p:cNvSpPr>
          <p:nvPr>
            <p:ph type="subTitle" idx="1"/>
          </p:nvPr>
        </p:nvSpPr>
        <p:spPr>
          <a:xfrm>
            <a:off x="1561876" y="2962925"/>
            <a:ext cx="2218500" cy="7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398" name="Google Shape;398;p5"/>
          <p:cNvSpPr txBox="1">
            <a:spLocks noGrp="1"/>
          </p:cNvSpPr>
          <p:nvPr>
            <p:ph type="subTitle" idx="4"/>
          </p:nvPr>
        </p:nvSpPr>
        <p:spPr>
          <a:xfrm>
            <a:off x="5369476" y="2962925"/>
            <a:ext cx="2218500" cy="7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grpSp>
        <p:nvGrpSpPr>
          <p:cNvPr id="399" name="Google Shape;399;p5"/>
          <p:cNvGrpSpPr/>
          <p:nvPr/>
        </p:nvGrpSpPr>
        <p:grpSpPr>
          <a:xfrm>
            <a:off x="7499462" y="-83050"/>
            <a:ext cx="1784982" cy="1400212"/>
            <a:chOff x="7499462" y="-83050"/>
            <a:chExt cx="1784982" cy="1400212"/>
          </a:xfrm>
        </p:grpSpPr>
        <p:sp>
          <p:nvSpPr>
            <p:cNvPr id="400" name="Google Shape;400;p5"/>
            <p:cNvSpPr/>
            <p:nvPr/>
          </p:nvSpPr>
          <p:spPr>
            <a:xfrm>
              <a:off x="7499462" y="-83050"/>
              <a:ext cx="1748048" cy="1400212"/>
            </a:xfrm>
            <a:custGeom>
              <a:avLst/>
              <a:gdLst/>
              <a:ahLst/>
              <a:cxnLst/>
              <a:rect l="l" t="t" r="r" b="b"/>
              <a:pathLst>
                <a:path w="53617" h="42948" extrusionOk="0">
                  <a:moveTo>
                    <a:pt x="29663" y="1"/>
                  </a:moveTo>
                  <a:cubicBezTo>
                    <a:pt x="27645" y="1"/>
                    <a:pt x="25827" y="100"/>
                    <a:pt x="24354" y="336"/>
                  </a:cubicBezTo>
                  <a:cubicBezTo>
                    <a:pt x="12573" y="2616"/>
                    <a:pt x="19224" y="7778"/>
                    <a:pt x="26824" y="10026"/>
                  </a:cubicBezTo>
                  <a:cubicBezTo>
                    <a:pt x="13396" y="13130"/>
                    <a:pt x="0" y="17025"/>
                    <a:pt x="17323" y="24911"/>
                  </a:cubicBezTo>
                  <a:cubicBezTo>
                    <a:pt x="15550" y="27001"/>
                    <a:pt x="2787" y="33841"/>
                    <a:pt x="8614" y="38180"/>
                  </a:cubicBezTo>
                  <a:cubicBezTo>
                    <a:pt x="8887" y="38360"/>
                    <a:pt x="9236" y="38442"/>
                    <a:pt x="9645" y="38442"/>
                  </a:cubicBezTo>
                  <a:cubicBezTo>
                    <a:pt x="12890" y="38442"/>
                    <a:pt x="19890" y="33316"/>
                    <a:pt x="22169" y="32163"/>
                  </a:cubicBezTo>
                  <a:lnTo>
                    <a:pt x="22169" y="32163"/>
                  </a:lnTo>
                  <a:cubicBezTo>
                    <a:pt x="22169" y="35939"/>
                    <a:pt x="22092" y="42947"/>
                    <a:pt x="25566" y="42947"/>
                  </a:cubicBezTo>
                  <a:cubicBezTo>
                    <a:pt x="26550" y="42947"/>
                    <a:pt x="27818" y="42386"/>
                    <a:pt x="29453" y="41030"/>
                  </a:cubicBezTo>
                  <a:cubicBezTo>
                    <a:pt x="33158" y="37958"/>
                    <a:pt x="34773" y="30674"/>
                    <a:pt x="37180" y="26652"/>
                  </a:cubicBezTo>
                  <a:cubicBezTo>
                    <a:pt x="38724" y="30256"/>
                    <a:pt x="40705" y="35125"/>
                    <a:pt x="43328" y="35125"/>
                  </a:cubicBezTo>
                  <a:cubicBezTo>
                    <a:pt x="44577" y="35125"/>
                    <a:pt x="45973" y="34020"/>
                    <a:pt x="47536" y="31149"/>
                  </a:cubicBezTo>
                  <a:cubicBezTo>
                    <a:pt x="51083" y="25322"/>
                    <a:pt x="52476" y="8854"/>
                    <a:pt x="53616" y="2236"/>
                  </a:cubicBezTo>
                  <a:cubicBezTo>
                    <a:pt x="48090" y="1457"/>
                    <a:pt x="37403" y="1"/>
                    <a:pt x="29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7839990" y="-10667"/>
              <a:ext cx="1444454" cy="1063559"/>
            </a:xfrm>
            <a:custGeom>
              <a:avLst/>
              <a:gdLst/>
              <a:ahLst/>
              <a:cxnLst/>
              <a:rect l="l" t="t" r="r" b="b"/>
              <a:pathLst>
                <a:path w="44305" h="32622" extrusionOk="0">
                  <a:moveTo>
                    <a:pt x="43511" y="1"/>
                  </a:moveTo>
                  <a:cubicBezTo>
                    <a:pt x="43406" y="1"/>
                    <a:pt x="43300" y="34"/>
                    <a:pt x="43204" y="111"/>
                  </a:cubicBezTo>
                  <a:cubicBezTo>
                    <a:pt x="37788" y="4449"/>
                    <a:pt x="32310" y="8693"/>
                    <a:pt x="26799" y="12873"/>
                  </a:cubicBezTo>
                  <a:cubicBezTo>
                    <a:pt x="21257" y="17054"/>
                    <a:pt x="15652" y="21171"/>
                    <a:pt x="9983" y="25161"/>
                  </a:cubicBezTo>
                  <a:cubicBezTo>
                    <a:pt x="6816" y="27378"/>
                    <a:pt x="3649" y="29563"/>
                    <a:pt x="451" y="31685"/>
                  </a:cubicBezTo>
                  <a:cubicBezTo>
                    <a:pt x="0" y="31976"/>
                    <a:pt x="281" y="32621"/>
                    <a:pt x="700" y="32621"/>
                  </a:cubicBezTo>
                  <a:cubicBezTo>
                    <a:pt x="782" y="32621"/>
                    <a:pt x="869" y="32597"/>
                    <a:pt x="957" y="32540"/>
                  </a:cubicBezTo>
                  <a:cubicBezTo>
                    <a:pt x="6689" y="28708"/>
                    <a:pt x="12358" y="24717"/>
                    <a:pt x="17964" y="20664"/>
                  </a:cubicBezTo>
                  <a:cubicBezTo>
                    <a:pt x="23601" y="16547"/>
                    <a:pt x="29174" y="12335"/>
                    <a:pt x="34717" y="8028"/>
                  </a:cubicBezTo>
                  <a:cubicBezTo>
                    <a:pt x="37788" y="5653"/>
                    <a:pt x="40860" y="3246"/>
                    <a:pt x="43901" y="839"/>
                  </a:cubicBezTo>
                  <a:cubicBezTo>
                    <a:pt x="44305" y="511"/>
                    <a:pt x="43923" y="1"/>
                    <a:pt x="43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8029165" y="513329"/>
              <a:ext cx="504915" cy="543125"/>
            </a:xfrm>
            <a:custGeom>
              <a:avLst/>
              <a:gdLst/>
              <a:ahLst/>
              <a:cxnLst/>
              <a:rect l="l" t="t" r="r" b="b"/>
              <a:pathLst>
                <a:path w="15487" h="16659" extrusionOk="0">
                  <a:moveTo>
                    <a:pt x="604" y="0"/>
                  </a:moveTo>
                  <a:cubicBezTo>
                    <a:pt x="1" y="0"/>
                    <a:pt x="11" y="952"/>
                    <a:pt x="634" y="1014"/>
                  </a:cubicBezTo>
                  <a:cubicBezTo>
                    <a:pt x="5236" y="1385"/>
                    <a:pt x="9897" y="1123"/>
                    <a:pt x="14443" y="1903"/>
                  </a:cubicBezTo>
                  <a:lnTo>
                    <a:pt x="14443" y="1903"/>
                  </a:lnTo>
                  <a:cubicBezTo>
                    <a:pt x="14418" y="6728"/>
                    <a:pt x="12909" y="11411"/>
                    <a:pt x="12478" y="16184"/>
                  </a:cubicBezTo>
                  <a:cubicBezTo>
                    <a:pt x="12462" y="16500"/>
                    <a:pt x="12700" y="16659"/>
                    <a:pt x="12949" y="16659"/>
                  </a:cubicBezTo>
                  <a:cubicBezTo>
                    <a:pt x="13199" y="16659"/>
                    <a:pt x="13460" y="16500"/>
                    <a:pt x="13492" y="16184"/>
                  </a:cubicBezTo>
                  <a:cubicBezTo>
                    <a:pt x="13903" y="11275"/>
                    <a:pt x="15487" y="6461"/>
                    <a:pt x="15423" y="1489"/>
                  </a:cubicBezTo>
                  <a:cubicBezTo>
                    <a:pt x="15423" y="1299"/>
                    <a:pt x="15265" y="1046"/>
                    <a:pt x="15075" y="1014"/>
                  </a:cubicBezTo>
                  <a:cubicBezTo>
                    <a:pt x="10293" y="127"/>
                    <a:pt x="5448" y="413"/>
                    <a:pt x="634" y="1"/>
                  </a:cubicBezTo>
                  <a:cubicBezTo>
                    <a:pt x="624" y="0"/>
                    <a:pt x="614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8500114" y="130154"/>
              <a:ext cx="517206" cy="590007"/>
            </a:xfrm>
            <a:custGeom>
              <a:avLst/>
              <a:gdLst/>
              <a:ahLst/>
              <a:cxnLst/>
              <a:rect l="l" t="t" r="r" b="b"/>
              <a:pathLst>
                <a:path w="15864" h="18097" extrusionOk="0">
                  <a:moveTo>
                    <a:pt x="603" y="1"/>
                  </a:moveTo>
                  <a:cubicBezTo>
                    <a:pt x="0" y="1"/>
                    <a:pt x="49" y="924"/>
                    <a:pt x="663" y="985"/>
                  </a:cubicBezTo>
                  <a:cubicBezTo>
                    <a:pt x="5372" y="1386"/>
                    <a:pt x="10231" y="1516"/>
                    <a:pt x="14804" y="2803"/>
                  </a:cubicBezTo>
                  <a:lnTo>
                    <a:pt x="14804" y="2803"/>
                  </a:lnTo>
                  <a:cubicBezTo>
                    <a:pt x="14186" y="7691"/>
                    <a:pt x="14191" y="12663"/>
                    <a:pt x="13109" y="17485"/>
                  </a:cubicBezTo>
                  <a:cubicBezTo>
                    <a:pt x="13013" y="17848"/>
                    <a:pt x="13333" y="18096"/>
                    <a:pt x="13630" y="18096"/>
                  </a:cubicBezTo>
                  <a:cubicBezTo>
                    <a:pt x="13824" y="18096"/>
                    <a:pt x="14009" y="17989"/>
                    <a:pt x="14059" y="17738"/>
                  </a:cubicBezTo>
                  <a:cubicBezTo>
                    <a:pt x="15199" y="12703"/>
                    <a:pt x="15167" y="7541"/>
                    <a:pt x="15832" y="2442"/>
                  </a:cubicBezTo>
                  <a:cubicBezTo>
                    <a:pt x="15864" y="2220"/>
                    <a:pt x="15674" y="2030"/>
                    <a:pt x="15484" y="1967"/>
                  </a:cubicBezTo>
                  <a:cubicBezTo>
                    <a:pt x="10670" y="542"/>
                    <a:pt x="5603" y="415"/>
                    <a:pt x="663" y="4"/>
                  </a:cubicBezTo>
                  <a:cubicBezTo>
                    <a:pt x="642" y="2"/>
                    <a:pt x="622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8316645" y="391614"/>
              <a:ext cx="60119" cy="54870"/>
            </a:xfrm>
            <a:custGeom>
              <a:avLst/>
              <a:gdLst/>
              <a:ahLst/>
              <a:cxnLst/>
              <a:rect l="l" t="t" r="r" b="b"/>
              <a:pathLst>
                <a:path w="1844" h="1683" extrusionOk="0">
                  <a:moveTo>
                    <a:pt x="900" y="1"/>
                  </a:moveTo>
                  <a:cubicBezTo>
                    <a:pt x="494" y="1"/>
                    <a:pt x="95" y="242"/>
                    <a:pt x="51" y="757"/>
                  </a:cubicBezTo>
                  <a:cubicBezTo>
                    <a:pt x="0" y="1363"/>
                    <a:pt x="469" y="1683"/>
                    <a:pt x="933" y="1683"/>
                  </a:cubicBezTo>
                  <a:cubicBezTo>
                    <a:pt x="1342" y="1683"/>
                    <a:pt x="1748" y="1434"/>
                    <a:pt x="1793" y="915"/>
                  </a:cubicBezTo>
                  <a:cubicBezTo>
                    <a:pt x="1844" y="322"/>
                    <a:pt x="1368" y="1"/>
                    <a:pt x="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174161" y="379224"/>
              <a:ext cx="59076" cy="54870"/>
            </a:xfrm>
            <a:custGeom>
              <a:avLst/>
              <a:gdLst/>
              <a:ahLst/>
              <a:cxnLst/>
              <a:rect l="l" t="t" r="r" b="b"/>
              <a:pathLst>
                <a:path w="1812" h="1683" extrusionOk="0">
                  <a:moveTo>
                    <a:pt x="886" y="1"/>
                  </a:moveTo>
                  <a:cubicBezTo>
                    <a:pt x="487" y="1"/>
                    <a:pt x="95" y="242"/>
                    <a:pt x="51" y="757"/>
                  </a:cubicBezTo>
                  <a:cubicBezTo>
                    <a:pt x="0" y="1363"/>
                    <a:pt x="460" y="1683"/>
                    <a:pt x="916" y="1683"/>
                  </a:cubicBezTo>
                  <a:cubicBezTo>
                    <a:pt x="1317" y="1683"/>
                    <a:pt x="1716" y="1434"/>
                    <a:pt x="1761" y="915"/>
                  </a:cubicBezTo>
                  <a:cubicBezTo>
                    <a:pt x="1812" y="322"/>
                    <a:pt x="1345" y="1"/>
                    <a:pt x="8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8174617" y="636902"/>
              <a:ext cx="59630" cy="54837"/>
            </a:xfrm>
            <a:custGeom>
              <a:avLst/>
              <a:gdLst/>
              <a:ahLst/>
              <a:cxnLst/>
              <a:rect l="l" t="t" r="r" b="b"/>
              <a:pathLst>
                <a:path w="1829" h="1682" extrusionOk="0">
                  <a:moveTo>
                    <a:pt x="921" y="0"/>
                  </a:moveTo>
                  <a:cubicBezTo>
                    <a:pt x="517" y="0"/>
                    <a:pt x="113" y="249"/>
                    <a:pt x="68" y="771"/>
                  </a:cubicBezTo>
                  <a:cubicBezTo>
                    <a:pt x="1" y="1360"/>
                    <a:pt x="462" y="1681"/>
                    <a:pt x="922" y="1681"/>
                  </a:cubicBezTo>
                  <a:cubicBezTo>
                    <a:pt x="1328" y="1681"/>
                    <a:pt x="1734" y="1432"/>
                    <a:pt x="1778" y="898"/>
                  </a:cubicBezTo>
                  <a:cubicBezTo>
                    <a:pt x="1829" y="312"/>
                    <a:pt x="1375" y="0"/>
                    <a:pt x="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8300114" y="1026174"/>
              <a:ext cx="60119" cy="54837"/>
            </a:xfrm>
            <a:custGeom>
              <a:avLst/>
              <a:gdLst/>
              <a:ahLst/>
              <a:cxnLst/>
              <a:rect l="l" t="t" r="r" b="b"/>
              <a:pathLst>
                <a:path w="1844" h="1682" extrusionOk="0">
                  <a:moveTo>
                    <a:pt x="919" y="1"/>
                  </a:moveTo>
                  <a:cubicBezTo>
                    <a:pt x="507" y="1"/>
                    <a:pt x="96" y="249"/>
                    <a:pt x="51" y="771"/>
                  </a:cubicBezTo>
                  <a:cubicBezTo>
                    <a:pt x="1" y="1360"/>
                    <a:pt x="469" y="1681"/>
                    <a:pt x="933" y="1681"/>
                  </a:cubicBezTo>
                  <a:cubicBezTo>
                    <a:pt x="1343" y="1681"/>
                    <a:pt x="1749" y="1432"/>
                    <a:pt x="1793" y="898"/>
                  </a:cubicBezTo>
                  <a:cubicBezTo>
                    <a:pt x="1843" y="312"/>
                    <a:pt x="1380" y="1"/>
                    <a:pt x="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8741034" y="564062"/>
              <a:ext cx="60119" cy="54511"/>
            </a:xfrm>
            <a:custGeom>
              <a:avLst/>
              <a:gdLst/>
              <a:ahLst/>
              <a:cxnLst/>
              <a:rect l="l" t="t" r="r" b="b"/>
              <a:pathLst>
                <a:path w="1844" h="1672" extrusionOk="0">
                  <a:moveTo>
                    <a:pt x="900" y="0"/>
                  </a:moveTo>
                  <a:cubicBezTo>
                    <a:pt x="494" y="0"/>
                    <a:pt x="95" y="242"/>
                    <a:pt x="51" y="757"/>
                  </a:cubicBezTo>
                  <a:cubicBezTo>
                    <a:pt x="0" y="1350"/>
                    <a:pt x="476" y="1671"/>
                    <a:pt x="944" y="1671"/>
                  </a:cubicBezTo>
                  <a:cubicBezTo>
                    <a:pt x="1349" y="1671"/>
                    <a:pt x="1749" y="1430"/>
                    <a:pt x="1793" y="915"/>
                  </a:cubicBezTo>
                  <a:cubicBezTo>
                    <a:pt x="1844" y="321"/>
                    <a:pt x="1368" y="0"/>
                    <a:pt x="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8864933" y="885190"/>
              <a:ext cx="60119" cy="54511"/>
            </a:xfrm>
            <a:custGeom>
              <a:avLst/>
              <a:gdLst/>
              <a:ahLst/>
              <a:cxnLst/>
              <a:rect l="l" t="t" r="r" b="b"/>
              <a:pathLst>
                <a:path w="1844" h="1672" extrusionOk="0">
                  <a:moveTo>
                    <a:pt x="900" y="0"/>
                  </a:moveTo>
                  <a:cubicBezTo>
                    <a:pt x="495" y="0"/>
                    <a:pt x="95" y="242"/>
                    <a:pt x="51" y="757"/>
                  </a:cubicBezTo>
                  <a:cubicBezTo>
                    <a:pt x="0" y="1350"/>
                    <a:pt x="476" y="1671"/>
                    <a:pt x="944" y="1671"/>
                  </a:cubicBezTo>
                  <a:cubicBezTo>
                    <a:pt x="1350" y="1671"/>
                    <a:pt x="1749" y="1430"/>
                    <a:pt x="1793" y="915"/>
                  </a:cubicBezTo>
                  <a:cubicBezTo>
                    <a:pt x="1844" y="321"/>
                    <a:pt x="1368" y="0"/>
                    <a:pt x="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8275334" y="77726"/>
              <a:ext cx="60119" cy="54870"/>
            </a:xfrm>
            <a:custGeom>
              <a:avLst/>
              <a:gdLst/>
              <a:ahLst/>
              <a:cxnLst/>
              <a:rect l="l" t="t" r="r" b="b"/>
              <a:pathLst>
                <a:path w="1844" h="1683" extrusionOk="0">
                  <a:moveTo>
                    <a:pt x="900" y="0"/>
                  </a:moveTo>
                  <a:cubicBezTo>
                    <a:pt x="495" y="0"/>
                    <a:pt x="95" y="242"/>
                    <a:pt x="51" y="757"/>
                  </a:cubicBezTo>
                  <a:cubicBezTo>
                    <a:pt x="1" y="1363"/>
                    <a:pt x="469" y="1682"/>
                    <a:pt x="934" y="1682"/>
                  </a:cubicBezTo>
                  <a:cubicBezTo>
                    <a:pt x="1343" y="1682"/>
                    <a:pt x="1749" y="1434"/>
                    <a:pt x="1793" y="915"/>
                  </a:cubicBezTo>
                  <a:cubicBezTo>
                    <a:pt x="1844" y="321"/>
                    <a:pt x="1368" y="0"/>
                    <a:pt x="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11" name="Google Shape;411;p5"/>
          <p:cNvGrpSpPr/>
          <p:nvPr/>
        </p:nvGrpSpPr>
        <p:grpSpPr>
          <a:xfrm>
            <a:off x="74636" y="2668337"/>
            <a:ext cx="577852" cy="551064"/>
            <a:chOff x="74635" y="2668337"/>
            <a:chExt cx="577852" cy="551064"/>
          </a:xfrm>
        </p:grpSpPr>
        <p:sp>
          <p:nvSpPr>
            <p:cNvPr id="412" name="Google Shape;412;p5"/>
            <p:cNvSpPr/>
            <p:nvPr/>
          </p:nvSpPr>
          <p:spPr>
            <a:xfrm>
              <a:off x="74635" y="2790823"/>
              <a:ext cx="577852" cy="428578"/>
            </a:xfrm>
            <a:custGeom>
              <a:avLst/>
              <a:gdLst/>
              <a:ahLst/>
              <a:cxnLst/>
              <a:rect l="l" t="t" r="r" b="b"/>
              <a:pathLst>
                <a:path w="17989" h="13342" extrusionOk="0">
                  <a:moveTo>
                    <a:pt x="5315" y="509"/>
                  </a:moveTo>
                  <a:cubicBezTo>
                    <a:pt x="6774" y="509"/>
                    <a:pt x="8250" y="1232"/>
                    <a:pt x="9216" y="2312"/>
                  </a:cubicBezTo>
                  <a:cubicBezTo>
                    <a:pt x="9266" y="2362"/>
                    <a:pt x="9323" y="2383"/>
                    <a:pt x="9378" y="2383"/>
                  </a:cubicBezTo>
                  <a:cubicBezTo>
                    <a:pt x="9425" y="2383"/>
                    <a:pt x="9472" y="2367"/>
                    <a:pt x="9512" y="2341"/>
                  </a:cubicBezTo>
                  <a:lnTo>
                    <a:pt x="9512" y="2341"/>
                  </a:lnTo>
                  <a:cubicBezTo>
                    <a:pt x="9581" y="2334"/>
                    <a:pt x="9647" y="2296"/>
                    <a:pt x="9691" y="2217"/>
                  </a:cubicBezTo>
                  <a:cubicBezTo>
                    <a:pt x="10331" y="1159"/>
                    <a:pt x="11506" y="674"/>
                    <a:pt x="12697" y="674"/>
                  </a:cubicBezTo>
                  <a:cubicBezTo>
                    <a:pt x="13039" y="674"/>
                    <a:pt x="13382" y="714"/>
                    <a:pt x="13713" y="792"/>
                  </a:cubicBezTo>
                  <a:cubicBezTo>
                    <a:pt x="15265" y="1172"/>
                    <a:pt x="16500" y="2375"/>
                    <a:pt x="16880" y="3895"/>
                  </a:cubicBezTo>
                  <a:cubicBezTo>
                    <a:pt x="17260" y="5447"/>
                    <a:pt x="16849" y="7126"/>
                    <a:pt x="16152" y="8519"/>
                  </a:cubicBezTo>
                  <a:cubicBezTo>
                    <a:pt x="15423" y="9912"/>
                    <a:pt x="14283" y="11053"/>
                    <a:pt x="12858" y="11749"/>
                  </a:cubicBezTo>
                  <a:cubicBezTo>
                    <a:pt x="11481" y="12429"/>
                    <a:pt x="9799" y="12846"/>
                    <a:pt x="8146" y="12846"/>
                  </a:cubicBezTo>
                  <a:cubicBezTo>
                    <a:pt x="6874" y="12846"/>
                    <a:pt x="5618" y="12599"/>
                    <a:pt x="4529" y="12034"/>
                  </a:cubicBezTo>
                  <a:cubicBezTo>
                    <a:pt x="1711" y="10578"/>
                    <a:pt x="729" y="7031"/>
                    <a:pt x="1426" y="4085"/>
                  </a:cubicBezTo>
                  <a:cubicBezTo>
                    <a:pt x="1837" y="2344"/>
                    <a:pt x="2914" y="729"/>
                    <a:pt x="4814" y="539"/>
                  </a:cubicBezTo>
                  <a:cubicBezTo>
                    <a:pt x="4980" y="519"/>
                    <a:pt x="5147" y="509"/>
                    <a:pt x="5315" y="509"/>
                  </a:cubicBezTo>
                  <a:close/>
                  <a:moveTo>
                    <a:pt x="5289" y="0"/>
                  </a:moveTo>
                  <a:cubicBezTo>
                    <a:pt x="3579" y="0"/>
                    <a:pt x="2217" y="950"/>
                    <a:pt x="1457" y="2470"/>
                  </a:cubicBezTo>
                  <a:cubicBezTo>
                    <a:pt x="1" y="5416"/>
                    <a:pt x="634" y="9754"/>
                    <a:pt x="3294" y="11844"/>
                  </a:cubicBezTo>
                  <a:cubicBezTo>
                    <a:pt x="4645" y="12908"/>
                    <a:pt x="6339" y="13342"/>
                    <a:pt x="8057" y="13342"/>
                  </a:cubicBezTo>
                  <a:cubicBezTo>
                    <a:pt x="9561" y="13342"/>
                    <a:pt x="11085" y="13010"/>
                    <a:pt x="12415" y="12478"/>
                  </a:cubicBezTo>
                  <a:cubicBezTo>
                    <a:pt x="15582" y="11243"/>
                    <a:pt x="17989" y="7727"/>
                    <a:pt x="17450" y="4212"/>
                  </a:cubicBezTo>
                  <a:cubicBezTo>
                    <a:pt x="17165" y="2375"/>
                    <a:pt x="15772" y="855"/>
                    <a:pt x="13967" y="348"/>
                  </a:cubicBezTo>
                  <a:cubicBezTo>
                    <a:pt x="13558" y="235"/>
                    <a:pt x="13131" y="177"/>
                    <a:pt x="12704" y="177"/>
                  </a:cubicBezTo>
                  <a:cubicBezTo>
                    <a:pt x="11422" y="177"/>
                    <a:pt x="10145" y="696"/>
                    <a:pt x="9378" y="1769"/>
                  </a:cubicBezTo>
                  <a:lnTo>
                    <a:pt x="9378" y="1769"/>
                  </a:lnTo>
                  <a:cubicBezTo>
                    <a:pt x="8309" y="708"/>
                    <a:pt x="6813" y="3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368145" y="2668337"/>
              <a:ext cx="102374" cy="191161"/>
            </a:xfrm>
            <a:custGeom>
              <a:avLst/>
              <a:gdLst/>
              <a:ahLst/>
              <a:cxnLst/>
              <a:rect l="l" t="t" r="r" b="b"/>
              <a:pathLst>
                <a:path w="3187" h="5951" extrusionOk="0">
                  <a:moveTo>
                    <a:pt x="2852" y="0"/>
                  </a:moveTo>
                  <a:cubicBezTo>
                    <a:pt x="2827" y="0"/>
                    <a:pt x="2800" y="4"/>
                    <a:pt x="2771" y="13"/>
                  </a:cubicBezTo>
                  <a:cubicBezTo>
                    <a:pt x="269" y="583"/>
                    <a:pt x="143" y="3655"/>
                    <a:pt x="16" y="5713"/>
                  </a:cubicBezTo>
                  <a:cubicBezTo>
                    <a:pt x="0" y="5872"/>
                    <a:pt x="119" y="5951"/>
                    <a:pt x="246" y="5951"/>
                  </a:cubicBezTo>
                  <a:cubicBezTo>
                    <a:pt x="372" y="5951"/>
                    <a:pt x="507" y="5872"/>
                    <a:pt x="523" y="5713"/>
                  </a:cubicBezTo>
                  <a:cubicBezTo>
                    <a:pt x="618" y="3876"/>
                    <a:pt x="681" y="995"/>
                    <a:pt x="2898" y="488"/>
                  </a:cubicBezTo>
                  <a:cubicBezTo>
                    <a:pt x="3186" y="401"/>
                    <a:pt x="3107" y="0"/>
                    <a:pt x="2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291338" y="2684752"/>
              <a:ext cx="103788" cy="94569"/>
            </a:xfrm>
            <a:custGeom>
              <a:avLst/>
              <a:gdLst/>
              <a:ahLst/>
              <a:cxnLst/>
              <a:rect l="l" t="t" r="r" b="b"/>
              <a:pathLst>
                <a:path w="3231" h="2944" extrusionOk="0">
                  <a:moveTo>
                    <a:pt x="919" y="534"/>
                  </a:moveTo>
                  <a:cubicBezTo>
                    <a:pt x="919" y="534"/>
                    <a:pt x="919" y="534"/>
                    <a:pt x="919" y="534"/>
                  </a:cubicBezTo>
                  <a:lnTo>
                    <a:pt x="919" y="534"/>
                  </a:lnTo>
                  <a:cubicBezTo>
                    <a:pt x="909" y="541"/>
                    <a:pt x="905" y="547"/>
                    <a:pt x="919" y="547"/>
                  </a:cubicBezTo>
                  <a:cubicBezTo>
                    <a:pt x="928" y="538"/>
                    <a:pt x="926" y="534"/>
                    <a:pt x="919" y="534"/>
                  </a:cubicBezTo>
                  <a:close/>
                  <a:moveTo>
                    <a:pt x="829" y="596"/>
                  </a:moveTo>
                  <a:cubicBezTo>
                    <a:pt x="828" y="596"/>
                    <a:pt x="827" y="596"/>
                    <a:pt x="826" y="597"/>
                  </a:cubicBezTo>
                  <a:lnTo>
                    <a:pt x="826" y="597"/>
                  </a:lnTo>
                  <a:cubicBezTo>
                    <a:pt x="824" y="600"/>
                    <a:pt x="824" y="605"/>
                    <a:pt x="824" y="610"/>
                  </a:cubicBezTo>
                  <a:cubicBezTo>
                    <a:pt x="834" y="600"/>
                    <a:pt x="834" y="596"/>
                    <a:pt x="829" y="596"/>
                  </a:cubicBezTo>
                  <a:close/>
                  <a:moveTo>
                    <a:pt x="1204" y="515"/>
                  </a:moveTo>
                  <a:cubicBezTo>
                    <a:pt x="1235" y="547"/>
                    <a:pt x="1299" y="547"/>
                    <a:pt x="1330" y="579"/>
                  </a:cubicBezTo>
                  <a:lnTo>
                    <a:pt x="1362" y="579"/>
                  </a:lnTo>
                  <a:lnTo>
                    <a:pt x="1457" y="610"/>
                  </a:lnTo>
                  <a:cubicBezTo>
                    <a:pt x="1489" y="642"/>
                    <a:pt x="1552" y="674"/>
                    <a:pt x="1584" y="705"/>
                  </a:cubicBezTo>
                  <a:cubicBezTo>
                    <a:pt x="1615" y="705"/>
                    <a:pt x="1647" y="737"/>
                    <a:pt x="1679" y="737"/>
                  </a:cubicBezTo>
                  <a:cubicBezTo>
                    <a:pt x="1679" y="737"/>
                    <a:pt x="1719" y="777"/>
                    <a:pt x="1719" y="777"/>
                  </a:cubicBezTo>
                  <a:lnTo>
                    <a:pt x="1719" y="777"/>
                  </a:lnTo>
                  <a:cubicBezTo>
                    <a:pt x="1753" y="811"/>
                    <a:pt x="1808" y="866"/>
                    <a:pt x="1837" y="895"/>
                  </a:cubicBezTo>
                  <a:cubicBezTo>
                    <a:pt x="1932" y="990"/>
                    <a:pt x="2027" y="1085"/>
                    <a:pt x="2122" y="1180"/>
                  </a:cubicBezTo>
                  <a:cubicBezTo>
                    <a:pt x="2185" y="1275"/>
                    <a:pt x="2249" y="1370"/>
                    <a:pt x="2344" y="1497"/>
                  </a:cubicBezTo>
                  <a:cubicBezTo>
                    <a:pt x="2375" y="1560"/>
                    <a:pt x="2407" y="1624"/>
                    <a:pt x="2439" y="1655"/>
                  </a:cubicBezTo>
                  <a:cubicBezTo>
                    <a:pt x="2470" y="1687"/>
                    <a:pt x="2470" y="1750"/>
                    <a:pt x="2502" y="1782"/>
                  </a:cubicBezTo>
                  <a:cubicBezTo>
                    <a:pt x="2502" y="1782"/>
                    <a:pt x="2522" y="1823"/>
                    <a:pt x="2514" y="1823"/>
                  </a:cubicBezTo>
                  <a:cubicBezTo>
                    <a:pt x="2512" y="1823"/>
                    <a:pt x="2508" y="1820"/>
                    <a:pt x="2502" y="1814"/>
                  </a:cubicBezTo>
                  <a:lnTo>
                    <a:pt x="2502" y="1814"/>
                  </a:lnTo>
                  <a:cubicBezTo>
                    <a:pt x="2565" y="1940"/>
                    <a:pt x="2597" y="2067"/>
                    <a:pt x="2629" y="2194"/>
                  </a:cubicBezTo>
                  <a:cubicBezTo>
                    <a:pt x="2629" y="2194"/>
                    <a:pt x="2629" y="2225"/>
                    <a:pt x="2629" y="2225"/>
                  </a:cubicBezTo>
                  <a:cubicBezTo>
                    <a:pt x="2629" y="2257"/>
                    <a:pt x="2629" y="2289"/>
                    <a:pt x="2629" y="2320"/>
                  </a:cubicBezTo>
                  <a:lnTo>
                    <a:pt x="2629" y="2384"/>
                  </a:lnTo>
                  <a:cubicBezTo>
                    <a:pt x="2629" y="2415"/>
                    <a:pt x="2629" y="2415"/>
                    <a:pt x="2629" y="2415"/>
                  </a:cubicBezTo>
                  <a:cubicBezTo>
                    <a:pt x="2629" y="2432"/>
                    <a:pt x="2629" y="2438"/>
                    <a:pt x="2629" y="2438"/>
                  </a:cubicBezTo>
                  <a:lnTo>
                    <a:pt x="2629" y="2438"/>
                  </a:lnTo>
                  <a:cubicBezTo>
                    <a:pt x="2611" y="2447"/>
                    <a:pt x="2597" y="2447"/>
                    <a:pt x="2597" y="2447"/>
                  </a:cubicBezTo>
                  <a:lnTo>
                    <a:pt x="2217" y="2447"/>
                  </a:lnTo>
                  <a:cubicBezTo>
                    <a:pt x="1932" y="2384"/>
                    <a:pt x="1710" y="2289"/>
                    <a:pt x="1489" y="2194"/>
                  </a:cubicBezTo>
                  <a:cubicBezTo>
                    <a:pt x="1235" y="2067"/>
                    <a:pt x="1045" y="1909"/>
                    <a:pt x="855" y="1719"/>
                  </a:cubicBezTo>
                  <a:cubicBezTo>
                    <a:pt x="824" y="1719"/>
                    <a:pt x="792" y="1687"/>
                    <a:pt x="792" y="1655"/>
                  </a:cubicBezTo>
                  <a:cubicBezTo>
                    <a:pt x="760" y="1624"/>
                    <a:pt x="760" y="1624"/>
                    <a:pt x="760" y="1624"/>
                  </a:cubicBezTo>
                  <a:cubicBezTo>
                    <a:pt x="729" y="1560"/>
                    <a:pt x="697" y="1529"/>
                    <a:pt x="665" y="1465"/>
                  </a:cubicBezTo>
                  <a:cubicBezTo>
                    <a:pt x="634" y="1434"/>
                    <a:pt x="634" y="1402"/>
                    <a:pt x="634" y="1402"/>
                  </a:cubicBezTo>
                  <a:cubicBezTo>
                    <a:pt x="626" y="1395"/>
                    <a:pt x="622" y="1393"/>
                    <a:pt x="620" y="1393"/>
                  </a:cubicBezTo>
                  <a:cubicBezTo>
                    <a:pt x="616" y="1393"/>
                    <a:pt x="618" y="1400"/>
                    <a:pt x="617" y="1400"/>
                  </a:cubicBezTo>
                  <a:cubicBezTo>
                    <a:pt x="617" y="1400"/>
                    <a:pt x="614" y="1394"/>
                    <a:pt x="602" y="1370"/>
                  </a:cubicBezTo>
                  <a:cubicBezTo>
                    <a:pt x="602" y="1370"/>
                    <a:pt x="602" y="1370"/>
                    <a:pt x="602" y="1339"/>
                  </a:cubicBezTo>
                  <a:cubicBezTo>
                    <a:pt x="602" y="1339"/>
                    <a:pt x="570" y="1307"/>
                    <a:pt x="570" y="1275"/>
                  </a:cubicBezTo>
                  <a:cubicBezTo>
                    <a:pt x="570" y="1259"/>
                    <a:pt x="570" y="1234"/>
                    <a:pt x="570" y="1218"/>
                  </a:cubicBezTo>
                  <a:cubicBezTo>
                    <a:pt x="570" y="1218"/>
                    <a:pt x="570" y="1149"/>
                    <a:pt x="570" y="1149"/>
                  </a:cubicBezTo>
                  <a:cubicBezTo>
                    <a:pt x="570" y="1117"/>
                    <a:pt x="570" y="1085"/>
                    <a:pt x="570" y="1054"/>
                  </a:cubicBezTo>
                  <a:cubicBezTo>
                    <a:pt x="570" y="1054"/>
                    <a:pt x="570" y="1054"/>
                    <a:pt x="570" y="1022"/>
                  </a:cubicBezTo>
                  <a:cubicBezTo>
                    <a:pt x="570" y="990"/>
                    <a:pt x="570" y="959"/>
                    <a:pt x="602" y="927"/>
                  </a:cubicBezTo>
                  <a:cubicBezTo>
                    <a:pt x="602" y="895"/>
                    <a:pt x="634" y="864"/>
                    <a:pt x="665" y="800"/>
                  </a:cubicBezTo>
                  <a:cubicBezTo>
                    <a:pt x="665" y="769"/>
                    <a:pt x="697" y="737"/>
                    <a:pt x="697" y="705"/>
                  </a:cubicBezTo>
                  <a:cubicBezTo>
                    <a:pt x="724" y="705"/>
                    <a:pt x="728" y="705"/>
                    <a:pt x="728" y="686"/>
                  </a:cubicBezTo>
                  <a:lnTo>
                    <a:pt x="728" y="686"/>
                  </a:lnTo>
                  <a:cubicBezTo>
                    <a:pt x="725" y="691"/>
                    <a:pt x="721" y="696"/>
                    <a:pt x="720" y="696"/>
                  </a:cubicBezTo>
                  <a:cubicBezTo>
                    <a:pt x="718" y="696"/>
                    <a:pt x="720" y="690"/>
                    <a:pt x="729" y="674"/>
                  </a:cubicBezTo>
                  <a:lnTo>
                    <a:pt x="729" y="674"/>
                  </a:lnTo>
                  <a:cubicBezTo>
                    <a:pt x="729" y="678"/>
                    <a:pt x="729" y="682"/>
                    <a:pt x="728" y="686"/>
                  </a:cubicBezTo>
                  <a:lnTo>
                    <a:pt x="728" y="686"/>
                  </a:lnTo>
                  <a:cubicBezTo>
                    <a:pt x="734" y="677"/>
                    <a:pt x="740" y="667"/>
                    <a:pt x="737" y="667"/>
                  </a:cubicBezTo>
                  <a:cubicBezTo>
                    <a:pt x="736" y="667"/>
                    <a:pt x="733" y="669"/>
                    <a:pt x="729" y="674"/>
                  </a:cubicBezTo>
                  <a:cubicBezTo>
                    <a:pt x="760" y="642"/>
                    <a:pt x="760" y="642"/>
                    <a:pt x="792" y="610"/>
                  </a:cubicBezTo>
                  <a:cubicBezTo>
                    <a:pt x="792" y="610"/>
                    <a:pt x="815" y="599"/>
                    <a:pt x="826" y="597"/>
                  </a:cubicBezTo>
                  <a:lnTo>
                    <a:pt x="826" y="597"/>
                  </a:lnTo>
                  <a:cubicBezTo>
                    <a:pt x="833" y="579"/>
                    <a:pt x="855" y="579"/>
                    <a:pt x="855" y="579"/>
                  </a:cubicBezTo>
                  <a:cubicBezTo>
                    <a:pt x="855" y="557"/>
                    <a:pt x="901" y="534"/>
                    <a:pt x="919" y="534"/>
                  </a:cubicBezTo>
                  <a:lnTo>
                    <a:pt x="919" y="534"/>
                  </a:lnTo>
                  <a:cubicBezTo>
                    <a:pt x="931" y="525"/>
                    <a:pt x="950" y="515"/>
                    <a:pt x="950" y="515"/>
                  </a:cubicBezTo>
                  <a:close/>
                  <a:moveTo>
                    <a:pt x="1131" y="1"/>
                  </a:moveTo>
                  <a:cubicBezTo>
                    <a:pt x="901" y="1"/>
                    <a:pt x="693" y="71"/>
                    <a:pt x="507" y="230"/>
                  </a:cubicBezTo>
                  <a:cubicBezTo>
                    <a:pt x="285" y="420"/>
                    <a:pt x="127" y="705"/>
                    <a:pt x="95" y="990"/>
                  </a:cubicBezTo>
                  <a:cubicBezTo>
                    <a:pt x="0" y="1624"/>
                    <a:pt x="507" y="2162"/>
                    <a:pt x="1014" y="2479"/>
                  </a:cubicBezTo>
                  <a:cubicBezTo>
                    <a:pt x="1420" y="2727"/>
                    <a:pt x="1940" y="2944"/>
                    <a:pt x="2434" y="2944"/>
                  </a:cubicBezTo>
                  <a:cubicBezTo>
                    <a:pt x="2633" y="2944"/>
                    <a:pt x="2827" y="2909"/>
                    <a:pt x="3009" y="2827"/>
                  </a:cubicBezTo>
                  <a:cubicBezTo>
                    <a:pt x="3103" y="2780"/>
                    <a:pt x="3145" y="2680"/>
                    <a:pt x="3134" y="2580"/>
                  </a:cubicBezTo>
                  <a:lnTo>
                    <a:pt x="3134" y="2580"/>
                  </a:lnTo>
                  <a:cubicBezTo>
                    <a:pt x="3134" y="2578"/>
                    <a:pt x="3135" y="2576"/>
                    <a:pt x="3135" y="2574"/>
                  </a:cubicBezTo>
                  <a:cubicBezTo>
                    <a:pt x="3230" y="2004"/>
                    <a:pt x="2945" y="1434"/>
                    <a:pt x="2629" y="990"/>
                  </a:cubicBezTo>
                  <a:cubicBezTo>
                    <a:pt x="2312" y="579"/>
                    <a:pt x="1837" y="104"/>
                    <a:pt x="1267" y="9"/>
                  </a:cubicBezTo>
                  <a:cubicBezTo>
                    <a:pt x="1221" y="3"/>
                    <a:pt x="1175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21855" y="2712217"/>
              <a:ext cx="68196" cy="62350"/>
            </a:xfrm>
            <a:custGeom>
              <a:avLst/>
              <a:gdLst/>
              <a:ahLst/>
              <a:cxnLst/>
              <a:rect l="l" t="t" r="r" b="b"/>
              <a:pathLst>
                <a:path w="2123" h="1941" extrusionOk="0">
                  <a:moveTo>
                    <a:pt x="269" y="1"/>
                  </a:moveTo>
                  <a:cubicBezTo>
                    <a:pt x="206" y="1"/>
                    <a:pt x="143" y="24"/>
                    <a:pt x="95" y="72"/>
                  </a:cubicBezTo>
                  <a:cubicBezTo>
                    <a:pt x="0" y="167"/>
                    <a:pt x="0" y="357"/>
                    <a:pt x="95" y="452"/>
                  </a:cubicBezTo>
                  <a:cubicBezTo>
                    <a:pt x="602" y="959"/>
                    <a:pt x="1109" y="1497"/>
                    <a:pt x="1742" y="1909"/>
                  </a:cubicBezTo>
                  <a:cubicBezTo>
                    <a:pt x="1774" y="1930"/>
                    <a:pt x="1812" y="1940"/>
                    <a:pt x="1852" y="1940"/>
                  </a:cubicBezTo>
                  <a:cubicBezTo>
                    <a:pt x="1932" y="1940"/>
                    <a:pt x="2017" y="1898"/>
                    <a:pt x="2059" y="1814"/>
                  </a:cubicBezTo>
                  <a:cubicBezTo>
                    <a:pt x="2122" y="1687"/>
                    <a:pt x="2090" y="1560"/>
                    <a:pt x="1995" y="1465"/>
                  </a:cubicBezTo>
                  <a:cubicBezTo>
                    <a:pt x="1425" y="1117"/>
                    <a:pt x="950" y="579"/>
                    <a:pt x="444" y="72"/>
                  </a:cubicBezTo>
                  <a:cubicBezTo>
                    <a:pt x="396" y="24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161110" y="2843504"/>
              <a:ext cx="74299" cy="96111"/>
            </a:xfrm>
            <a:custGeom>
              <a:avLst/>
              <a:gdLst/>
              <a:ahLst/>
              <a:cxnLst/>
              <a:rect l="l" t="t" r="r" b="b"/>
              <a:pathLst>
                <a:path w="2313" h="2992" extrusionOk="0">
                  <a:moveTo>
                    <a:pt x="2015" y="1"/>
                  </a:moveTo>
                  <a:cubicBezTo>
                    <a:pt x="1998" y="1"/>
                    <a:pt x="1981" y="3"/>
                    <a:pt x="1964" y="7"/>
                  </a:cubicBezTo>
                  <a:cubicBezTo>
                    <a:pt x="1394" y="197"/>
                    <a:pt x="919" y="545"/>
                    <a:pt x="571" y="1052"/>
                  </a:cubicBezTo>
                  <a:cubicBezTo>
                    <a:pt x="254" y="1527"/>
                    <a:pt x="96" y="2097"/>
                    <a:pt x="1" y="2667"/>
                  </a:cubicBezTo>
                  <a:cubicBezTo>
                    <a:pt x="1" y="2794"/>
                    <a:pt x="32" y="2952"/>
                    <a:pt x="191" y="2984"/>
                  </a:cubicBezTo>
                  <a:cubicBezTo>
                    <a:pt x="212" y="2989"/>
                    <a:pt x="234" y="2992"/>
                    <a:pt x="256" y="2992"/>
                  </a:cubicBezTo>
                  <a:cubicBezTo>
                    <a:pt x="366" y="2992"/>
                    <a:pt x="481" y="2926"/>
                    <a:pt x="507" y="2794"/>
                  </a:cubicBezTo>
                  <a:cubicBezTo>
                    <a:pt x="571" y="2287"/>
                    <a:pt x="697" y="1780"/>
                    <a:pt x="982" y="1337"/>
                  </a:cubicBezTo>
                  <a:cubicBezTo>
                    <a:pt x="1236" y="957"/>
                    <a:pt x="1647" y="640"/>
                    <a:pt x="2091" y="482"/>
                  </a:cubicBezTo>
                  <a:cubicBezTo>
                    <a:pt x="2217" y="450"/>
                    <a:pt x="2312" y="324"/>
                    <a:pt x="2281" y="197"/>
                  </a:cubicBezTo>
                  <a:cubicBezTo>
                    <a:pt x="2253" y="87"/>
                    <a:pt x="2130" y="1"/>
                    <a:pt x="2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17" name="Google Shape;417;p5"/>
          <p:cNvSpPr/>
          <p:nvPr/>
        </p:nvSpPr>
        <p:spPr>
          <a:xfrm rot="10800000">
            <a:off x="311703" y="1508917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5"/>
          <p:cNvSpPr/>
          <p:nvPr/>
        </p:nvSpPr>
        <p:spPr>
          <a:xfrm rot="10800000">
            <a:off x="311703" y="1187806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5"/>
          <p:cNvSpPr/>
          <p:nvPr/>
        </p:nvSpPr>
        <p:spPr>
          <a:xfrm rot="10800000">
            <a:off x="311703" y="865677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5"/>
          <p:cNvSpPr/>
          <p:nvPr/>
        </p:nvSpPr>
        <p:spPr>
          <a:xfrm rot="10800000">
            <a:off x="311703" y="543549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1" name="Google Shape;421;p5"/>
          <p:cNvSpPr/>
          <p:nvPr/>
        </p:nvSpPr>
        <p:spPr>
          <a:xfrm rot="5400000">
            <a:off x="1275055" y="541514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5"/>
          <p:cNvSpPr/>
          <p:nvPr/>
        </p:nvSpPr>
        <p:spPr>
          <a:xfrm rot="5400000">
            <a:off x="953928" y="541531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5"/>
          <p:cNvSpPr/>
          <p:nvPr/>
        </p:nvSpPr>
        <p:spPr>
          <a:xfrm rot="5400000">
            <a:off x="631799" y="541531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5"/>
          <p:cNvSpPr/>
          <p:nvPr/>
        </p:nvSpPr>
        <p:spPr>
          <a:xfrm rot="10800000">
            <a:off x="311703" y="2464042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5"/>
          <p:cNvSpPr/>
          <p:nvPr/>
        </p:nvSpPr>
        <p:spPr>
          <a:xfrm rot="10800000">
            <a:off x="311703" y="2142931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5"/>
          <p:cNvSpPr/>
          <p:nvPr/>
        </p:nvSpPr>
        <p:spPr>
          <a:xfrm rot="10800000">
            <a:off x="311703" y="1820802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5"/>
          <p:cNvSpPr/>
          <p:nvPr/>
        </p:nvSpPr>
        <p:spPr>
          <a:xfrm>
            <a:off x="2587542" y="4093453"/>
            <a:ext cx="3960929" cy="1157277"/>
          </a:xfrm>
          <a:custGeom>
            <a:avLst/>
            <a:gdLst/>
            <a:ahLst/>
            <a:cxnLst/>
            <a:rect l="l" t="t" r="r" b="b"/>
            <a:pathLst>
              <a:path w="123307" h="36027" extrusionOk="0">
                <a:moveTo>
                  <a:pt x="24819" y="0"/>
                </a:moveTo>
                <a:cubicBezTo>
                  <a:pt x="24230" y="0"/>
                  <a:pt x="23617" y="156"/>
                  <a:pt x="22979" y="494"/>
                </a:cubicBezTo>
                <a:cubicBezTo>
                  <a:pt x="13763" y="5403"/>
                  <a:pt x="24689" y="19970"/>
                  <a:pt x="24055" y="26399"/>
                </a:cubicBezTo>
                <a:cubicBezTo>
                  <a:pt x="23880" y="28374"/>
                  <a:pt x="23209" y="29160"/>
                  <a:pt x="22228" y="29160"/>
                </a:cubicBezTo>
                <a:cubicBezTo>
                  <a:pt x="18430" y="29160"/>
                  <a:pt x="9993" y="17360"/>
                  <a:pt x="7778" y="17183"/>
                </a:cubicBezTo>
                <a:cubicBezTo>
                  <a:pt x="7629" y="17174"/>
                  <a:pt x="7486" y="17169"/>
                  <a:pt x="7350" y="17169"/>
                </a:cubicBezTo>
                <a:cubicBezTo>
                  <a:pt x="0" y="17169"/>
                  <a:pt x="10542" y="31207"/>
                  <a:pt x="14460" y="36026"/>
                </a:cubicBezTo>
                <a:lnTo>
                  <a:pt x="117923" y="36026"/>
                </a:lnTo>
                <a:cubicBezTo>
                  <a:pt x="120678" y="31339"/>
                  <a:pt x="123306" y="25386"/>
                  <a:pt x="120614" y="23422"/>
                </a:cubicBezTo>
                <a:cubicBezTo>
                  <a:pt x="119592" y="22663"/>
                  <a:pt x="118709" y="22349"/>
                  <a:pt x="117927" y="22349"/>
                </a:cubicBezTo>
                <a:cubicBezTo>
                  <a:pt x="114150" y="22349"/>
                  <a:pt x="112724" y="29679"/>
                  <a:pt x="109326" y="29679"/>
                </a:cubicBezTo>
                <a:cubicBezTo>
                  <a:pt x="108260" y="29679"/>
                  <a:pt x="107000" y="28958"/>
                  <a:pt x="105413" y="27064"/>
                </a:cubicBezTo>
                <a:cubicBezTo>
                  <a:pt x="101865" y="22934"/>
                  <a:pt x="94677" y="2569"/>
                  <a:pt x="86780" y="2569"/>
                </a:cubicBezTo>
                <a:cubicBezTo>
                  <a:pt x="85655" y="2569"/>
                  <a:pt x="84516" y="2982"/>
                  <a:pt x="83372" y="3914"/>
                </a:cubicBezTo>
                <a:cubicBezTo>
                  <a:pt x="75454" y="10343"/>
                  <a:pt x="90845" y="24055"/>
                  <a:pt x="84638" y="29819"/>
                </a:cubicBezTo>
                <a:cubicBezTo>
                  <a:pt x="83903" y="30530"/>
                  <a:pt x="83200" y="30837"/>
                  <a:pt x="82524" y="30837"/>
                </a:cubicBezTo>
                <a:cubicBezTo>
                  <a:pt x="78228" y="30837"/>
                  <a:pt x="74981" y="18451"/>
                  <a:pt x="70866" y="18451"/>
                </a:cubicBezTo>
                <a:cubicBezTo>
                  <a:pt x="70749" y="18451"/>
                  <a:pt x="70632" y="18461"/>
                  <a:pt x="70514" y="18482"/>
                </a:cubicBezTo>
                <a:cubicBezTo>
                  <a:pt x="65175" y="19274"/>
                  <a:pt x="64782" y="30907"/>
                  <a:pt x="59644" y="30907"/>
                </a:cubicBezTo>
                <a:cubicBezTo>
                  <a:pt x="59235" y="30907"/>
                  <a:pt x="58795" y="30833"/>
                  <a:pt x="58321" y="30674"/>
                </a:cubicBezTo>
                <a:cubicBezTo>
                  <a:pt x="50816" y="28331"/>
                  <a:pt x="61963" y="11641"/>
                  <a:pt x="53159" y="9709"/>
                </a:cubicBezTo>
                <a:cubicBezTo>
                  <a:pt x="52511" y="9553"/>
                  <a:pt x="51904" y="9479"/>
                  <a:pt x="51335" y="9479"/>
                </a:cubicBezTo>
                <a:cubicBezTo>
                  <a:pt x="43263" y="9479"/>
                  <a:pt x="42768" y="24281"/>
                  <a:pt x="37768" y="27476"/>
                </a:cubicBezTo>
                <a:cubicBezTo>
                  <a:pt x="36691" y="26399"/>
                  <a:pt x="36470" y="25101"/>
                  <a:pt x="36058" y="23390"/>
                </a:cubicBezTo>
                <a:cubicBezTo>
                  <a:pt x="34867" y="19265"/>
                  <a:pt x="31357" y="0"/>
                  <a:pt x="248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5"/>
          <p:cNvSpPr/>
          <p:nvPr/>
        </p:nvSpPr>
        <p:spPr>
          <a:xfrm>
            <a:off x="4563437" y="1863111"/>
            <a:ext cx="9145" cy="1828823"/>
          </a:xfrm>
          <a:custGeom>
            <a:avLst/>
            <a:gdLst/>
            <a:ahLst/>
            <a:cxnLst/>
            <a:rect l="l" t="t" r="r" b="b"/>
            <a:pathLst>
              <a:path w="571" h="119297" extrusionOk="0">
                <a:moveTo>
                  <a:pt x="286" y="0"/>
                </a:moveTo>
                <a:cubicBezTo>
                  <a:pt x="159" y="0"/>
                  <a:pt x="33" y="79"/>
                  <a:pt x="33" y="238"/>
                </a:cubicBezTo>
                <a:lnTo>
                  <a:pt x="33" y="3436"/>
                </a:lnTo>
                <a:lnTo>
                  <a:pt x="33" y="12050"/>
                </a:lnTo>
                <a:lnTo>
                  <a:pt x="33" y="24876"/>
                </a:lnTo>
                <a:lnTo>
                  <a:pt x="33" y="40426"/>
                </a:lnTo>
                <a:lnTo>
                  <a:pt x="33" y="57558"/>
                </a:lnTo>
                <a:lnTo>
                  <a:pt x="33" y="74755"/>
                </a:lnTo>
                <a:lnTo>
                  <a:pt x="33" y="90906"/>
                </a:lnTo>
                <a:lnTo>
                  <a:pt x="33" y="104428"/>
                </a:lnTo>
                <a:lnTo>
                  <a:pt x="33" y="114246"/>
                </a:lnTo>
                <a:cubicBezTo>
                  <a:pt x="33" y="115766"/>
                  <a:pt x="1" y="117318"/>
                  <a:pt x="33" y="118869"/>
                </a:cubicBezTo>
                <a:lnTo>
                  <a:pt x="33" y="119059"/>
                </a:lnTo>
                <a:cubicBezTo>
                  <a:pt x="33" y="119218"/>
                  <a:pt x="159" y="119297"/>
                  <a:pt x="286" y="119297"/>
                </a:cubicBezTo>
                <a:cubicBezTo>
                  <a:pt x="413" y="119297"/>
                  <a:pt x="539" y="119218"/>
                  <a:pt x="539" y="119059"/>
                </a:cubicBezTo>
                <a:lnTo>
                  <a:pt x="539" y="115861"/>
                </a:lnTo>
                <a:lnTo>
                  <a:pt x="539" y="107247"/>
                </a:lnTo>
                <a:lnTo>
                  <a:pt x="539" y="94421"/>
                </a:lnTo>
                <a:lnTo>
                  <a:pt x="539" y="78872"/>
                </a:lnTo>
                <a:lnTo>
                  <a:pt x="539" y="61707"/>
                </a:lnTo>
                <a:lnTo>
                  <a:pt x="539" y="44542"/>
                </a:lnTo>
                <a:lnTo>
                  <a:pt x="539" y="28391"/>
                </a:lnTo>
                <a:lnTo>
                  <a:pt x="539" y="14869"/>
                </a:lnTo>
                <a:lnTo>
                  <a:pt x="539" y="5051"/>
                </a:lnTo>
                <a:cubicBezTo>
                  <a:pt x="539" y="3500"/>
                  <a:pt x="571" y="1979"/>
                  <a:pt x="539" y="428"/>
                </a:cubicBezTo>
                <a:lnTo>
                  <a:pt x="539" y="238"/>
                </a:lnTo>
                <a:cubicBezTo>
                  <a:pt x="539" y="79"/>
                  <a:pt x="413" y="0"/>
                  <a:pt x="286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35294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"/>
          <p:cNvSpPr txBox="1">
            <a:spLocks noGrp="1"/>
          </p:cNvSpPr>
          <p:nvPr>
            <p:ph type="title"/>
          </p:nvPr>
        </p:nvSpPr>
        <p:spPr>
          <a:xfrm>
            <a:off x="713400" y="1666200"/>
            <a:ext cx="7717500" cy="21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7200"/>
              <a:buNone/>
              <a:defRPr sz="7200">
                <a:solidFill>
                  <a:srgbClr val="51CBCE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7200"/>
              <a:buNone/>
              <a:defRPr sz="7200">
                <a:solidFill>
                  <a:srgbClr val="51CBCE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7200"/>
              <a:buNone/>
              <a:defRPr sz="7200">
                <a:solidFill>
                  <a:srgbClr val="51CBCE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7200"/>
              <a:buNone/>
              <a:defRPr sz="7200">
                <a:solidFill>
                  <a:srgbClr val="51CBCE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7200"/>
              <a:buNone/>
              <a:defRPr sz="7200">
                <a:solidFill>
                  <a:srgbClr val="51CBCE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7200"/>
              <a:buNone/>
              <a:defRPr sz="7200">
                <a:solidFill>
                  <a:srgbClr val="51CBCE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7200"/>
              <a:buNone/>
              <a:defRPr sz="7200">
                <a:solidFill>
                  <a:srgbClr val="51CBCE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7200"/>
              <a:buNone/>
              <a:defRPr sz="7200">
                <a:solidFill>
                  <a:srgbClr val="51CBCE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7200"/>
              <a:buNone/>
              <a:defRPr sz="7200">
                <a:solidFill>
                  <a:srgbClr val="51CBCE"/>
                </a:solidFill>
              </a:defRPr>
            </a:lvl9pPr>
          </a:lstStyle>
          <a:p>
            <a:endParaRPr/>
          </a:p>
        </p:txBody>
      </p:sp>
      <p:grpSp>
        <p:nvGrpSpPr>
          <p:cNvPr id="495" name="Google Shape;495;p8"/>
          <p:cNvGrpSpPr/>
          <p:nvPr/>
        </p:nvGrpSpPr>
        <p:grpSpPr>
          <a:xfrm>
            <a:off x="8522611" y="365667"/>
            <a:ext cx="780620" cy="4777838"/>
            <a:chOff x="24461" y="365666"/>
            <a:chExt cx="780620" cy="4777838"/>
          </a:xfrm>
        </p:grpSpPr>
        <p:sp>
          <p:nvSpPr>
            <p:cNvPr id="496" name="Google Shape;496;p8"/>
            <p:cNvSpPr/>
            <p:nvPr/>
          </p:nvSpPr>
          <p:spPr>
            <a:xfrm rot="5400000" flipH="1">
              <a:off x="327367" y="4849983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Google Shape;497;p8"/>
            <p:cNvSpPr/>
            <p:nvPr/>
          </p:nvSpPr>
          <p:spPr>
            <a:xfrm rot="5400000" flipH="1">
              <a:off x="137342" y="4567378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Google Shape;498;p8"/>
            <p:cNvSpPr/>
            <p:nvPr/>
          </p:nvSpPr>
          <p:spPr>
            <a:xfrm rot="5400000" flipH="1">
              <a:off x="240072" y="3561247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Google Shape;499;p8"/>
            <p:cNvSpPr/>
            <p:nvPr/>
          </p:nvSpPr>
          <p:spPr>
            <a:xfrm rot="5400000" flipH="1">
              <a:off x="23594" y="4249166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8"/>
            <p:cNvSpPr/>
            <p:nvPr/>
          </p:nvSpPr>
          <p:spPr>
            <a:xfrm rot="5400000" flipH="1">
              <a:off x="49052" y="3903311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1" name="Google Shape;501;p8"/>
            <p:cNvSpPr/>
            <p:nvPr/>
          </p:nvSpPr>
          <p:spPr>
            <a:xfrm rot="5400000" flipH="1">
              <a:off x="326853" y="3323487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8"/>
            <p:cNvSpPr/>
            <p:nvPr/>
          </p:nvSpPr>
          <p:spPr>
            <a:xfrm rot="5400000" flipH="1">
              <a:off x="137342" y="3040401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8"/>
            <p:cNvSpPr/>
            <p:nvPr/>
          </p:nvSpPr>
          <p:spPr>
            <a:xfrm rot="5400000" flipH="1">
              <a:off x="240072" y="2034238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8"/>
            <p:cNvSpPr/>
            <p:nvPr/>
          </p:nvSpPr>
          <p:spPr>
            <a:xfrm rot="5400000" flipH="1">
              <a:off x="23610" y="2722172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8"/>
            <p:cNvSpPr/>
            <p:nvPr/>
          </p:nvSpPr>
          <p:spPr>
            <a:xfrm rot="5400000" flipH="1">
              <a:off x="49036" y="2376318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8"/>
            <p:cNvSpPr/>
            <p:nvPr/>
          </p:nvSpPr>
          <p:spPr>
            <a:xfrm rot="5400000" flipH="1">
              <a:off x="131367" y="1618338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8"/>
            <p:cNvSpPr/>
            <p:nvPr/>
          </p:nvSpPr>
          <p:spPr>
            <a:xfrm rot="5400000" flipH="1">
              <a:off x="254801" y="600337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8"/>
            <p:cNvSpPr/>
            <p:nvPr/>
          </p:nvSpPr>
          <p:spPr>
            <a:xfrm rot="5400000" flipH="1">
              <a:off x="14439" y="1299965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8"/>
            <p:cNvSpPr/>
            <p:nvPr/>
          </p:nvSpPr>
          <p:spPr>
            <a:xfrm rot="5400000" flipH="1">
              <a:off x="69402" y="953098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Google Shape;510;p8"/>
            <p:cNvSpPr/>
            <p:nvPr/>
          </p:nvSpPr>
          <p:spPr>
            <a:xfrm rot="5400000" flipH="1">
              <a:off x="-438942" y="3899480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8"/>
            <p:cNvSpPr/>
            <p:nvPr/>
          </p:nvSpPr>
          <p:spPr>
            <a:xfrm rot="5400000" flipH="1">
              <a:off x="-438942" y="2381658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8"/>
            <p:cNvSpPr/>
            <p:nvPr/>
          </p:nvSpPr>
          <p:spPr>
            <a:xfrm rot="5400000" flipH="1">
              <a:off x="-438589" y="972316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13" name="Google Shape;513;p8"/>
          <p:cNvGrpSpPr/>
          <p:nvPr/>
        </p:nvGrpSpPr>
        <p:grpSpPr>
          <a:xfrm>
            <a:off x="-159214" y="365667"/>
            <a:ext cx="780620" cy="4777838"/>
            <a:chOff x="-159214" y="365666"/>
            <a:chExt cx="780620" cy="4777838"/>
          </a:xfrm>
        </p:grpSpPr>
        <p:sp>
          <p:nvSpPr>
            <p:cNvPr id="514" name="Google Shape;514;p8"/>
            <p:cNvSpPr/>
            <p:nvPr/>
          </p:nvSpPr>
          <p:spPr>
            <a:xfrm rot="-5400000">
              <a:off x="116033" y="4849983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8"/>
            <p:cNvSpPr/>
            <p:nvPr/>
          </p:nvSpPr>
          <p:spPr>
            <a:xfrm rot="-5400000">
              <a:off x="320288" y="4567378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8"/>
            <p:cNvSpPr/>
            <p:nvPr/>
          </p:nvSpPr>
          <p:spPr>
            <a:xfrm rot="-5400000">
              <a:off x="206380" y="3561247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8"/>
            <p:cNvSpPr/>
            <p:nvPr/>
          </p:nvSpPr>
          <p:spPr>
            <a:xfrm rot="-5400000">
              <a:off x="436060" y="4249166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8"/>
            <p:cNvSpPr/>
            <p:nvPr/>
          </p:nvSpPr>
          <p:spPr>
            <a:xfrm rot="-5400000">
              <a:off x="415710" y="3903311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8"/>
            <p:cNvSpPr/>
            <p:nvPr/>
          </p:nvSpPr>
          <p:spPr>
            <a:xfrm rot="-5400000">
              <a:off x="115519" y="3323487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8"/>
            <p:cNvSpPr/>
            <p:nvPr/>
          </p:nvSpPr>
          <p:spPr>
            <a:xfrm rot="-5400000">
              <a:off x="320288" y="3040401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8"/>
            <p:cNvSpPr/>
            <p:nvPr/>
          </p:nvSpPr>
          <p:spPr>
            <a:xfrm rot="-5400000">
              <a:off x="206380" y="2034238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8"/>
            <p:cNvSpPr/>
            <p:nvPr/>
          </p:nvSpPr>
          <p:spPr>
            <a:xfrm rot="-5400000">
              <a:off x="436076" y="2722172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8"/>
            <p:cNvSpPr/>
            <p:nvPr/>
          </p:nvSpPr>
          <p:spPr>
            <a:xfrm rot="-5400000">
              <a:off x="415694" y="2376318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8"/>
            <p:cNvSpPr/>
            <p:nvPr/>
          </p:nvSpPr>
          <p:spPr>
            <a:xfrm rot="-5400000">
              <a:off x="327291" y="1618338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8"/>
            <p:cNvSpPr/>
            <p:nvPr/>
          </p:nvSpPr>
          <p:spPr>
            <a:xfrm rot="-5400000">
              <a:off x="190623" y="600337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8"/>
            <p:cNvSpPr/>
            <p:nvPr/>
          </p:nvSpPr>
          <p:spPr>
            <a:xfrm rot="-5400000">
              <a:off x="444219" y="1299965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8"/>
            <p:cNvSpPr/>
            <p:nvPr/>
          </p:nvSpPr>
          <p:spPr>
            <a:xfrm rot="-5400000">
              <a:off x="396355" y="953098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8"/>
            <p:cNvSpPr/>
            <p:nvPr/>
          </p:nvSpPr>
          <p:spPr>
            <a:xfrm rot="-5400000">
              <a:off x="-766216" y="3899480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8"/>
            <p:cNvSpPr/>
            <p:nvPr/>
          </p:nvSpPr>
          <p:spPr>
            <a:xfrm rot="-5400000">
              <a:off x="-766216" y="2381658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8"/>
            <p:cNvSpPr/>
            <p:nvPr/>
          </p:nvSpPr>
          <p:spPr>
            <a:xfrm rot="-5400000">
              <a:off x="-765863" y="972316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50450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"/>
          <p:cNvSpPr/>
          <p:nvPr/>
        </p:nvSpPr>
        <p:spPr>
          <a:xfrm rot="4996778">
            <a:off x="4825643" y="1563339"/>
            <a:ext cx="103726" cy="99720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3" name="Google Shape;533;p9"/>
          <p:cNvSpPr/>
          <p:nvPr/>
        </p:nvSpPr>
        <p:spPr>
          <a:xfrm rot="4996778">
            <a:off x="4506722" y="1600932"/>
            <a:ext cx="103726" cy="99688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4" name="Google Shape;534;p9"/>
          <p:cNvSpPr/>
          <p:nvPr/>
        </p:nvSpPr>
        <p:spPr>
          <a:xfrm rot="4996778">
            <a:off x="4140881" y="1638627"/>
            <a:ext cx="103726" cy="99688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5" name="Google Shape;535;p9"/>
          <p:cNvSpPr/>
          <p:nvPr/>
        </p:nvSpPr>
        <p:spPr>
          <a:xfrm rot="4996778">
            <a:off x="3820965" y="1676322"/>
            <a:ext cx="103726" cy="99688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6" name="Google Shape;536;p9"/>
          <p:cNvSpPr txBox="1">
            <a:spLocks noGrp="1"/>
          </p:cNvSpPr>
          <p:nvPr>
            <p:ph type="title"/>
          </p:nvPr>
        </p:nvSpPr>
        <p:spPr>
          <a:xfrm rot="-474072">
            <a:off x="1481763" y="1876388"/>
            <a:ext cx="6180474" cy="512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537" name="Google Shape;537;p9"/>
          <p:cNvSpPr txBox="1">
            <a:spLocks noGrp="1"/>
          </p:cNvSpPr>
          <p:nvPr>
            <p:ph type="subTitle" idx="1"/>
          </p:nvPr>
        </p:nvSpPr>
        <p:spPr>
          <a:xfrm rot="-473947">
            <a:off x="2809276" y="2624453"/>
            <a:ext cx="3525451" cy="10313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252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"/>
          <p:cNvSpPr/>
          <p:nvPr/>
        </p:nvSpPr>
        <p:spPr>
          <a:xfrm rot="10800000">
            <a:off x="1" y="3461258"/>
            <a:ext cx="2457449" cy="1670907"/>
          </a:xfrm>
          <a:custGeom>
            <a:avLst/>
            <a:gdLst/>
            <a:ahLst/>
            <a:cxnLst/>
            <a:rect l="l" t="t" r="r" b="b"/>
            <a:pathLst>
              <a:path w="58082" h="39492" extrusionOk="0">
                <a:moveTo>
                  <a:pt x="634" y="0"/>
                </a:moveTo>
                <a:cubicBezTo>
                  <a:pt x="1" y="1394"/>
                  <a:pt x="951" y="3136"/>
                  <a:pt x="4593" y="5289"/>
                </a:cubicBezTo>
                <a:cubicBezTo>
                  <a:pt x="6345" y="6457"/>
                  <a:pt x="8360" y="6789"/>
                  <a:pt x="10465" y="6789"/>
                </a:cubicBezTo>
                <a:cubicBezTo>
                  <a:pt x="13231" y="6789"/>
                  <a:pt x="16153" y="6216"/>
                  <a:pt x="18837" y="6216"/>
                </a:cubicBezTo>
                <a:cubicBezTo>
                  <a:pt x="20869" y="6216"/>
                  <a:pt x="22765" y="6544"/>
                  <a:pt x="24354" y="7696"/>
                </a:cubicBezTo>
                <a:cubicBezTo>
                  <a:pt x="20491" y="11559"/>
                  <a:pt x="9406" y="10609"/>
                  <a:pt x="7475" y="16848"/>
                </a:cubicBezTo>
                <a:cubicBezTo>
                  <a:pt x="5763" y="22016"/>
                  <a:pt x="9437" y="23544"/>
                  <a:pt x="14088" y="23544"/>
                </a:cubicBezTo>
                <a:cubicBezTo>
                  <a:pt x="18557" y="23544"/>
                  <a:pt x="23927" y="22133"/>
                  <a:pt x="26286" y="21187"/>
                </a:cubicBezTo>
                <a:cubicBezTo>
                  <a:pt x="30584" y="19350"/>
                  <a:pt x="36644" y="14377"/>
                  <a:pt x="39852" y="14377"/>
                </a:cubicBezTo>
                <a:cubicBezTo>
                  <a:pt x="41679" y="14377"/>
                  <a:pt x="42582" y="15989"/>
                  <a:pt x="41709" y="20712"/>
                </a:cubicBezTo>
                <a:cubicBezTo>
                  <a:pt x="40252" y="26982"/>
                  <a:pt x="33507" y="32271"/>
                  <a:pt x="35913" y="39491"/>
                </a:cubicBezTo>
                <a:cubicBezTo>
                  <a:pt x="50513" y="37338"/>
                  <a:pt x="56308" y="22992"/>
                  <a:pt x="58082" y="10324"/>
                </a:cubicBezTo>
                <a:lnTo>
                  <a:pt x="580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0"/>
          <p:cNvSpPr/>
          <p:nvPr/>
        </p:nvSpPr>
        <p:spPr>
          <a:xfrm>
            <a:off x="1747374" y="4370206"/>
            <a:ext cx="130964" cy="100335"/>
          </a:xfrm>
          <a:custGeom>
            <a:avLst/>
            <a:gdLst/>
            <a:ahLst/>
            <a:cxnLst/>
            <a:rect l="l" t="t" r="r" b="b"/>
            <a:pathLst>
              <a:path w="2027" h="1553" extrusionOk="0">
                <a:moveTo>
                  <a:pt x="1014" y="1"/>
                </a:moveTo>
                <a:cubicBezTo>
                  <a:pt x="0" y="1"/>
                  <a:pt x="0" y="1552"/>
                  <a:pt x="1014" y="1552"/>
                </a:cubicBezTo>
                <a:cubicBezTo>
                  <a:pt x="2027" y="1552"/>
                  <a:pt x="2027" y="1"/>
                  <a:pt x="10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0"/>
          <p:cNvSpPr/>
          <p:nvPr/>
        </p:nvSpPr>
        <p:spPr>
          <a:xfrm>
            <a:off x="1837381" y="4218824"/>
            <a:ext cx="131029" cy="100271"/>
          </a:xfrm>
          <a:custGeom>
            <a:avLst/>
            <a:gdLst/>
            <a:ahLst/>
            <a:cxnLst/>
            <a:rect l="l" t="t" r="r" b="b"/>
            <a:pathLst>
              <a:path w="2028" h="1552" extrusionOk="0">
                <a:moveTo>
                  <a:pt x="1014" y="0"/>
                </a:moveTo>
                <a:cubicBezTo>
                  <a:pt x="1" y="0"/>
                  <a:pt x="1" y="1552"/>
                  <a:pt x="1014" y="1552"/>
                </a:cubicBezTo>
                <a:cubicBezTo>
                  <a:pt x="2027" y="1552"/>
                  <a:pt x="2027" y="0"/>
                  <a:pt x="10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0"/>
          <p:cNvSpPr/>
          <p:nvPr/>
        </p:nvSpPr>
        <p:spPr>
          <a:xfrm>
            <a:off x="1909035" y="4390688"/>
            <a:ext cx="128962" cy="100335"/>
          </a:xfrm>
          <a:custGeom>
            <a:avLst/>
            <a:gdLst/>
            <a:ahLst/>
            <a:cxnLst/>
            <a:rect l="l" t="t" r="r" b="b"/>
            <a:pathLst>
              <a:path w="1996" h="1553" extrusionOk="0">
                <a:moveTo>
                  <a:pt x="1013" y="0"/>
                </a:moveTo>
                <a:cubicBezTo>
                  <a:pt x="0" y="0"/>
                  <a:pt x="0" y="1552"/>
                  <a:pt x="1013" y="1552"/>
                </a:cubicBezTo>
                <a:cubicBezTo>
                  <a:pt x="1995" y="1552"/>
                  <a:pt x="1995" y="0"/>
                  <a:pt x="1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0"/>
          <p:cNvSpPr txBox="1">
            <a:spLocks noGrp="1"/>
          </p:cNvSpPr>
          <p:nvPr>
            <p:ph type="title"/>
          </p:nvPr>
        </p:nvSpPr>
        <p:spPr>
          <a:xfrm>
            <a:off x="6020400" y="539500"/>
            <a:ext cx="3123600" cy="21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3300"/>
              <a:buNone/>
              <a:defRPr sz="3300">
                <a:solidFill>
                  <a:srgbClr val="51CBCE"/>
                </a:solidFill>
                <a:highlight>
                  <a:srgbClr val="FFFFFF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3300"/>
              <a:buNone/>
              <a:defRPr sz="3300">
                <a:solidFill>
                  <a:srgbClr val="51CBCE"/>
                </a:solidFill>
                <a:highlight>
                  <a:srgbClr val="FFFFFF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3300"/>
              <a:buNone/>
              <a:defRPr sz="3300">
                <a:solidFill>
                  <a:srgbClr val="51CBCE"/>
                </a:solidFill>
                <a:highlight>
                  <a:srgbClr val="FFFFFF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3300"/>
              <a:buNone/>
              <a:defRPr sz="3300">
                <a:solidFill>
                  <a:srgbClr val="51CBCE"/>
                </a:solidFill>
                <a:highlight>
                  <a:srgbClr val="FFFFFF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3300"/>
              <a:buNone/>
              <a:defRPr sz="3300">
                <a:solidFill>
                  <a:srgbClr val="51CBCE"/>
                </a:solidFill>
                <a:highlight>
                  <a:srgbClr val="FFFFFF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3300"/>
              <a:buNone/>
              <a:defRPr sz="3300">
                <a:solidFill>
                  <a:srgbClr val="51CBCE"/>
                </a:solidFill>
                <a:highlight>
                  <a:srgbClr val="FFFFFF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3300"/>
              <a:buNone/>
              <a:defRPr sz="3300">
                <a:solidFill>
                  <a:srgbClr val="51CBCE"/>
                </a:solidFill>
                <a:highlight>
                  <a:srgbClr val="FFFFFF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3300"/>
              <a:buNone/>
              <a:defRPr sz="3300">
                <a:solidFill>
                  <a:srgbClr val="51CBCE"/>
                </a:solidFill>
                <a:highlight>
                  <a:srgbClr val="FFFFFF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1CBCE"/>
              </a:buClr>
              <a:buSzPts val="3300"/>
              <a:buNone/>
              <a:defRPr sz="3300">
                <a:solidFill>
                  <a:srgbClr val="51CBCE"/>
                </a:solidFill>
                <a:highlight>
                  <a:srgbClr val="FFFFFF"/>
                </a:highlight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38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837588"/>
            <a:ext cx="7717500" cy="134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highlight>
                  <a:srgbClr val="FFD05E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highlight>
                  <a:srgbClr val="FFD05E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highlight>
                  <a:srgbClr val="FFD05E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highlight>
                  <a:srgbClr val="FFD05E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highlight>
                  <a:srgbClr val="FFD05E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highlight>
                  <a:srgbClr val="FFD05E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highlight>
                  <a:srgbClr val="FFD05E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highlight>
                  <a:srgbClr val="FFD05E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highlight>
                  <a:srgbClr val="FFD05E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546" name="Google Shape;546;p11"/>
          <p:cNvSpPr txBox="1">
            <a:spLocks noGrp="1"/>
          </p:cNvSpPr>
          <p:nvPr>
            <p:ph type="subTitle" idx="1"/>
          </p:nvPr>
        </p:nvSpPr>
        <p:spPr>
          <a:xfrm>
            <a:off x="1582350" y="3072963"/>
            <a:ext cx="59793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47" name="Google Shape;547;p11"/>
          <p:cNvGrpSpPr/>
          <p:nvPr/>
        </p:nvGrpSpPr>
        <p:grpSpPr>
          <a:xfrm>
            <a:off x="-182178" y="-100498"/>
            <a:ext cx="2884801" cy="1949764"/>
            <a:chOff x="4079821" y="-100497"/>
            <a:chExt cx="2884801" cy="1949764"/>
          </a:xfrm>
        </p:grpSpPr>
        <p:sp>
          <p:nvSpPr>
            <p:cNvPr id="548" name="Google Shape;548;p11"/>
            <p:cNvSpPr/>
            <p:nvPr/>
          </p:nvSpPr>
          <p:spPr>
            <a:xfrm flipH="1">
              <a:off x="4182639" y="-42301"/>
              <a:ext cx="2781983" cy="1891568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634" y="0"/>
                  </a:moveTo>
                  <a:cubicBezTo>
                    <a:pt x="1" y="1394"/>
                    <a:pt x="951" y="3136"/>
                    <a:pt x="4593" y="5289"/>
                  </a:cubicBezTo>
                  <a:cubicBezTo>
                    <a:pt x="6345" y="6457"/>
                    <a:pt x="8360" y="6789"/>
                    <a:pt x="10465" y="6789"/>
                  </a:cubicBezTo>
                  <a:cubicBezTo>
                    <a:pt x="13231" y="6789"/>
                    <a:pt x="16153" y="6216"/>
                    <a:pt x="18837" y="6216"/>
                  </a:cubicBezTo>
                  <a:cubicBezTo>
                    <a:pt x="20869" y="6216"/>
                    <a:pt x="22765" y="6544"/>
                    <a:pt x="24354" y="7696"/>
                  </a:cubicBezTo>
                  <a:cubicBezTo>
                    <a:pt x="20491" y="11559"/>
                    <a:pt x="9406" y="10609"/>
                    <a:pt x="7475" y="16848"/>
                  </a:cubicBezTo>
                  <a:cubicBezTo>
                    <a:pt x="5763" y="22016"/>
                    <a:pt x="9437" y="23544"/>
                    <a:pt x="14088" y="23544"/>
                  </a:cubicBezTo>
                  <a:cubicBezTo>
                    <a:pt x="18557" y="23544"/>
                    <a:pt x="23927" y="22133"/>
                    <a:pt x="26286" y="21187"/>
                  </a:cubicBezTo>
                  <a:cubicBezTo>
                    <a:pt x="30584" y="19350"/>
                    <a:pt x="36644" y="14377"/>
                    <a:pt x="39852" y="14377"/>
                  </a:cubicBezTo>
                  <a:cubicBezTo>
                    <a:pt x="41679" y="14377"/>
                    <a:pt x="42582" y="15989"/>
                    <a:pt x="41709" y="20712"/>
                  </a:cubicBezTo>
                  <a:cubicBezTo>
                    <a:pt x="40252" y="26982"/>
                    <a:pt x="33507" y="32271"/>
                    <a:pt x="35913" y="39491"/>
                  </a:cubicBezTo>
                  <a:cubicBezTo>
                    <a:pt x="50513" y="37338"/>
                    <a:pt x="56308" y="22992"/>
                    <a:pt x="58082" y="10324"/>
                  </a:cubicBezTo>
                  <a:lnTo>
                    <a:pt x="580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1"/>
            <p:cNvSpPr/>
            <p:nvPr/>
          </p:nvSpPr>
          <p:spPr>
            <a:xfrm flipH="1">
              <a:off x="4129498" y="-100498"/>
              <a:ext cx="1780877" cy="1428208"/>
            </a:xfrm>
            <a:custGeom>
              <a:avLst/>
              <a:gdLst/>
              <a:ahLst/>
              <a:cxnLst/>
              <a:rect l="l" t="t" r="r" b="b"/>
              <a:pathLst>
                <a:path w="37181" h="29818" extrusionOk="0">
                  <a:moveTo>
                    <a:pt x="20594" y="0"/>
                  </a:moveTo>
                  <a:cubicBezTo>
                    <a:pt x="19191" y="0"/>
                    <a:pt x="17930" y="69"/>
                    <a:pt x="16912" y="234"/>
                  </a:cubicBezTo>
                  <a:cubicBezTo>
                    <a:pt x="8710" y="1817"/>
                    <a:pt x="13333" y="5396"/>
                    <a:pt x="18590" y="6947"/>
                  </a:cubicBezTo>
                  <a:cubicBezTo>
                    <a:pt x="9280" y="9101"/>
                    <a:pt x="1" y="11824"/>
                    <a:pt x="12003" y="17303"/>
                  </a:cubicBezTo>
                  <a:cubicBezTo>
                    <a:pt x="10768" y="18760"/>
                    <a:pt x="1901" y="23479"/>
                    <a:pt x="5954" y="26487"/>
                  </a:cubicBezTo>
                  <a:cubicBezTo>
                    <a:pt x="6145" y="26616"/>
                    <a:pt x="6390" y="26674"/>
                    <a:pt x="6678" y="26674"/>
                  </a:cubicBezTo>
                  <a:cubicBezTo>
                    <a:pt x="8929" y="26674"/>
                    <a:pt x="13788" y="23125"/>
                    <a:pt x="15360" y="22338"/>
                  </a:cubicBezTo>
                  <a:lnTo>
                    <a:pt x="15360" y="22338"/>
                  </a:lnTo>
                  <a:cubicBezTo>
                    <a:pt x="15385" y="24954"/>
                    <a:pt x="15313" y="29818"/>
                    <a:pt x="17722" y="29818"/>
                  </a:cubicBezTo>
                  <a:cubicBezTo>
                    <a:pt x="18404" y="29818"/>
                    <a:pt x="19287" y="29427"/>
                    <a:pt x="20427" y="28482"/>
                  </a:cubicBezTo>
                  <a:cubicBezTo>
                    <a:pt x="22992" y="26360"/>
                    <a:pt x="24101" y="21293"/>
                    <a:pt x="25779" y="18507"/>
                  </a:cubicBezTo>
                  <a:cubicBezTo>
                    <a:pt x="26852" y="20995"/>
                    <a:pt x="28229" y="24369"/>
                    <a:pt x="30050" y="24369"/>
                  </a:cubicBezTo>
                  <a:cubicBezTo>
                    <a:pt x="30917" y="24369"/>
                    <a:pt x="31885" y="23603"/>
                    <a:pt x="32968" y="21610"/>
                  </a:cubicBezTo>
                  <a:cubicBezTo>
                    <a:pt x="35438" y="17556"/>
                    <a:pt x="36420" y="6124"/>
                    <a:pt x="37180" y="1532"/>
                  </a:cubicBezTo>
                  <a:cubicBezTo>
                    <a:pt x="33365" y="1005"/>
                    <a:pt x="25950" y="0"/>
                    <a:pt x="20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1"/>
            <p:cNvSpPr/>
            <p:nvPr/>
          </p:nvSpPr>
          <p:spPr>
            <a:xfrm flipH="1">
              <a:off x="4079821" y="-33919"/>
              <a:ext cx="1494067" cy="1098960"/>
            </a:xfrm>
            <a:custGeom>
              <a:avLst/>
              <a:gdLst/>
              <a:ahLst/>
              <a:cxnLst/>
              <a:rect l="l" t="t" r="r" b="b"/>
              <a:pathLst>
                <a:path w="31193" h="22944" extrusionOk="0">
                  <a:moveTo>
                    <a:pt x="30400" y="0"/>
                  </a:moveTo>
                  <a:cubicBezTo>
                    <a:pt x="30295" y="0"/>
                    <a:pt x="30188" y="33"/>
                    <a:pt x="30092" y="110"/>
                  </a:cubicBezTo>
                  <a:cubicBezTo>
                    <a:pt x="22555" y="6096"/>
                    <a:pt x="14922" y="11954"/>
                    <a:pt x="7068" y="17465"/>
                  </a:cubicBezTo>
                  <a:cubicBezTo>
                    <a:pt x="4883" y="19017"/>
                    <a:pt x="2666" y="20537"/>
                    <a:pt x="418" y="22025"/>
                  </a:cubicBezTo>
                  <a:cubicBezTo>
                    <a:pt x="0" y="22312"/>
                    <a:pt x="250" y="22944"/>
                    <a:pt x="652" y="22944"/>
                  </a:cubicBezTo>
                  <a:cubicBezTo>
                    <a:pt x="737" y="22944"/>
                    <a:pt x="830" y="22915"/>
                    <a:pt x="925" y="22849"/>
                  </a:cubicBezTo>
                  <a:cubicBezTo>
                    <a:pt x="8969" y="17497"/>
                    <a:pt x="16727" y="11764"/>
                    <a:pt x="24360" y="5874"/>
                  </a:cubicBezTo>
                  <a:cubicBezTo>
                    <a:pt x="26513" y="4196"/>
                    <a:pt x="28667" y="2517"/>
                    <a:pt x="30789" y="807"/>
                  </a:cubicBezTo>
                  <a:cubicBezTo>
                    <a:pt x="31192" y="504"/>
                    <a:pt x="30812" y="0"/>
                    <a:pt x="30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51" name="Google Shape;551;p11"/>
            <p:cNvSpPr/>
            <p:nvPr/>
          </p:nvSpPr>
          <p:spPr>
            <a:xfrm flipH="1">
              <a:off x="4850008" y="500575"/>
              <a:ext cx="530944" cy="567490"/>
            </a:xfrm>
            <a:custGeom>
              <a:avLst/>
              <a:gdLst/>
              <a:ahLst/>
              <a:cxnLst/>
              <a:rect l="l" t="t" r="r" b="b"/>
              <a:pathLst>
                <a:path w="11085" h="11848" extrusionOk="0">
                  <a:moveTo>
                    <a:pt x="578" y="1"/>
                  </a:moveTo>
                  <a:cubicBezTo>
                    <a:pt x="1" y="1"/>
                    <a:pt x="19" y="955"/>
                    <a:pt x="634" y="985"/>
                  </a:cubicBezTo>
                  <a:cubicBezTo>
                    <a:pt x="3767" y="1259"/>
                    <a:pt x="6959" y="1095"/>
                    <a:pt x="10070" y="1587"/>
                  </a:cubicBezTo>
                  <a:lnTo>
                    <a:pt x="10070" y="1587"/>
                  </a:lnTo>
                  <a:cubicBezTo>
                    <a:pt x="10018" y="4892"/>
                    <a:pt x="9013" y="8089"/>
                    <a:pt x="8709" y="11373"/>
                  </a:cubicBezTo>
                  <a:cubicBezTo>
                    <a:pt x="8693" y="11690"/>
                    <a:pt x="8931" y="11848"/>
                    <a:pt x="9180" y="11848"/>
                  </a:cubicBezTo>
                  <a:cubicBezTo>
                    <a:pt x="9430" y="11848"/>
                    <a:pt x="9691" y="11690"/>
                    <a:pt x="9723" y="11373"/>
                  </a:cubicBezTo>
                  <a:cubicBezTo>
                    <a:pt x="10008" y="7953"/>
                    <a:pt x="11084" y="4627"/>
                    <a:pt x="11053" y="1176"/>
                  </a:cubicBezTo>
                  <a:cubicBezTo>
                    <a:pt x="11053" y="985"/>
                    <a:pt x="10926" y="732"/>
                    <a:pt x="10704" y="700"/>
                  </a:cubicBezTo>
                  <a:cubicBezTo>
                    <a:pt x="7379" y="99"/>
                    <a:pt x="3990" y="257"/>
                    <a:pt x="634" y="4"/>
                  </a:cubicBezTo>
                  <a:cubicBezTo>
                    <a:pt x="614" y="2"/>
                    <a:pt x="596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52" name="Google Shape;552;p11"/>
            <p:cNvSpPr/>
            <p:nvPr/>
          </p:nvSpPr>
          <p:spPr>
            <a:xfrm flipH="1">
              <a:off x="4355504" y="109248"/>
              <a:ext cx="544595" cy="616489"/>
            </a:xfrm>
            <a:custGeom>
              <a:avLst/>
              <a:gdLst/>
              <a:ahLst/>
              <a:cxnLst/>
              <a:rect l="l" t="t" r="r" b="b"/>
              <a:pathLst>
                <a:path w="11370" h="12871" extrusionOk="0">
                  <a:moveTo>
                    <a:pt x="578" y="0"/>
                  </a:moveTo>
                  <a:cubicBezTo>
                    <a:pt x="1" y="0"/>
                    <a:pt x="19" y="954"/>
                    <a:pt x="634" y="985"/>
                  </a:cubicBezTo>
                  <a:cubicBezTo>
                    <a:pt x="3856" y="1259"/>
                    <a:pt x="7166" y="1357"/>
                    <a:pt x="10311" y="2205"/>
                  </a:cubicBezTo>
                  <a:lnTo>
                    <a:pt x="10311" y="2205"/>
                  </a:lnTo>
                  <a:cubicBezTo>
                    <a:pt x="9912" y="5569"/>
                    <a:pt x="9886" y="8958"/>
                    <a:pt x="9153" y="12259"/>
                  </a:cubicBezTo>
                  <a:cubicBezTo>
                    <a:pt x="9057" y="12622"/>
                    <a:pt x="9365" y="12870"/>
                    <a:pt x="9660" y="12870"/>
                  </a:cubicBezTo>
                  <a:cubicBezTo>
                    <a:pt x="9853" y="12870"/>
                    <a:pt x="10040" y="12763"/>
                    <a:pt x="10103" y="12512"/>
                  </a:cubicBezTo>
                  <a:cubicBezTo>
                    <a:pt x="10894" y="8997"/>
                    <a:pt x="10863" y="5387"/>
                    <a:pt x="11338" y="1840"/>
                  </a:cubicBezTo>
                  <a:cubicBezTo>
                    <a:pt x="11369" y="1618"/>
                    <a:pt x="11148" y="1428"/>
                    <a:pt x="10958" y="1365"/>
                  </a:cubicBezTo>
                  <a:cubicBezTo>
                    <a:pt x="7633" y="383"/>
                    <a:pt x="4086" y="288"/>
                    <a:pt x="634" y="3"/>
                  </a:cubicBezTo>
                  <a:cubicBezTo>
                    <a:pt x="614" y="1"/>
                    <a:pt x="596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53" name="Google Shape;553;p11"/>
            <p:cNvSpPr/>
            <p:nvPr/>
          </p:nvSpPr>
          <p:spPr>
            <a:xfrm flipH="1">
              <a:off x="5016781" y="383225"/>
              <a:ext cx="60926" cy="56088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20" y="0"/>
                  </a:moveTo>
                  <a:cubicBezTo>
                    <a:pt x="339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9" y="1002"/>
                    <a:pt x="1238" y="649"/>
                  </a:cubicBezTo>
                  <a:cubicBezTo>
                    <a:pt x="1272" y="225"/>
                    <a:pt x="943" y="0"/>
                    <a:pt x="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54" name="Google Shape;554;p11"/>
            <p:cNvSpPr/>
            <p:nvPr/>
          </p:nvSpPr>
          <p:spPr>
            <a:xfrm flipH="1">
              <a:off x="5162393" y="371107"/>
              <a:ext cx="60926" cy="56040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55" name="Google Shape;555;p11"/>
            <p:cNvSpPr/>
            <p:nvPr/>
          </p:nvSpPr>
          <p:spPr>
            <a:xfrm flipH="1">
              <a:off x="5162393" y="633492"/>
              <a:ext cx="60926" cy="56088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32" y="1"/>
                  </a:moveTo>
                  <a:cubicBezTo>
                    <a:pt x="355" y="1"/>
                    <a:pt x="79" y="169"/>
                    <a:pt x="34" y="522"/>
                  </a:cubicBezTo>
                  <a:cubicBezTo>
                    <a:pt x="1" y="946"/>
                    <a:pt x="330" y="1171"/>
                    <a:pt x="653" y="1171"/>
                  </a:cubicBezTo>
                  <a:cubicBezTo>
                    <a:pt x="933" y="1171"/>
                    <a:pt x="1208" y="1002"/>
                    <a:pt x="1238" y="649"/>
                  </a:cubicBezTo>
                  <a:cubicBezTo>
                    <a:pt x="1272" y="225"/>
                    <a:pt x="951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56" name="Google Shape;556;p11"/>
            <p:cNvSpPr/>
            <p:nvPr/>
          </p:nvSpPr>
          <p:spPr>
            <a:xfrm flipH="1">
              <a:off x="5033450" y="931810"/>
              <a:ext cx="60926" cy="56040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70"/>
                    <a:pt x="34" y="538"/>
                  </a:cubicBezTo>
                  <a:cubicBezTo>
                    <a:pt x="0" y="945"/>
                    <a:pt x="330" y="1170"/>
                    <a:pt x="653" y="1170"/>
                  </a:cubicBezTo>
                  <a:cubicBezTo>
                    <a:pt x="933" y="1170"/>
                    <a:pt x="1208" y="1000"/>
                    <a:pt x="1238" y="633"/>
                  </a:cubicBezTo>
                  <a:cubicBezTo>
                    <a:pt x="1272" y="226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57" name="Google Shape;557;p11"/>
            <p:cNvSpPr/>
            <p:nvPr/>
          </p:nvSpPr>
          <p:spPr>
            <a:xfrm flipH="1">
              <a:off x="4584449" y="559202"/>
              <a:ext cx="60926" cy="56040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0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58" name="Google Shape;558;p11"/>
            <p:cNvSpPr/>
            <p:nvPr/>
          </p:nvSpPr>
          <p:spPr>
            <a:xfrm flipH="1">
              <a:off x="4457039" y="886681"/>
              <a:ext cx="60926" cy="55992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27" y="0"/>
                  </a:moveTo>
                  <a:cubicBezTo>
                    <a:pt x="345" y="0"/>
                    <a:pt x="64" y="169"/>
                    <a:pt x="35" y="525"/>
                  </a:cubicBezTo>
                  <a:cubicBezTo>
                    <a:pt x="1" y="945"/>
                    <a:pt x="314" y="1168"/>
                    <a:pt x="630" y="1168"/>
                  </a:cubicBezTo>
                  <a:cubicBezTo>
                    <a:pt x="911" y="1168"/>
                    <a:pt x="1193" y="992"/>
                    <a:pt x="1238" y="620"/>
                  </a:cubicBezTo>
                  <a:cubicBezTo>
                    <a:pt x="1272" y="216"/>
                    <a:pt x="948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59" name="Google Shape;559;p11"/>
            <p:cNvSpPr/>
            <p:nvPr/>
          </p:nvSpPr>
          <p:spPr>
            <a:xfrm flipH="1">
              <a:off x="5059219" y="63170"/>
              <a:ext cx="60974" cy="56088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20" y="0"/>
                  </a:moveTo>
                  <a:cubicBezTo>
                    <a:pt x="340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4" y="1170"/>
                    <a:pt x="1209" y="1001"/>
                    <a:pt x="1238" y="648"/>
                  </a:cubicBezTo>
                  <a:cubicBezTo>
                    <a:pt x="1272" y="224"/>
                    <a:pt x="943" y="0"/>
                    <a:pt x="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 flipH="1">
              <a:off x="6329010" y="822306"/>
              <a:ext cx="97088" cy="74385"/>
            </a:xfrm>
            <a:custGeom>
              <a:avLst/>
              <a:gdLst/>
              <a:ahLst/>
              <a:cxnLst/>
              <a:rect l="l" t="t" r="r" b="b"/>
              <a:pathLst>
                <a:path w="2027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 flipH="1">
              <a:off x="6262240" y="710081"/>
              <a:ext cx="97136" cy="74337"/>
            </a:xfrm>
            <a:custGeom>
              <a:avLst/>
              <a:gdLst/>
              <a:ahLst/>
              <a:cxnLst/>
              <a:rect l="l" t="t" r="r" b="b"/>
              <a:pathLst>
                <a:path w="2028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 flipH="1">
              <a:off x="6210653" y="837490"/>
              <a:ext cx="95603" cy="74385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1013" y="0"/>
                  </a:moveTo>
                  <a:cubicBezTo>
                    <a:pt x="0" y="0"/>
                    <a:pt x="0" y="1552"/>
                    <a:pt x="1013" y="1552"/>
                  </a:cubicBezTo>
                  <a:cubicBezTo>
                    <a:pt x="1995" y="1552"/>
                    <a:pt x="1995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</p:grpSp>
      <p:sp>
        <p:nvSpPr>
          <p:cNvPr id="563" name="Google Shape;563;p11"/>
          <p:cNvSpPr/>
          <p:nvPr/>
        </p:nvSpPr>
        <p:spPr>
          <a:xfrm>
            <a:off x="5380576" y="4032980"/>
            <a:ext cx="4019367" cy="1175385"/>
          </a:xfrm>
          <a:custGeom>
            <a:avLst/>
            <a:gdLst/>
            <a:ahLst/>
            <a:cxnLst/>
            <a:rect l="l" t="t" r="r" b="b"/>
            <a:pathLst>
              <a:path w="123284" h="36052" extrusionOk="0">
                <a:moveTo>
                  <a:pt x="24808" y="1"/>
                </a:moveTo>
                <a:cubicBezTo>
                  <a:pt x="24225" y="1"/>
                  <a:pt x="23619" y="155"/>
                  <a:pt x="22987" y="487"/>
                </a:cubicBezTo>
                <a:cubicBezTo>
                  <a:pt x="13772" y="5427"/>
                  <a:pt x="24698" y="19995"/>
                  <a:pt x="24064" y="26424"/>
                </a:cubicBezTo>
                <a:cubicBezTo>
                  <a:pt x="23889" y="28399"/>
                  <a:pt x="23217" y="29185"/>
                  <a:pt x="22237" y="29185"/>
                </a:cubicBezTo>
                <a:cubicBezTo>
                  <a:pt x="18439" y="29185"/>
                  <a:pt x="10001" y="17384"/>
                  <a:pt x="7786" y="17208"/>
                </a:cubicBezTo>
                <a:cubicBezTo>
                  <a:pt x="7628" y="17197"/>
                  <a:pt x="7478" y="17192"/>
                  <a:pt x="7334" y="17192"/>
                </a:cubicBezTo>
                <a:cubicBezTo>
                  <a:pt x="1" y="17192"/>
                  <a:pt x="10555" y="31206"/>
                  <a:pt x="14468" y="36051"/>
                </a:cubicBezTo>
                <a:lnTo>
                  <a:pt x="117931" y="36051"/>
                </a:lnTo>
                <a:cubicBezTo>
                  <a:pt x="120686" y="31364"/>
                  <a:pt x="123283" y="25379"/>
                  <a:pt x="120623" y="23415"/>
                </a:cubicBezTo>
                <a:cubicBezTo>
                  <a:pt x="119602" y="22657"/>
                  <a:pt x="118721" y="22343"/>
                  <a:pt x="117939" y="22343"/>
                </a:cubicBezTo>
                <a:cubicBezTo>
                  <a:pt x="114162" y="22343"/>
                  <a:pt x="112735" y="29684"/>
                  <a:pt x="109339" y="29684"/>
                </a:cubicBezTo>
                <a:cubicBezTo>
                  <a:pt x="108272" y="29684"/>
                  <a:pt x="107011" y="28960"/>
                  <a:pt x="105422" y="27057"/>
                </a:cubicBezTo>
                <a:cubicBezTo>
                  <a:pt x="101848" y="22929"/>
                  <a:pt x="94686" y="2584"/>
                  <a:pt x="86778" y="2584"/>
                </a:cubicBezTo>
                <a:cubicBezTo>
                  <a:pt x="85648" y="2584"/>
                  <a:pt x="84502" y="3000"/>
                  <a:pt x="83349" y="3939"/>
                </a:cubicBezTo>
                <a:cubicBezTo>
                  <a:pt x="75431" y="10368"/>
                  <a:pt x="90854" y="24049"/>
                  <a:pt x="84647" y="29844"/>
                </a:cubicBezTo>
                <a:cubicBezTo>
                  <a:pt x="83907" y="30555"/>
                  <a:pt x="83201" y="30862"/>
                  <a:pt x="82522" y="30862"/>
                </a:cubicBezTo>
                <a:cubicBezTo>
                  <a:pt x="78202" y="30862"/>
                  <a:pt x="74956" y="18447"/>
                  <a:pt x="70860" y="18447"/>
                </a:cubicBezTo>
                <a:cubicBezTo>
                  <a:pt x="70748" y="18447"/>
                  <a:pt x="70636" y="18456"/>
                  <a:pt x="70523" y="18475"/>
                </a:cubicBezTo>
                <a:cubicBezTo>
                  <a:pt x="65150" y="19297"/>
                  <a:pt x="64758" y="30926"/>
                  <a:pt x="59606" y="30926"/>
                </a:cubicBezTo>
                <a:cubicBezTo>
                  <a:pt x="59201" y="30926"/>
                  <a:pt x="58767" y="30854"/>
                  <a:pt x="58298" y="30699"/>
                </a:cubicBezTo>
                <a:cubicBezTo>
                  <a:pt x="50825" y="28324"/>
                  <a:pt x="61940" y="11635"/>
                  <a:pt x="53168" y="9703"/>
                </a:cubicBezTo>
                <a:cubicBezTo>
                  <a:pt x="52526" y="9550"/>
                  <a:pt x="51925" y="9478"/>
                  <a:pt x="51361" y="9478"/>
                </a:cubicBezTo>
                <a:cubicBezTo>
                  <a:pt x="43268" y="9478"/>
                  <a:pt x="42748" y="24272"/>
                  <a:pt x="37745" y="27469"/>
                </a:cubicBezTo>
                <a:cubicBezTo>
                  <a:pt x="36700" y="26424"/>
                  <a:pt x="36478" y="25125"/>
                  <a:pt x="36035" y="23415"/>
                </a:cubicBezTo>
                <a:cubicBezTo>
                  <a:pt x="34872" y="19287"/>
                  <a:pt x="31334" y="1"/>
                  <a:pt x="24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50263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3"/>
          <p:cNvSpPr/>
          <p:nvPr/>
        </p:nvSpPr>
        <p:spPr>
          <a:xfrm>
            <a:off x="4212794" y="1262378"/>
            <a:ext cx="775265" cy="636855"/>
          </a:xfrm>
          <a:custGeom>
            <a:avLst/>
            <a:gdLst/>
            <a:ahLst/>
            <a:cxnLst/>
            <a:rect l="l" t="t" r="r" b="b"/>
            <a:pathLst>
              <a:path w="18484" h="15184" extrusionOk="0">
                <a:moveTo>
                  <a:pt x="8304" y="1"/>
                </a:moveTo>
                <a:cubicBezTo>
                  <a:pt x="5050" y="1"/>
                  <a:pt x="1794" y="1666"/>
                  <a:pt x="570" y="4885"/>
                </a:cubicBezTo>
                <a:cubicBezTo>
                  <a:pt x="222" y="5803"/>
                  <a:pt x="95" y="6754"/>
                  <a:pt x="190" y="7672"/>
                </a:cubicBezTo>
                <a:cubicBezTo>
                  <a:pt x="0" y="8939"/>
                  <a:pt x="190" y="10237"/>
                  <a:pt x="792" y="11504"/>
                </a:cubicBezTo>
                <a:cubicBezTo>
                  <a:pt x="1900" y="13784"/>
                  <a:pt x="4561" y="14892"/>
                  <a:pt x="6936" y="15146"/>
                </a:cubicBezTo>
                <a:cubicBezTo>
                  <a:pt x="7199" y="15171"/>
                  <a:pt x="7462" y="15184"/>
                  <a:pt x="7725" y="15184"/>
                </a:cubicBezTo>
                <a:cubicBezTo>
                  <a:pt x="13300" y="15184"/>
                  <a:pt x="18484" y="9535"/>
                  <a:pt x="15550" y="4030"/>
                </a:cubicBezTo>
                <a:cubicBezTo>
                  <a:pt x="14089" y="1317"/>
                  <a:pt x="11197" y="1"/>
                  <a:pt x="83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3548"/>
              </a:solidFill>
            </a:endParaRPr>
          </a:p>
        </p:txBody>
      </p:sp>
      <p:sp>
        <p:nvSpPr>
          <p:cNvPr id="567" name="Google Shape;567;p13"/>
          <p:cNvSpPr/>
          <p:nvPr/>
        </p:nvSpPr>
        <p:spPr>
          <a:xfrm>
            <a:off x="1439681" y="3178054"/>
            <a:ext cx="775265" cy="636855"/>
          </a:xfrm>
          <a:custGeom>
            <a:avLst/>
            <a:gdLst/>
            <a:ahLst/>
            <a:cxnLst/>
            <a:rect l="l" t="t" r="r" b="b"/>
            <a:pathLst>
              <a:path w="18484" h="15184" extrusionOk="0">
                <a:moveTo>
                  <a:pt x="8304" y="1"/>
                </a:moveTo>
                <a:cubicBezTo>
                  <a:pt x="5050" y="1"/>
                  <a:pt x="1794" y="1666"/>
                  <a:pt x="570" y="4885"/>
                </a:cubicBezTo>
                <a:cubicBezTo>
                  <a:pt x="222" y="5803"/>
                  <a:pt x="95" y="6754"/>
                  <a:pt x="190" y="7672"/>
                </a:cubicBezTo>
                <a:cubicBezTo>
                  <a:pt x="0" y="8939"/>
                  <a:pt x="190" y="10237"/>
                  <a:pt x="792" y="11504"/>
                </a:cubicBezTo>
                <a:cubicBezTo>
                  <a:pt x="1900" y="13784"/>
                  <a:pt x="4561" y="14892"/>
                  <a:pt x="6936" y="15146"/>
                </a:cubicBezTo>
                <a:cubicBezTo>
                  <a:pt x="7199" y="15171"/>
                  <a:pt x="7462" y="15184"/>
                  <a:pt x="7725" y="15184"/>
                </a:cubicBezTo>
                <a:cubicBezTo>
                  <a:pt x="13300" y="15184"/>
                  <a:pt x="18484" y="9535"/>
                  <a:pt x="15550" y="4030"/>
                </a:cubicBezTo>
                <a:cubicBezTo>
                  <a:pt x="14089" y="1317"/>
                  <a:pt x="11197" y="1"/>
                  <a:pt x="83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3548"/>
              </a:solidFill>
            </a:endParaRPr>
          </a:p>
        </p:txBody>
      </p:sp>
      <p:sp>
        <p:nvSpPr>
          <p:cNvPr id="568" name="Google Shape;568;p13"/>
          <p:cNvSpPr/>
          <p:nvPr/>
        </p:nvSpPr>
        <p:spPr>
          <a:xfrm>
            <a:off x="6985906" y="3178054"/>
            <a:ext cx="775265" cy="636855"/>
          </a:xfrm>
          <a:custGeom>
            <a:avLst/>
            <a:gdLst/>
            <a:ahLst/>
            <a:cxnLst/>
            <a:rect l="l" t="t" r="r" b="b"/>
            <a:pathLst>
              <a:path w="18484" h="15184" extrusionOk="0">
                <a:moveTo>
                  <a:pt x="8304" y="1"/>
                </a:moveTo>
                <a:cubicBezTo>
                  <a:pt x="5050" y="1"/>
                  <a:pt x="1794" y="1666"/>
                  <a:pt x="570" y="4885"/>
                </a:cubicBezTo>
                <a:cubicBezTo>
                  <a:pt x="222" y="5803"/>
                  <a:pt x="95" y="6754"/>
                  <a:pt x="190" y="7672"/>
                </a:cubicBezTo>
                <a:cubicBezTo>
                  <a:pt x="0" y="8939"/>
                  <a:pt x="190" y="10237"/>
                  <a:pt x="792" y="11504"/>
                </a:cubicBezTo>
                <a:cubicBezTo>
                  <a:pt x="1900" y="13784"/>
                  <a:pt x="4561" y="14892"/>
                  <a:pt x="6936" y="15146"/>
                </a:cubicBezTo>
                <a:cubicBezTo>
                  <a:pt x="7199" y="15171"/>
                  <a:pt x="7462" y="15184"/>
                  <a:pt x="7725" y="15184"/>
                </a:cubicBezTo>
                <a:cubicBezTo>
                  <a:pt x="13300" y="15184"/>
                  <a:pt x="18484" y="9535"/>
                  <a:pt x="15550" y="4030"/>
                </a:cubicBezTo>
                <a:cubicBezTo>
                  <a:pt x="14089" y="1317"/>
                  <a:pt x="11197" y="1"/>
                  <a:pt x="83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3548"/>
              </a:solidFill>
            </a:endParaRPr>
          </a:p>
        </p:txBody>
      </p:sp>
      <p:sp>
        <p:nvSpPr>
          <p:cNvPr id="569" name="Google Shape;569;p13"/>
          <p:cNvSpPr txBox="1">
            <a:spLocks noGrp="1"/>
          </p:cNvSpPr>
          <p:nvPr>
            <p:ph type="title" hasCustomPrompt="1"/>
          </p:nvPr>
        </p:nvSpPr>
        <p:spPr>
          <a:xfrm>
            <a:off x="4224538" y="1262375"/>
            <a:ext cx="6948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oppins" panose="00000500000000000000"/>
              <a:buNone/>
              <a:defRPr sz="24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70" name="Google Shape;570;p13"/>
          <p:cNvSpPr txBox="1">
            <a:spLocks noGrp="1"/>
          </p:cNvSpPr>
          <p:nvPr>
            <p:ph type="title" idx="2" hasCustomPrompt="1"/>
          </p:nvPr>
        </p:nvSpPr>
        <p:spPr>
          <a:xfrm>
            <a:off x="1451425" y="3178350"/>
            <a:ext cx="6948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oppins" panose="00000500000000000000"/>
              <a:buNone/>
              <a:defRPr sz="24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3" hasCustomPrompt="1"/>
          </p:nvPr>
        </p:nvSpPr>
        <p:spPr>
          <a:xfrm>
            <a:off x="6997638" y="3178350"/>
            <a:ext cx="6948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oppins" panose="00000500000000000000"/>
              <a:buNone/>
              <a:defRPr sz="24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72" name="Google Shape;572;p13"/>
          <p:cNvGrpSpPr/>
          <p:nvPr/>
        </p:nvGrpSpPr>
        <p:grpSpPr>
          <a:xfrm>
            <a:off x="-76043" y="-36829"/>
            <a:ext cx="1934695" cy="1307611"/>
            <a:chOff x="4185956" y="-36830"/>
            <a:chExt cx="1934695" cy="1307611"/>
          </a:xfrm>
        </p:grpSpPr>
        <p:sp>
          <p:nvSpPr>
            <p:cNvPr id="573" name="Google Shape;573;p13"/>
            <p:cNvSpPr/>
            <p:nvPr/>
          </p:nvSpPr>
          <p:spPr>
            <a:xfrm flipH="1">
              <a:off x="4254912" y="2199"/>
              <a:ext cx="1865739" cy="1268582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634" y="0"/>
                  </a:moveTo>
                  <a:cubicBezTo>
                    <a:pt x="1" y="1394"/>
                    <a:pt x="951" y="3136"/>
                    <a:pt x="4593" y="5289"/>
                  </a:cubicBezTo>
                  <a:cubicBezTo>
                    <a:pt x="6345" y="6457"/>
                    <a:pt x="8360" y="6789"/>
                    <a:pt x="10465" y="6789"/>
                  </a:cubicBezTo>
                  <a:cubicBezTo>
                    <a:pt x="13231" y="6789"/>
                    <a:pt x="16153" y="6216"/>
                    <a:pt x="18837" y="6216"/>
                  </a:cubicBezTo>
                  <a:cubicBezTo>
                    <a:pt x="20869" y="6216"/>
                    <a:pt x="22765" y="6544"/>
                    <a:pt x="24354" y="7696"/>
                  </a:cubicBezTo>
                  <a:cubicBezTo>
                    <a:pt x="20491" y="11559"/>
                    <a:pt x="9406" y="10609"/>
                    <a:pt x="7475" y="16848"/>
                  </a:cubicBezTo>
                  <a:cubicBezTo>
                    <a:pt x="5763" y="22016"/>
                    <a:pt x="9437" y="23544"/>
                    <a:pt x="14088" y="23544"/>
                  </a:cubicBezTo>
                  <a:cubicBezTo>
                    <a:pt x="18557" y="23544"/>
                    <a:pt x="23927" y="22133"/>
                    <a:pt x="26286" y="21187"/>
                  </a:cubicBezTo>
                  <a:cubicBezTo>
                    <a:pt x="30584" y="19350"/>
                    <a:pt x="36644" y="14377"/>
                    <a:pt x="39852" y="14377"/>
                  </a:cubicBezTo>
                  <a:cubicBezTo>
                    <a:pt x="41679" y="14377"/>
                    <a:pt x="42582" y="15989"/>
                    <a:pt x="41709" y="20712"/>
                  </a:cubicBezTo>
                  <a:cubicBezTo>
                    <a:pt x="40252" y="26982"/>
                    <a:pt x="33507" y="32271"/>
                    <a:pt x="35913" y="39491"/>
                  </a:cubicBezTo>
                  <a:cubicBezTo>
                    <a:pt x="50513" y="37338"/>
                    <a:pt x="56308" y="22992"/>
                    <a:pt x="58082" y="10324"/>
                  </a:cubicBezTo>
                  <a:lnTo>
                    <a:pt x="580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3"/>
            <p:cNvSpPr/>
            <p:nvPr/>
          </p:nvSpPr>
          <p:spPr>
            <a:xfrm flipH="1">
              <a:off x="4219272" y="-36830"/>
              <a:ext cx="1194347" cy="957829"/>
            </a:xfrm>
            <a:custGeom>
              <a:avLst/>
              <a:gdLst/>
              <a:ahLst/>
              <a:cxnLst/>
              <a:rect l="l" t="t" r="r" b="b"/>
              <a:pathLst>
                <a:path w="37181" h="29818" extrusionOk="0">
                  <a:moveTo>
                    <a:pt x="20594" y="0"/>
                  </a:moveTo>
                  <a:cubicBezTo>
                    <a:pt x="19191" y="0"/>
                    <a:pt x="17930" y="69"/>
                    <a:pt x="16912" y="234"/>
                  </a:cubicBezTo>
                  <a:cubicBezTo>
                    <a:pt x="8710" y="1817"/>
                    <a:pt x="13333" y="5396"/>
                    <a:pt x="18590" y="6947"/>
                  </a:cubicBezTo>
                  <a:cubicBezTo>
                    <a:pt x="9280" y="9101"/>
                    <a:pt x="1" y="11824"/>
                    <a:pt x="12003" y="17303"/>
                  </a:cubicBezTo>
                  <a:cubicBezTo>
                    <a:pt x="10768" y="18760"/>
                    <a:pt x="1901" y="23479"/>
                    <a:pt x="5954" y="26487"/>
                  </a:cubicBezTo>
                  <a:cubicBezTo>
                    <a:pt x="6145" y="26616"/>
                    <a:pt x="6390" y="26674"/>
                    <a:pt x="6678" y="26674"/>
                  </a:cubicBezTo>
                  <a:cubicBezTo>
                    <a:pt x="8929" y="26674"/>
                    <a:pt x="13788" y="23125"/>
                    <a:pt x="15360" y="22338"/>
                  </a:cubicBezTo>
                  <a:lnTo>
                    <a:pt x="15360" y="22338"/>
                  </a:lnTo>
                  <a:cubicBezTo>
                    <a:pt x="15385" y="24954"/>
                    <a:pt x="15313" y="29818"/>
                    <a:pt x="17722" y="29818"/>
                  </a:cubicBezTo>
                  <a:cubicBezTo>
                    <a:pt x="18404" y="29818"/>
                    <a:pt x="19287" y="29427"/>
                    <a:pt x="20427" y="28482"/>
                  </a:cubicBezTo>
                  <a:cubicBezTo>
                    <a:pt x="22992" y="26360"/>
                    <a:pt x="24101" y="21293"/>
                    <a:pt x="25779" y="18507"/>
                  </a:cubicBezTo>
                  <a:cubicBezTo>
                    <a:pt x="26852" y="20995"/>
                    <a:pt x="28229" y="24369"/>
                    <a:pt x="30050" y="24369"/>
                  </a:cubicBezTo>
                  <a:cubicBezTo>
                    <a:pt x="30917" y="24369"/>
                    <a:pt x="31885" y="23603"/>
                    <a:pt x="32968" y="21610"/>
                  </a:cubicBezTo>
                  <a:cubicBezTo>
                    <a:pt x="35438" y="17556"/>
                    <a:pt x="36420" y="6124"/>
                    <a:pt x="37180" y="1532"/>
                  </a:cubicBezTo>
                  <a:cubicBezTo>
                    <a:pt x="33365" y="1005"/>
                    <a:pt x="25950" y="0"/>
                    <a:pt x="20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13"/>
            <p:cNvSpPr/>
            <p:nvPr/>
          </p:nvSpPr>
          <p:spPr>
            <a:xfrm flipH="1">
              <a:off x="4185956" y="7821"/>
              <a:ext cx="1001997" cy="737019"/>
            </a:xfrm>
            <a:custGeom>
              <a:avLst/>
              <a:gdLst/>
              <a:ahLst/>
              <a:cxnLst/>
              <a:rect l="l" t="t" r="r" b="b"/>
              <a:pathLst>
                <a:path w="31193" h="22944" extrusionOk="0">
                  <a:moveTo>
                    <a:pt x="30400" y="0"/>
                  </a:moveTo>
                  <a:cubicBezTo>
                    <a:pt x="30295" y="0"/>
                    <a:pt x="30188" y="33"/>
                    <a:pt x="30092" y="110"/>
                  </a:cubicBezTo>
                  <a:cubicBezTo>
                    <a:pt x="22555" y="6096"/>
                    <a:pt x="14922" y="11954"/>
                    <a:pt x="7068" y="17465"/>
                  </a:cubicBezTo>
                  <a:cubicBezTo>
                    <a:pt x="4883" y="19017"/>
                    <a:pt x="2666" y="20537"/>
                    <a:pt x="418" y="22025"/>
                  </a:cubicBezTo>
                  <a:cubicBezTo>
                    <a:pt x="0" y="22312"/>
                    <a:pt x="250" y="22944"/>
                    <a:pt x="652" y="22944"/>
                  </a:cubicBezTo>
                  <a:cubicBezTo>
                    <a:pt x="737" y="22944"/>
                    <a:pt x="830" y="22915"/>
                    <a:pt x="925" y="22849"/>
                  </a:cubicBezTo>
                  <a:cubicBezTo>
                    <a:pt x="8969" y="17497"/>
                    <a:pt x="16727" y="11764"/>
                    <a:pt x="24360" y="5874"/>
                  </a:cubicBezTo>
                  <a:cubicBezTo>
                    <a:pt x="26513" y="4196"/>
                    <a:pt x="28667" y="2517"/>
                    <a:pt x="30789" y="807"/>
                  </a:cubicBezTo>
                  <a:cubicBezTo>
                    <a:pt x="31192" y="504"/>
                    <a:pt x="30812" y="0"/>
                    <a:pt x="30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76" name="Google Shape;576;p13"/>
            <p:cNvSpPr/>
            <p:nvPr/>
          </p:nvSpPr>
          <p:spPr>
            <a:xfrm flipH="1">
              <a:off x="4702483" y="366283"/>
              <a:ext cx="356078" cy="380587"/>
            </a:xfrm>
            <a:custGeom>
              <a:avLst/>
              <a:gdLst/>
              <a:ahLst/>
              <a:cxnLst/>
              <a:rect l="l" t="t" r="r" b="b"/>
              <a:pathLst>
                <a:path w="11085" h="11848" extrusionOk="0">
                  <a:moveTo>
                    <a:pt x="578" y="1"/>
                  </a:moveTo>
                  <a:cubicBezTo>
                    <a:pt x="1" y="1"/>
                    <a:pt x="19" y="955"/>
                    <a:pt x="634" y="985"/>
                  </a:cubicBezTo>
                  <a:cubicBezTo>
                    <a:pt x="3767" y="1259"/>
                    <a:pt x="6959" y="1095"/>
                    <a:pt x="10070" y="1587"/>
                  </a:cubicBezTo>
                  <a:lnTo>
                    <a:pt x="10070" y="1587"/>
                  </a:lnTo>
                  <a:cubicBezTo>
                    <a:pt x="10018" y="4892"/>
                    <a:pt x="9013" y="8089"/>
                    <a:pt x="8709" y="11373"/>
                  </a:cubicBezTo>
                  <a:cubicBezTo>
                    <a:pt x="8693" y="11690"/>
                    <a:pt x="8931" y="11848"/>
                    <a:pt x="9180" y="11848"/>
                  </a:cubicBezTo>
                  <a:cubicBezTo>
                    <a:pt x="9430" y="11848"/>
                    <a:pt x="9691" y="11690"/>
                    <a:pt x="9723" y="11373"/>
                  </a:cubicBezTo>
                  <a:cubicBezTo>
                    <a:pt x="10008" y="7953"/>
                    <a:pt x="11084" y="4627"/>
                    <a:pt x="11053" y="1176"/>
                  </a:cubicBezTo>
                  <a:cubicBezTo>
                    <a:pt x="11053" y="985"/>
                    <a:pt x="10926" y="732"/>
                    <a:pt x="10704" y="700"/>
                  </a:cubicBezTo>
                  <a:cubicBezTo>
                    <a:pt x="7379" y="99"/>
                    <a:pt x="3990" y="257"/>
                    <a:pt x="634" y="4"/>
                  </a:cubicBezTo>
                  <a:cubicBezTo>
                    <a:pt x="614" y="2"/>
                    <a:pt x="596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 flipH="1">
              <a:off x="4370843" y="103837"/>
              <a:ext cx="365233" cy="413449"/>
            </a:xfrm>
            <a:custGeom>
              <a:avLst/>
              <a:gdLst/>
              <a:ahLst/>
              <a:cxnLst/>
              <a:rect l="l" t="t" r="r" b="b"/>
              <a:pathLst>
                <a:path w="11370" h="12871" extrusionOk="0">
                  <a:moveTo>
                    <a:pt x="578" y="0"/>
                  </a:moveTo>
                  <a:cubicBezTo>
                    <a:pt x="1" y="0"/>
                    <a:pt x="19" y="954"/>
                    <a:pt x="634" y="985"/>
                  </a:cubicBezTo>
                  <a:cubicBezTo>
                    <a:pt x="3856" y="1259"/>
                    <a:pt x="7166" y="1357"/>
                    <a:pt x="10311" y="2205"/>
                  </a:cubicBezTo>
                  <a:lnTo>
                    <a:pt x="10311" y="2205"/>
                  </a:lnTo>
                  <a:cubicBezTo>
                    <a:pt x="9912" y="5569"/>
                    <a:pt x="9886" y="8958"/>
                    <a:pt x="9153" y="12259"/>
                  </a:cubicBezTo>
                  <a:cubicBezTo>
                    <a:pt x="9057" y="12622"/>
                    <a:pt x="9365" y="12870"/>
                    <a:pt x="9660" y="12870"/>
                  </a:cubicBezTo>
                  <a:cubicBezTo>
                    <a:pt x="9853" y="12870"/>
                    <a:pt x="10040" y="12763"/>
                    <a:pt x="10103" y="12512"/>
                  </a:cubicBezTo>
                  <a:cubicBezTo>
                    <a:pt x="10894" y="8997"/>
                    <a:pt x="10863" y="5387"/>
                    <a:pt x="11338" y="1840"/>
                  </a:cubicBezTo>
                  <a:cubicBezTo>
                    <a:pt x="11369" y="1618"/>
                    <a:pt x="11148" y="1428"/>
                    <a:pt x="10958" y="1365"/>
                  </a:cubicBezTo>
                  <a:cubicBezTo>
                    <a:pt x="7633" y="383"/>
                    <a:pt x="4086" y="288"/>
                    <a:pt x="634" y="3"/>
                  </a:cubicBezTo>
                  <a:cubicBezTo>
                    <a:pt x="614" y="1"/>
                    <a:pt x="596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78" name="Google Shape;578;p13"/>
            <p:cNvSpPr/>
            <p:nvPr/>
          </p:nvSpPr>
          <p:spPr>
            <a:xfrm flipH="1">
              <a:off x="4814329" y="287581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20" y="0"/>
                  </a:moveTo>
                  <a:cubicBezTo>
                    <a:pt x="339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9" y="1002"/>
                    <a:pt x="1238" y="649"/>
                  </a:cubicBezTo>
                  <a:cubicBezTo>
                    <a:pt x="1272" y="225"/>
                    <a:pt x="943" y="0"/>
                    <a:pt x="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79" name="Google Shape;579;p13"/>
            <p:cNvSpPr/>
            <p:nvPr/>
          </p:nvSpPr>
          <p:spPr>
            <a:xfrm flipH="1">
              <a:off x="4911984" y="279454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80" name="Google Shape;580;p13"/>
            <p:cNvSpPr/>
            <p:nvPr/>
          </p:nvSpPr>
          <p:spPr>
            <a:xfrm flipH="1">
              <a:off x="4911984" y="455424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32" y="1"/>
                  </a:moveTo>
                  <a:cubicBezTo>
                    <a:pt x="355" y="1"/>
                    <a:pt x="79" y="169"/>
                    <a:pt x="34" y="522"/>
                  </a:cubicBezTo>
                  <a:cubicBezTo>
                    <a:pt x="1" y="946"/>
                    <a:pt x="330" y="1171"/>
                    <a:pt x="653" y="1171"/>
                  </a:cubicBezTo>
                  <a:cubicBezTo>
                    <a:pt x="933" y="1171"/>
                    <a:pt x="1208" y="1002"/>
                    <a:pt x="1238" y="649"/>
                  </a:cubicBezTo>
                  <a:cubicBezTo>
                    <a:pt x="1272" y="225"/>
                    <a:pt x="951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81" name="Google Shape;581;p13"/>
            <p:cNvSpPr/>
            <p:nvPr/>
          </p:nvSpPr>
          <p:spPr>
            <a:xfrm flipH="1">
              <a:off x="4825508" y="655493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70"/>
                    <a:pt x="34" y="538"/>
                  </a:cubicBezTo>
                  <a:cubicBezTo>
                    <a:pt x="0" y="945"/>
                    <a:pt x="330" y="1170"/>
                    <a:pt x="653" y="1170"/>
                  </a:cubicBezTo>
                  <a:cubicBezTo>
                    <a:pt x="933" y="1170"/>
                    <a:pt x="1208" y="1000"/>
                    <a:pt x="1238" y="633"/>
                  </a:cubicBezTo>
                  <a:cubicBezTo>
                    <a:pt x="1272" y="226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82" name="Google Shape;582;p13"/>
            <p:cNvSpPr/>
            <p:nvPr/>
          </p:nvSpPr>
          <p:spPr>
            <a:xfrm flipH="1">
              <a:off x="4524385" y="405601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0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83" name="Google Shape;583;p13"/>
            <p:cNvSpPr/>
            <p:nvPr/>
          </p:nvSpPr>
          <p:spPr>
            <a:xfrm flipH="1">
              <a:off x="4438937" y="625227"/>
              <a:ext cx="40860" cy="37551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27" y="0"/>
                  </a:moveTo>
                  <a:cubicBezTo>
                    <a:pt x="345" y="0"/>
                    <a:pt x="64" y="169"/>
                    <a:pt x="35" y="525"/>
                  </a:cubicBezTo>
                  <a:cubicBezTo>
                    <a:pt x="1" y="945"/>
                    <a:pt x="314" y="1168"/>
                    <a:pt x="630" y="1168"/>
                  </a:cubicBezTo>
                  <a:cubicBezTo>
                    <a:pt x="911" y="1168"/>
                    <a:pt x="1193" y="992"/>
                    <a:pt x="1238" y="620"/>
                  </a:cubicBezTo>
                  <a:cubicBezTo>
                    <a:pt x="1272" y="216"/>
                    <a:pt x="948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84" name="Google Shape;584;p13"/>
            <p:cNvSpPr/>
            <p:nvPr/>
          </p:nvSpPr>
          <p:spPr>
            <a:xfrm flipH="1">
              <a:off x="4842790" y="72935"/>
              <a:ext cx="40892" cy="37615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20" y="0"/>
                  </a:moveTo>
                  <a:cubicBezTo>
                    <a:pt x="340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4" y="1170"/>
                    <a:pt x="1209" y="1001"/>
                    <a:pt x="1238" y="648"/>
                  </a:cubicBezTo>
                  <a:cubicBezTo>
                    <a:pt x="1272" y="224"/>
                    <a:pt x="943" y="0"/>
                    <a:pt x="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85" name="Google Shape;585;p13"/>
            <p:cNvSpPr/>
            <p:nvPr/>
          </p:nvSpPr>
          <p:spPr>
            <a:xfrm flipH="1">
              <a:off x="5694378" y="582054"/>
              <a:ext cx="65112" cy="49886"/>
            </a:xfrm>
            <a:custGeom>
              <a:avLst/>
              <a:gdLst/>
              <a:ahLst/>
              <a:cxnLst/>
              <a:rect l="l" t="t" r="r" b="b"/>
              <a:pathLst>
                <a:path w="2027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 flipH="1">
              <a:off x="5649598" y="506789"/>
              <a:ext cx="65144" cy="49854"/>
            </a:xfrm>
            <a:custGeom>
              <a:avLst/>
              <a:gdLst/>
              <a:ahLst/>
              <a:cxnLst/>
              <a:rect l="l" t="t" r="r" b="b"/>
              <a:pathLst>
                <a:path w="2028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 flipH="1">
              <a:off x="5615001" y="592237"/>
              <a:ext cx="64117" cy="49886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1013" y="0"/>
                  </a:moveTo>
                  <a:cubicBezTo>
                    <a:pt x="0" y="0"/>
                    <a:pt x="0" y="1552"/>
                    <a:pt x="1013" y="1552"/>
                  </a:cubicBezTo>
                  <a:cubicBezTo>
                    <a:pt x="1995" y="1552"/>
                    <a:pt x="1995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</p:grpSp>
      <p:grpSp>
        <p:nvGrpSpPr>
          <p:cNvPr id="588" name="Google Shape;588;p13"/>
          <p:cNvGrpSpPr/>
          <p:nvPr/>
        </p:nvGrpSpPr>
        <p:grpSpPr>
          <a:xfrm>
            <a:off x="7315357" y="-36829"/>
            <a:ext cx="1934695" cy="1307611"/>
            <a:chOff x="7315356" y="-36830"/>
            <a:chExt cx="1934695" cy="1307611"/>
          </a:xfrm>
        </p:grpSpPr>
        <p:sp>
          <p:nvSpPr>
            <p:cNvPr id="589" name="Google Shape;589;p13"/>
            <p:cNvSpPr/>
            <p:nvPr/>
          </p:nvSpPr>
          <p:spPr>
            <a:xfrm>
              <a:off x="7315356" y="2199"/>
              <a:ext cx="1865739" cy="1268582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634" y="0"/>
                  </a:moveTo>
                  <a:cubicBezTo>
                    <a:pt x="1" y="1394"/>
                    <a:pt x="951" y="3136"/>
                    <a:pt x="4593" y="5289"/>
                  </a:cubicBezTo>
                  <a:cubicBezTo>
                    <a:pt x="6345" y="6457"/>
                    <a:pt x="8360" y="6789"/>
                    <a:pt x="10465" y="6789"/>
                  </a:cubicBezTo>
                  <a:cubicBezTo>
                    <a:pt x="13231" y="6789"/>
                    <a:pt x="16153" y="6216"/>
                    <a:pt x="18837" y="6216"/>
                  </a:cubicBezTo>
                  <a:cubicBezTo>
                    <a:pt x="20869" y="6216"/>
                    <a:pt x="22765" y="6544"/>
                    <a:pt x="24354" y="7696"/>
                  </a:cubicBezTo>
                  <a:cubicBezTo>
                    <a:pt x="20491" y="11559"/>
                    <a:pt x="9406" y="10609"/>
                    <a:pt x="7475" y="16848"/>
                  </a:cubicBezTo>
                  <a:cubicBezTo>
                    <a:pt x="5763" y="22016"/>
                    <a:pt x="9437" y="23544"/>
                    <a:pt x="14088" y="23544"/>
                  </a:cubicBezTo>
                  <a:cubicBezTo>
                    <a:pt x="18557" y="23544"/>
                    <a:pt x="23927" y="22133"/>
                    <a:pt x="26286" y="21187"/>
                  </a:cubicBezTo>
                  <a:cubicBezTo>
                    <a:pt x="30584" y="19350"/>
                    <a:pt x="36644" y="14377"/>
                    <a:pt x="39852" y="14377"/>
                  </a:cubicBezTo>
                  <a:cubicBezTo>
                    <a:pt x="41679" y="14377"/>
                    <a:pt x="42582" y="15989"/>
                    <a:pt x="41709" y="20712"/>
                  </a:cubicBezTo>
                  <a:cubicBezTo>
                    <a:pt x="40252" y="26982"/>
                    <a:pt x="33507" y="32271"/>
                    <a:pt x="35913" y="39491"/>
                  </a:cubicBezTo>
                  <a:cubicBezTo>
                    <a:pt x="50513" y="37338"/>
                    <a:pt x="56308" y="22992"/>
                    <a:pt x="58082" y="10324"/>
                  </a:cubicBezTo>
                  <a:lnTo>
                    <a:pt x="580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8022388" y="-36830"/>
              <a:ext cx="1194347" cy="957829"/>
            </a:xfrm>
            <a:custGeom>
              <a:avLst/>
              <a:gdLst/>
              <a:ahLst/>
              <a:cxnLst/>
              <a:rect l="l" t="t" r="r" b="b"/>
              <a:pathLst>
                <a:path w="37181" h="29818" extrusionOk="0">
                  <a:moveTo>
                    <a:pt x="20594" y="0"/>
                  </a:moveTo>
                  <a:cubicBezTo>
                    <a:pt x="19191" y="0"/>
                    <a:pt x="17930" y="69"/>
                    <a:pt x="16912" y="234"/>
                  </a:cubicBezTo>
                  <a:cubicBezTo>
                    <a:pt x="8710" y="1817"/>
                    <a:pt x="13333" y="5396"/>
                    <a:pt x="18590" y="6947"/>
                  </a:cubicBezTo>
                  <a:cubicBezTo>
                    <a:pt x="9280" y="9101"/>
                    <a:pt x="1" y="11824"/>
                    <a:pt x="12003" y="17303"/>
                  </a:cubicBezTo>
                  <a:cubicBezTo>
                    <a:pt x="10768" y="18760"/>
                    <a:pt x="1901" y="23479"/>
                    <a:pt x="5954" y="26487"/>
                  </a:cubicBezTo>
                  <a:cubicBezTo>
                    <a:pt x="6145" y="26616"/>
                    <a:pt x="6390" y="26674"/>
                    <a:pt x="6678" y="26674"/>
                  </a:cubicBezTo>
                  <a:cubicBezTo>
                    <a:pt x="8929" y="26674"/>
                    <a:pt x="13788" y="23125"/>
                    <a:pt x="15360" y="22338"/>
                  </a:cubicBezTo>
                  <a:lnTo>
                    <a:pt x="15360" y="22338"/>
                  </a:lnTo>
                  <a:cubicBezTo>
                    <a:pt x="15385" y="24954"/>
                    <a:pt x="15313" y="29818"/>
                    <a:pt x="17722" y="29818"/>
                  </a:cubicBezTo>
                  <a:cubicBezTo>
                    <a:pt x="18404" y="29818"/>
                    <a:pt x="19287" y="29427"/>
                    <a:pt x="20427" y="28482"/>
                  </a:cubicBezTo>
                  <a:cubicBezTo>
                    <a:pt x="22992" y="26360"/>
                    <a:pt x="24101" y="21293"/>
                    <a:pt x="25779" y="18507"/>
                  </a:cubicBezTo>
                  <a:cubicBezTo>
                    <a:pt x="26852" y="20995"/>
                    <a:pt x="28229" y="24369"/>
                    <a:pt x="30050" y="24369"/>
                  </a:cubicBezTo>
                  <a:cubicBezTo>
                    <a:pt x="30917" y="24369"/>
                    <a:pt x="31885" y="23603"/>
                    <a:pt x="32968" y="21610"/>
                  </a:cubicBezTo>
                  <a:cubicBezTo>
                    <a:pt x="35438" y="17556"/>
                    <a:pt x="36420" y="6124"/>
                    <a:pt x="37180" y="1532"/>
                  </a:cubicBezTo>
                  <a:cubicBezTo>
                    <a:pt x="33365" y="1005"/>
                    <a:pt x="25950" y="0"/>
                    <a:pt x="20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8248054" y="7821"/>
              <a:ext cx="1001997" cy="737019"/>
            </a:xfrm>
            <a:custGeom>
              <a:avLst/>
              <a:gdLst/>
              <a:ahLst/>
              <a:cxnLst/>
              <a:rect l="l" t="t" r="r" b="b"/>
              <a:pathLst>
                <a:path w="31193" h="22944" extrusionOk="0">
                  <a:moveTo>
                    <a:pt x="30400" y="0"/>
                  </a:moveTo>
                  <a:cubicBezTo>
                    <a:pt x="30295" y="0"/>
                    <a:pt x="30188" y="33"/>
                    <a:pt x="30092" y="110"/>
                  </a:cubicBezTo>
                  <a:cubicBezTo>
                    <a:pt x="22555" y="6096"/>
                    <a:pt x="14922" y="11954"/>
                    <a:pt x="7068" y="17465"/>
                  </a:cubicBezTo>
                  <a:cubicBezTo>
                    <a:pt x="4883" y="19017"/>
                    <a:pt x="2666" y="20537"/>
                    <a:pt x="418" y="22025"/>
                  </a:cubicBezTo>
                  <a:cubicBezTo>
                    <a:pt x="0" y="22312"/>
                    <a:pt x="250" y="22944"/>
                    <a:pt x="652" y="22944"/>
                  </a:cubicBezTo>
                  <a:cubicBezTo>
                    <a:pt x="737" y="22944"/>
                    <a:pt x="830" y="22915"/>
                    <a:pt x="925" y="22849"/>
                  </a:cubicBezTo>
                  <a:cubicBezTo>
                    <a:pt x="8969" y="17497"/>
                    <a:pt x="16727" y="11764"/>
                    <a:pt x="24360" y="5874"/>
                  </a:cubicBezTo>
                  <a:cubicBezTo>
                    <a:pt x="26513" y="4196"/>
                    <a:pt x="28667" y="2517"/>
                    <a:pt x="30789" y="807"/>
                  </a:cubicBezTo>
                  <a:cubicBezTo>
                    <a:pt x="31192" y="504"/>
                    <a:pt x="30812" y="0"/>
                    <a:pt x="30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8377446" y="366283"/>
              <a:ext cx="356078" cy="380587"/>
            </a:xfrm>
            <a:custGeom>
              <a:avLst/>
              <a:gdLst/>
              <a:ahLst/>
              <a:cxnLst/>
              <a:rect l="l" t="t" r="r" b="b"/>
              <a:pathLst>
                <a:path w="11085" h="11848" extrusionOk="0">
                  <a:moveTo>
                    <a:pt x="578" y="1"/>
                  </a:moveTo>
                  <a:cubicBezTo>
                    <a:pt x="1" y="1"/>
                    <a:pt x="19" y="955"/>
                    <a:pt x="634" y="985"/>
                  </a:cubicBezTo>
                  <a:cubicBezTo>
                    <a:pt x="3767" y="1259"/>
                    <a:pt x="6959" y="1095"/>
                    <a:pt x="10070" y="1587"/>
                  </a:cubicBezTo>
                  <a:lnTo>
                    <a:pt x="10070" y="1587"/>
                  </a:lnTo>
                  <a:cubicBezTo>
                    <a:pt x="10018" y="4892"/>
                    <a:pt x="9013" y="8089"/>
                    <a:pt x="8709" y="11373"/>
                  </a:cubicBezTo>
                  <a:cubicBezTo>
                    <a:pt x="8693" y="11690"/>
                    <a:pt x="8931" y="11848"/>
                    <a:pt x="9180" y="11848"/>
                  </a:cubicBezTo>
                  <a:cubicBezTo>
                    <a:pt x="9430" y="11848"/>
                    <a:pt x="9691" y="11690"/>
                    <a:pt x="9723" y="11373"/>
                  </a:cubicBezTo>
                  <a:cubicBezTo>
                    <a:pt x="10008" y="7953"/>
                    <a:pt x="11084" y="4627"/>
                    <a:pt x="11053" y="1176"/>
                  </a:cubicBezTo>
                  <a:cubicBezTo>
                    <a:pt x="11053" y="985"/>
                    <a:pt x="10926" y="732"/>
                    <a:pt x="10704" y="700"/>
                  </a:cubicBezTo>
                  <a:cubicBezTo>
                    <a:pt x="7379" y="99"/>
                    <a:pt x="3990" y="257"/>
                    <a:pt x="634" y="4"/>
                  </a:cubicBezTo>
                  <a:cubicBezTo>
                    <a:pt x="614" y="2"/>
                    <a:pt x="596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8699931" y="103837"/>
              <a:ext cx="365233" cy="413449"/>
            </a:xfrm>
            <a:custGeom>
              <a:avLst/>
              <a:gdLst/>
              <a:ahLst/>
              <a:cxnLst/>
              <a:rect l="l" t="t" r="r" b="b"/>
              <a:pathLst>
                <a:path w="11370" h="12871" extrusionOk="0">
                  <a:moveTo>
                    <a:pt x="578" y="0"/>
                  </a:moveTo>
                  <a:cubicBezTo>
                    <a:pt x="1" y="0"/>
                    <a:pt x="19" y="954"/>
                    <a:pt x="634" y="985"/>
                  </a:cubicBezTo>
                  <a:cubicBezTo>
                    <a:pt x="3856" y="1259"/>
                    <a:pt x="7166" y="1357"/>
                    <a:pt x="10311" y="2205"/>
                  </a:cubicBezTo>
                  <a:lnTo>
                    <a:pt x="10311" y="2205"/>
                  </a:lnTo>
                  <a:cubicBezTo>
                    <a:pt x="9912" y="5569"/>
                    <a:pt x="9886" y="8958"/>
                    <a:pt x="9153" y="12259"/>
                  </a:cubicBezTo>
                  <a:cubicBezTo>
                    <a:pt x="9057" y="12622"/>
                    <a:pt x="9365" y="12870"/>
                    <a:pt x="9660" y="12870"/>
                  </a:cubicBezTo>
                  <a:cubicBezTo>
                    <a:pt x="9853" y="12870"/>
                    <a:pt x="10040" y="12763"/>
                    <a:pt x="10103" y="12512"/>
                  </a:cubicBezTo>
                  <a:cubicBezTo>
                    <a:pt x="10894" y="8997"/>
                    <a:pt x="10863" y="5387"/>
                    <a:pt x="11338" y="1840"/>
                  </a:cubicBezTo>
                  <a:cubicBezTo>
                    <a:pt x="11369" y="1618"/>
                    <a:pt x="11148" y="1428"/>
                    <a:pt x="10958" y="1365"/>
                  </a:cubicBezTo>
                  <a:cubicBezTo>
                    <a:pt x="7633" y="383"/>
                    <a:pt x="4086" y="288"/>
                    <a:pt x="634" y="3"/>
                  </a:cubicBezTo>
                  <a:cubicBezTo>
                    <a:pt x="614" y="1"/>
                    <a:pt x="596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8580819" y="287581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20" y="0"/>
                  </a:moveTo>
                  <a:cubicBezTo>
                    <a:pt x="339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9" y="1002"/>
                    <a:pt x="1238" y="649"/>
                  </a:cubicBezTo>
                  <a:cubicBezTo>
                    <a:pt x="1272" y="225"/>
                    <a:pt x="943" y="0"/>
                    <a:pt x="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8483164" y="279454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8483164" y="455424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32" y="1"/>
                  </a:moveTo>
                  <a:cubicBezTo>
                    <a:pt x="355" y="1"/>
                    <a:pt x="79" y="169"/>
                    <a:pt x="34" y="522"/>
                  </a:cubicBezTo>
                  <a:cubicBezTo>
                    <a:pt x="1" y="946"/>
                    <a:pt x="330" y="1171"/>
                    <a:pt x="653" y="1171"/>
                  </a:cubicBezTo>
                  <a:cubicBezTo>
                    <a:pt x="933" y="1171"/>
                    <a:pt x="1208" y="1002"/>
                    <a:pt x="1238" y="649"/>
                  </a:cubicBezTo>
                  <a:cubicBezTo>
                    <a:pt x="1272" y="225"/>
                    <a:pt x="951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8569640" y="655493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70"/>
                    <a:pt x="34" y="538"/>
                  </a:cubicBezTo>
                  <a:cubicBezTo>
                    <a:pt x="0" y="945"/>
                    <a:pt x="330" y="1170"/>
                    <a:pt x="653" y="1170"/>
                  </a:cubicBezTo>
                  <a:cubicBezTo>
                    <a:pt x="933" y="1170"/>
                    <a:pt x="1208" y="1000"/>
                    <a:pt x="1238" y="633"/>
                  </a:cubicBezTo>
                  <a:cubicBezTo>
                    <a:pt x="1272" y="226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8870763" y="405601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0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8956211" y="625227"/>
              <a:ext cx="40860" cy="37551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27" y="0"/>
                  </a:moveTo>
                  <a:cubicBezTo>
                    <a:pt x="345" y="0"/>
                    <a:pt x="64" y="169"/>
                    <a:pt x="35" y="525"/>
                  </a:cubicBezTo>
                  <a:cubicBezTo>
                    <a:pt x="1" y="945"/>
                    <a:pt x="314" y="1168"/>
                    <a:pt x="630" y="1168"/>
                  </a:cubicBezTo>
                  <a:cubicBezTo>
                    <a:pt x="911" y="1168"/>
                    <a:pt x="1193" y="992"/>
                    <a:pt x="1238" y="620"/>
                  </a:cubicBezTo>
                  <a:cubicBezTo>
                    <a:pt x="1272" y="216"/>
                    <a:pt x="948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8552325" y="72935"/>
              <a:ext cx="40892" cy="37615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20" y="0"/>
                  </a:moveTo>
                  <a:cubicBezTo>
                    <a:pt x="340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4" y="1170"/>
                    <a:pt x="1209" y="1001"/>
                    <a:pt x="1238" y="648"/>
                  </a:cubicBezTo>
                  <a:cubicBezTo>
                    <a:pt x="1272" y="224"/>
                    <a:pt x="943" y="0"/>
                    <a:pt x="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676518" y="582054"/>
              <a:ext cx="65112" cy="49886"/>
            </a:xfrm>
            <a:custGeom>
              <a:avLst/>
              <a:gdLst/>
              <a:ahLst/>
              <a:cxnLst/>
              <a:rect l="l" t="t" r="r" b="b"/>
              <a:pathLst>
                <a:path w="2027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721265" y="506789"/>
              <a:ext cx="65144" cy="49854"/>
            </a:xfrm>
            <a:custGeom>
              <a:avLst/>
              <a:gdLst/>
              <a:ahLst/>
              <a:cxnLst/>
              <a:rect l="l" t="t" r="r" b="b"/>
              <a:pathLst>
                <a:path w="2028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7756890" y="592237"/>
              <a:ext cx="64117" cy="49886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1013" y="0"/>
                  </a:moveTo>
                  <a:cubicBezTo>
                    <a:pt x="0" y="0"/>
                    <a:pt x="0" y="1552"/>
                    <a:pt x="1013" y="1552"/>
                  </a:cubicBezTo>
                  <a:cubicBezTo>
                    <a:pt x="1995" y="1552"/>
                    <a:pt x="1995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</p:grpSp>
      <p:sp>
        <p:nvSpPr>
          <p:cNvPr id="604" name="Google Shape;604;p13"/>
          <p:cNvSpPr txBox="1">
            <a:spLocks noGrp="1"/>
          </p:cNvSpPr>
          <p:nvPr>
            <p:ph type="title" idx="4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/>
          <p:nvPr/>
        </p:nvSpPr>
        <p:spPr>
          <a:xfrm>
            <a:off x="1439681" y="1262378"/>
            <a:ext cx="775265" cy="636855"/>
          </a:xfrm>
          <a:custGeom>
            <a:avLst/>
            <a:gdLst/>
            <a:ahLst/>
            <a:cxnLst/>
            <a:rect l="l" t="t" r="r" b="b"/>
            <a:pathLst>
              <a:path w="18484" h="15184" extrusionOk="0">
                <a:moveTo>
                  <a:pt x="8304" y="1"/>
                </a:moveTo>
                <a:cubicBezTo>
                  <a:pt x="5050" y="1"/>
                  <a:pt x="1794" y="1666"/>
                  <a:pt x="570" y="4885"/>
                </a:cubicBezTo>
                <a:cubicBezTo>
                  <a:pt x="222" y="5803"/>
                  <a:pt x="95" y="6754"/>
                  <a:pt x="190" y="7672"/>
                </a:cubicBezTo>
                <a:cubicBezTo>
                  <a:pt x="0" y="8939"/>
                  <a:pt x="190" y="10237"/>
                  <a:pt x="792" y="11504"/>
                </a:cubicBezTo>
                <a:cubicBezTo>
                  <a:pt x="1900" y="13784"/>
                  <a:pt x="4561" y="14892"/>
                  <a:pt x="6936" y="15146"/>
                </a:cubicBezTo>
                <a:cubicBezTo>
                  <a:pt x="7199" y="15171"/>
                  <a:pt x="7462" y="15184"/>
                  <a:pt x="7725" y="15184"/>
                </a:cubicBezTo>
                <a:cubicBezTo>
                  <a:pt x="13300" y="15184"/>
                  <a:pt x="18484" y="9535"/>
                  <a:pt x="15550" y="4030"/>
                </a:cubicBezTo>
                <a:cubicBezTo>
                  <a:pt x="14089" y="1317"/>
                  <a:pt x="11197" y="1"/>
                  <a:pt x="8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3548"/>
              </a:solidFill>
            </a:endParaRPr>
          </a:p>
        </p:txBody>
      </p:sp>
      <p:sp>
        <p:nvSpPr>
          <p:cNvPr id="606" name="Google Shape;606;p13"/>
          <p:cNvSpPr/>
          <p:nvPr/>
        </p:nvSpPr>
        <p:spPr>
          <a:xfrm>
            <a:off x="1783707" y="981777"/>
            <a:ext cx="21307" cy="235130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7" name="Google Shape;607;p13"/>
          <p:cNvSpPr/>
          <p:nvPr/>
        </p:nvSpPr>
        <p:spPr>
          <a:xfrm>
            <a:off x="1523360" y="1166203"/>
            <a:ext cx="75748" cy="72938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8" name="Google Shape;608;p13"/>
          <p:cNvSpPr/>
          <p:nvPr/>
        </p:nvSpPr>
        <p:spPr>
          <a:xfrm>
            <a:off x="2005549" y="1177359"/>
            <a:ext cx="86360" cy="84388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9" name="Google Shape;609;p13"/>
          <p:cNvSpPr/>
          <p:nvPr/>
        </p:nvSpPr>
        <p:spPr>
          <a:xfrm>
            <a:off x="1242838" y="1417571"/>
            <a:ext cx="165002" cy="55029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0" name="Google Shape;610;p13"/>
          <p:cNvSpPr/>
          <p:nvPr/>
        </p:nvSpPr>
        <p:spPr>
          <a:xfrm>
            <a:off x="2189684" y="1444330"/>
            <a:ext cx="165253" cy="39132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1" name="Google Shape;611;p13"/>
          <p:cNvSpPr/>
          <p:nvPr/>
        </p:nvSpPr>
        <p:spPr>
          <a:xfrm>
            <a:off x="2202140" y="1666505"/>
            <a:ext cx="81075" cy="23949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2" name="Google Shape;612;p13"/>
          <p:cNvSpPr/>
          <p:nvPr/>
        </p:nvSpPr>
        <p:spPr>
          <a:xfrm>
            <a:off x="1310829" y="1670155"/>
            <a:ext cx="97013" cy="24285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3" name="Google Shape;613;p13"/>
          <p:cNvSpPr/>
          <p:nvPr/>
        </p:nvSpPr>
        <p:spPr>
          <a:xfrm>
            <a:off x="4556820" y="981777"/>
            <a:ext cx="21307" cy="235130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4" name="Google Shape;614;p13"/>
          <p:cNvSpPr/>
          <p:nvPr/>
        </p:nvSpPr>
        <p:spPr>
          <a:xfrm>
            <a:off x="4296471" y="1166203"/>
            <a:ext cx="75748" cy="72938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5" name="Google Shape;615;p13"/>
          <p:cNvSpPr/>
          <p:nvPr/>
        </p:nvSpPr>
        <p:spPr>
          <a:xfrm>
            <a:off x="4778662" y="1177359"/>
            <a:ext cx="86360" cy="84388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6" name="Google Shape;616;p13"/>
          <p:cNvSpPr/>
          <p:nvPr/>
        </p:nvSpPr>
        <p:spPr>
          <a:xfrm>
            <a:off x="4015950" y="1417571"/>
            <a:ext cx="165002" cy="55029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7" name="Google Shape;617;p13"/>
          <p:cNvSpPr/>
          <p:nvPr/>
        </p:nvSpPr>
        <p:spPr>
          <a:xfrm>
            <a:off x="4962797" y="1444330"/>
            <a:ext cx="165253" cy="39132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8" name="Google Shape;618;p13"/>
          <p:cNvSpPr/>
          <p:nvPr/>
        </p:nvSpPr>
        <p:spPr>
          <a:xfrm>
            <a:off x="4975253" y="1666505"/>
            <a:ext cx="81075" cy="23949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9" name="Google Shape;619;p13"/>
          <p:cNvSpPr/>
          <p:nvPr/>
        </p:nvSpPr>
        <p:spPr>
          <a:xfrm>
            <a:off x="4083942" y="1670155"/>
            <a:ext cx="97013" cy="24285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0" name="Google Shape;620;p13"/>
          <p:cNvSpPr/>
          <p:nvPr/>
        </p:nvSpPr>
        <p:spPr>
          <a:xfrm>
            <a:off x="6985906" y="1262378"/>
            <a:ext cx="775265" cy="636855"/>
          </a:xfrm>
          <a:custGeom>
            <a:avLst/>
            <a:gdLst/>
            <a:ahLst/>
            <a:cxnLst/>
            <a:rect l="l" t="t" r="r" b="b"/>
            <a:pathLst>
              <a:path w="18484" h="15184" extrusionOk="0">
                <a:moveTo>
                  <a:pt x="8304" y="1"/>
                </a:moveTo>
                <a:cubicBezTo>
                  <a:pt x="5050" y="1"/>
                  <a:pt x="1794" y="1666"/>
                  <a:pt x="570" y="4885"/>
                </a:cubicBezTo>
                <a:cubicBezTo>
                  <a:pt x="222" y="5803"/>
                  <a:pt x="95" y="6754"/>
                  <a:pt x="190" y="7672"/>
                </a:cubicBezTo>
                <a:cubicBezTo>
                  <a:pt x="0" y="8939"/>
                  <a:pt x="190" y="10237"/>
                  <a:pt x="792" y="11504"/>
                </a:cubicBezTo>
                <a:cubicBezTo>
                  <a:pt x="1900" y="13784"/>
                  <a:pt x="4561" y="14892"/>
                  <a:pt x="6936" y="15146"/>
                </a:cubicBezTo>
                <a:cubicBezTo>
                  <a:pt x="7199" y="15171"/>
                  <a:pt x="7462" y="15184"/>
                  <a:pt x="7725" y="15184"/>
                </a:cubicBezTo>
                <a:cubicBezTo>
                  <a:pt x="13300" y="15184"/>
                  <a:pt x="18484" y="9535"/>
                  <a:pt x="15550" y="4030"/>
                </a:cubicBezTo>
                <a:cubicBezTo>
                  <a:pt x="14089" y="1317"/>
                  <a:pt x="11197" y="1"/>
                  <a:pt x="8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3548"/>
              </a:solidFill>
            </a:endParaRPr>
          </a:p>
        </p:txBody>
      </p:sp>
      <p:sp>
        <p:nvSpPr>
          <p:cNvPr id="621" name="Google Shape;621;p13"/>
          <p:cNvSpPr/>
          <p:nvPr/>
        </p:nvSpPr>
        <p:spPr>
          <a:xfrm>
            <a:off x="7329932" y="981777"/>
            <a:ext cx="21307" cy="235130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2" name="Google Shape;622;p13"/>
          <p:cNvSpPr/>
          <p:nvPr/>
        </p:nvSpPr>
        <p:spPr>
          <a:xfrm>
            <a:off x="7069584" y="1166203"/>
            <a:ext cx="75748" cy="72938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3" name="Google Shape;623;p13"/>
          <p:cNvSpPr/>
          <p:nvPr/>
        </p:nvSpPr>
        <p:spPr>
          <a:xfrm>
            <a:off x="7551774" y="1177359"/>
            <a:ext cx="86360" cy="84388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13"/>
          <p:cNvSpPr/>
          <p:nvPr/>
        </p:nvSpPr>
        <p:spPr>
          <a:xfrm>
            <a:off x="6789063" y="1417571"/>
            <a:ext cx="165002" cy="55029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13"/>
          <p:cNvSpPr/>
          <p:nvPr/>
        </p:nvSpPr>
        <p:spPr>
          <a:xfrm>
            <a:off x="7735909" y="1444330"/>
            <a:ext cx="165253" cy="39132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13"/>
          <p:cNvSpPr/>
          <p:nvPr/>
        </p:nvSpPr>
        <p:spPr>
          <a:xfrm>
            <a:off x="7748366" y="1666505"/>
            <a:ext cx="81075" cy="23949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13"/>
          <p:cNvSpPr/>
          <p:nvPr/>
        </p:nvSpPr>
        <p:spPr>
          <a:xfrm>
            <a:off x="6857054" y="1670155"/>
            <a:ext cx="97013" cy="24285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13"/>
          <p:cNvSpPr/>
          <p:nvPr/>
        </p:nvSpPr>
        <p:spPr>
          <a:xfrm>
            <a:off x="1783707" y="2897452"/>
            <a:ext cx="21307" cy="235130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13"/>
          <p:cNvSpPr/>
          <p:nvPr/>
        </p:nvSpPr>
        <p:spPr>
          <a:xfrm>
            <a:off x="1523360" y="3081877"/>
            <a:ext cx="75748" cy="72938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13"/>
          <p:cNvSpPr/>
          <p:nvPr/>
        </p:nvSpPr>
        <p:spPr>
          <a:xfrm>
            <a:off x="2005549" y="3093035"/>
            <a:ext cx="86360" cy="84388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13"/>
          <p:cNvSpPr/>
          <p:nvPr/>
        </p:nvSpPr>
        <p:spPr>
          <a:xfrm>
            <a:off x="1242838" y="3333245"/>
            <a:ext cx="165002" cy="55029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13"/>
          <p:cNvSpPr/>
          <p:nvPr/>
        </p:nvSpPr>
        <p:spPr>
          <a:xfrm>
            <a:off x="2189684" y="3360005"/>
            <a:ext cx="165253" cy="39132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13"/>
          <p:cNvSpPr/>
          <p:nvPr/>
        </p:nvSpPr>
        <p:spPr>
          <a:xfrm>
            <a:off x="2202140" y="3582181"/>
            <a:ext cx="81075" cy="23949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13"/>
          <p:cNvSpPr/>
          <p:nvPr/>
        </p:nvSpPr>
        <p:spPr>
          <a:xfrm>
            <a:off x="1310829" y="3585830"/>
            <a:ext cx="97013" cy="24285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13"/>
          <p:cNvSpPr/>
          <p:nvPr/>
        </p:nvSpPr>
        <p:spPr>
          <a:xfrm>
            <a:off x="4212794" y="3178054"/>
            <a:ext cx="775265" cy="636855"/>
          </a:xfrm>
          <a:custGeom>
            <a:avLst/>
            <a:gdLst/>
            <a:ahLst/>
            <a:cxnLst/>
            <a:rect l="l" t="t" r="r" b="b"/>
            <a:pathLst>
              <a:path w="18484" h="15184" extrusionOk="0">
                <a:moveTo>
                  <a:pt x="8304" y="1"/>
                </a:moveTo>
                <a:cubicBezTo>
                  <a:pt x="5050" y="1"/>
                  <a:pt x="1794" y="1666"/>
                  <a:pt x="570" y="4885"/>
                </a:cubicBezTo>
                <a:cubicBezTo>
                  <a:pt x="222" y="5803"/>
                  <a:pt x="95" y="6754"/>
                  <a:pt x="190" y="7672"/>
                </a:cubicBezTo>
                <a:cubicBezTo>
                  <a:pt x="0" y="8939"/>
                  <a:pt x="190" y="10237"/>
                  <a:pt x="792" y="11504"/>
                </a:cubicBezTo>
                <a:cubicBezTo>
                  <a:pt x="1900" y="13784"/>
                  <a:pt x="4561" y="14892"/>
                  <a:pt x="6936" y="15146"/>
                </a:cubicBezTo>
                <a:cubicBezTo>
                  <a:pt x="7199" y="15171"/>
                  <a:pt x="7462" y="15184"/>
                  <a:pt x="7725" y="15184"/>
                </a:cubicBezTo>
                <a:cubicBezTo>
                  <a:pt x="13300" y="15184"/>
                  <a:pt x="18484" y="9535"/>
                  <a:pt x="15550" y="4030"/>
                </a:cubicBezTo>
                <a:cubicBezTo>
                  <a:pt x="14089" y="1317"/>
                  <a:pt x="11197" y="1"/>
                  <a:pt x="8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3548"/>
              </a:solidFill>
            </a:endParaRPr>
          </a:p>
        </p:txBody>
      </p:sp>
      <p:sp>
        <p:nvSpPr>
          <p:cNvPr id="636" name="Google Shape;636;p13"/>
          <p:cNvSpPr/>
          <p:nvPr/>
        </p:nvSpPr>
        <p:spPr>
          <a:xfrm>
            <a:off x="4556820" y="2897452"/>
            <a:ext cx="21307" cy="235130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13"/>
          <p:cNvSpPr/>
          <p:nvPr/>
        </p:nvSpPr>
        <p:spPr>
          <a:xfrm>
            <a:off x="4296471" y="3081877"/>
            <a:ext cx="75748" cy="72938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13"/>
          <p:cNvSpPr/>
          <p:nvPr/>
        </p:nvSpPr>
        <p:spPr>
          <a:xfrm>
            <a:off x="4778662" y="3093035"/>
            <a:ext cx="86360" cy="84388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13"/>
          <p:cNvSpPr/>
          <p:nvPr/>
        </p:nvSpPr>
        <p:spPr>
          <a:xfrm>
            <a:off x="4015950" y="3333245"/>
            <a:ext cx="165002" cy="55029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13"/>
          <p:cNvSpPr/>
          <p:nvPr/>
        </p:nvSpPr>
        <p:spPr>
          <a:xfrm>
            <a:off x="4962797" y="3360005"/>
            <a:ext cx="165253" cy="39132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13"/>
          <p:cNvSpPr/>
          <p:nvPr/>
        </p:nvSpPr>
        <p:spPr>
          <a:xfrm>
            <a:off x="4975253" y="3582181"/>
            <a:ext cx="81075" cy="23949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13"/>
          <p:cNvSpPr/>
          <p:nvPr/>
        </p:nvSpPr>
        <p:spPr>
          <a:xfrm>
            <a:off x="4083942" y="3585830"/>
            <a:ext cx="97013" cy="24285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13"/>
          <p:cNvSpPr/>
          <p:nvPr/>
        </p:nvSpPr>
        <p:spPr>
          <a:xfrm>
            <a:off x="7329932" y="2897452"/>
            <a:ext cx="21307" cy="235130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13"/>
          <p:cNvSpPr/>
          <p:nvPr/>
        </p:nvSpPr>
        <p:spPr>
          <a:xfrm>
            <a:off x="7069584" y="3081877"/>
            <a:ext cx="75748" cy="72938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13"/>
          <p:cNvSpPr/>
          <p:nvPr/>
        </p:nvSpPr>
        <p:spPr>
          <a:xfrm>
            <a:off x="7551774" y="3093035"/>
            <a:ext cx="86360" cy="84388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13"/>
          <p:cNvSpPr/>
          <p:nvPr/>
        </p:nvSpPr>
        <p:spPr>
          <a:xfrm>
            <a:off x="6789063" y="3333245"/>
            <a:ext cx="165002" cy="55029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13"/>
          <p:cNvSpPr/>
          <p:nvPr/>
        </p:nvSpPr>
        <p:spPr>
          <a:xfrm>
            <a:off x="7735909" y="3360005"/>
            <a:ext cx="165253" cy="39132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13"/>
          <p:cNvSpPr/>
          <p:nvPr/>
        </p:nvSpPr>
        <p:spPr>
          <a:xfrm>
            <a:off x="7748366" y="3582181"/>
            <a:ext cx="81075" cy="23949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13"/>
          <p:cNvSpPr/>
          <p:nvPr/>
        </p:nvSpPr>
        <p:spPr>
          <a:xfrm>
            <a:off x="6857054" y="3585830"/>
            <a:ext cx="97013" cy="24285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13"/>
          <p:cNvSpPr txBox="1">
            <a:spLocks noGrp="1"/>
          </p:cNvSpPr>
          <p:nvPr>
            <p:ph type="subTitle" idx="1"/>
          </p:nvPr>
        </p:nvSpPr>
        <p:spPr>
          <a:xfrm>
            <a:off x="782425" y="2198875"/>
            <a:ext cx="20328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5"/>
          </p:nvPr>
        </p:nvSpPr>
        <p:spPr>
          <a:xfrm>
            <a:off x="782425" y="4124212"/>
            <a:ext cx="20328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subTitle" idx="6"/>
          </p:nvPr>
        </p:nvSpPr>
        <p:spPr>
          <a:xfrm>
            <a:off x="3555538" y="2198875"/>
            <a:ext cx="20328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7"/>
          </p:nvPr>
        </p:nvSpPr>
        <p:spPr>
          <a:xfrm>
            <a:off x="3555538" y="4124212"/>
            <a:ext cx="20328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subTitle" idx="8"/>
          </p:nvPr>
        </p:nvSpPr>
        <p:spPr>
          <a:xfrm>
            <a:off x="6328638" y="2198875"/>
            <a:ext cx="20328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9"/>
          </p:nvPr>
        </p:nvSpPr>
        <p:spPr>
          <a:xfrm>
            <a:off x="6328638" y="4124212"/>
            <a:ext cx="20328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13" hasCustomPrompt="1"/>
          </p:nvPr>
        </p:nvSpPr>
        <p:spPr>
          <a:xfrm>
            <a:off x="1439700" y="1262375"/>
            <a:ext cx="6948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oppins" panose="00000500000000000000"/>
              <a:buNone/>
              <a:defRPr sz="24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14" hasCustomPrompt="1"/>
          </p:nvPr>
        </p:nvSpPr>
        <p:spPr>
          <a:xfrm>
            <a:off x="6997638" y="1262375"/>
            <a:ext cx="6948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oppins" panose="00000500000000000000"/>
              <a:buNone/>
              <a:defRPr sz="24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5" hasCustomPrompt="1"/>
          </p:nvPr>
        </p:nvSpPr>
        <p:spPr>
          <a:xfrm>
            <a:off x="4224538" y="3178350"/>
            <a:ext cx="6948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oppins" panose="00000500000000000000"/>
              <a:buNone/>
              <a:defRPr sz="2400"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6"/>
          </p:nvPr>
        </p:nvSpPr>
        <p:spPr>
          <a:xfrm>
            <a:off x="1218625" y="1859031"/>
            <a:ext cx="11604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17"/>
          </p:nvPr>
        </p:nvSpPr>
        <p:spPr>
          <a:xfrm>
            <a:off x="3991738" y="1859031"/>
            <a:ext cx="11604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subTitle" idx="18"/>
          </p:nvPr>
        </p:nvSpPr>
        <p:spPr>
          <a:xfrm>
            <a:off x="6764838" y="1859031"/>
            <a:ext cx="11604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19"/>
          </p:nvPr>
        </p:nvSpPr>
        <p:spPr>
          <a:xfrm>
            <a:off x="1218625" y="3777265"/>
            <a:ext cx="11604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20"/>
          </p:nvPr>
        </p:nvSpPr>
        <p:spPr>
          <a:xfrm>
            <a:off x="3991738" y="3777265"/>
            <a:ext cx="11604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subTitle" idx="21"/>
          </p:nvPr>
        </p:nvSpPr>
        <p:spPr>
          <a:xfrm>
            <a:off x="6764838" y="3777265"/>
            <a:ext cx="11604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8708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4"/>
          <p:cNvSpPr/>
          <p:nvPr/>
        </p:nvSpPr>
        <p:spPr>
          <a:xfrm>
            <a:off x="6767428" y="-25665"/>
            <a:ext cx="2726840" cy="1854365"/>
          </a:xfrm>
          <a:custGeom>
            <a:avLst/>
            <a:gdLst/>
            <a:ahLst/>
            <a:cxnLst/>
            <a:rect l="l" t="t" r="r" b="b"/>
            <a:pathLst>
              <a:path w="83639" h="56878" extrusionOk="0">
                <a:moveTo>
                  <a:pt x="919" y="1"/>
                </a:moveTo>
                <a:cubicBezTo>
                  <a:pt x="0" y="1996"/>
                  <a:pt x="1362" y="4498"/>
                  <a:pt x="6619" y="7633"/>
                </a:cubicBezTo>
                <a:cubicBezTo>
                  <a:pt x="9125" y="9300"/>
                  <a:pt x="12009" y="9775"/>
                  <a:pt x="15024" y="9775"/>
                </a:cubicBezTo>
                <a:cubicBezTo>
                  <a:pt x="19016" y="9775"/>
                  <a:pt x="23237" y="8943"/>
                  <a:pt x="27113" y="8943"/>
                </a:cubicBezTo>
                <a:cubicBezTo>
                  <a:pt x="30041" y="8943"/>
                  <a:pt x="32771" y="9417"/>
                  <a:pt x="35058" y="11085"/>
                </a:cubicBezTo>
                <a:cubicBezTo>
                  <a:pt x="29516" y="16658"/>
                  <a:pt x="13555" y="15265"/>
                  <a:pt x="10799" y="24291"/>
                </a:cubicBezTo>
                <a:cubicBezTo>
                  <a:pt x="8314" y="31716"/>
                  <a:pt x="13587" y="33909"/>
                  <a:pt x="20274" y="33909"/>
                </a:cubicBezTo>
                <a:cubicBezTo>
                  <a:pt x="26705" y="33909"/>
                  <a:pt x="34445" y="31880"/>
                  <a:pt x="37845" y="30529"/>
                </a:cubicBezTo>
                <a:cubicBezTo>
                  <a:pt x="44039" y="27866"/>
                  <a:pt x="52765" y="20704"/>
                  <a:pt x="57382" y="20704"/>
                </a:cubicBezTo>
                <a:cubicBezTo>
                  <a:pt x="60012" y="20704"/>
                  <a:pt x="61309" y="23029"/>
                  <a:pt x="60045" y="29833"/>
                </a:cubicBezTo>
                <a:cubicBezTo>
                  <a:pt x="57986" y="38858"/>
                  <a:pt x="48264" y="46491"/>
                  <a:pt x="51716" y="56878"/>
                </a:cubicBezTo>
                <a:cubicBezTo>
                  <a:pt x="72744" y="53806"/>
                  <a:pt x="81105" y="33095"/>
                  <a:pt x="83638" y="14885"/>
                </a:cubicBezTo>
                <a:lnTo>
                  <a:pt x="836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7" name="Google Shape;667;p14"/>
          <p:cNvSpPr/>
          <p:nvPr/>
        </p:nvSpPr>
        <p:spPr>
          <a:xfrm>
            <a:off x="-406750" y="4032980"/>
            <a:ext cx="4019367" cy="1175385"/>
          </a:xfrm>
          <a:custGeom>
            <a:avLst/>
            <a:gdLst/>
            <a:ahLst/>
            <a:cxnLst/>
            <a:rect l="l" t="t" r="r" b="b"/>
            <a:pathLst>
              <a:path w="123284" h="36052" extrusionOk="0">
                <a:moveTo>
                  <a:pt x="24808" y="1"/>
                </a:moveTo>
                <a:cubicBezTo>
                  <a:pt x="24225" y="1"/>
                  <a:pt x="23619" y="155"/>
                  <a:pt x="22987" y="487"/>
                </a:cubicBezTo>
                <a:cubicBezTo>
                  <a:pt x="13772" y="5427"/>
                  <a:pt x="24698" y="19995"/>
                  <a:pt x="24064" y="26424"/>
                </a:cubicBezTo>
                <a:cubicBezTo>
                  <a:pt x="23889" y="28399"/>
                  <a:pt x="23217" y="29185"/>
                  <a:pt x="22237" y="29185"/>
                </a:cubicBezTo>
                <a:cubicBezTo>
                  <a:pt x="18439" y="29185"/>
                  <a:pt x="10001" y="17384"/>
                  <a:pt x="7786" y="17208"/>
                </a:cubicBezTo>
                <a:cubicBezTo>
                  <a:pt x="7628" y="17197"/>
                  <a:pt x="7478" y="17192"/>
                  <a:pt x="7334" y="17192"/>
                </a:cubicBezTo>
                <a:cubicBezTo>
                  <a:pt x="1" y="17192"/>
                  <a:pt x="10555" y="31206"/>
                  <a:pt x="14468" y="36051"/>
                </a:cubicBezTo>
                <a:lnTo>
                  <a:pt x="117931" y="36051"/>
                </a:lnTo>
                <a:cubicBezTo>
                  <a:pt x="120686" y="31364"/>
                  <a:pt x="123283" y="25379"/>
                  <a:pt x="120623" y="23415"/>
                </a:cubicBezTo>
                <a:cubicBezTo>
                  <a:pt x="119602" y="22657"/>
                  <a:pt x="118721" y="22343"/>
                  <a:pt x="117939" y="22343"/>
                </a:cubicBezTo>
                <a:cubicBezTo>
                  <a:pt x="114162" y="22343"/>
                  <a:pt x="112735" y="29684"/>
                  <a:pt x="109339" y="29684"/>
                </a:cubicBezTo>
                <a:cubicBezTo>
                  <a:pt x="108272" y="29684"/>
                  <a:pt x="107011" y="28960"/>
                  <a:pt x="105422" y="27057"/>
                </a:cubicBezTo>
                <a:cubicBezTo>
                  <a:pt x="101848" y="22929"/>
                  <a:pt x="94686" y="2584"/>
                  <a:pt x="86778" y="2584"/>
                </a:cubicBezTo>
                <a:cubicBezTo>
                  <a:pt x="85648" y="2584"/>
                  <a:pt x="84502" y="3000"/>
                  <a:pt x="83349" y="3939"/>
                </a:cubicBezTo>
                <a:cubicBezTo>
                  <a:pt x="75431" y="10368"/>
                  <a:pt x="90854" y="24049"/>
                  <a:pt x="84647" y="29844"/>
                </a:cubicBezTo>
                <a:cubicBezTo>
                  <a:pt x="83907" y="30555"/>
                  <a:pt x="83201" y="30862"/>
                  <a:pt x="82522" y="30862"/>
                </a:cubicBezTo>
                <a:cubicBezTo>
                  <a:pt x="78202" y="30862"/>
                  <a:pt x="74956" y="18447"/>
                  <a:pt x="70860" y="18447"/>
                </a:cubicBezTo>
                <a:cubicBezTo>
                  <a:pt x="70748" y="18447"/>
                  <a:pt x="70636" y="18456"/>
                  <a:pt x="70523" y="18475"/>
                </a:cubicBezTo>
                <a:cubicBezTo>
                  <a:pt x="65150" y="19297"/>
                  <a:pt x="64758" y="30926"/>
                  <a:pt x="59606" y="30926"/>
                </a:cubicBezTo>
                <a:cubicBezTo>
                  <a:pt x="59201" y="30926"/>
                  <a:pt x="58767" y="30854"/>
                  <a:pt x="58298" y="30699"/>
                </a:cubicBezTo>
                <a:cubicBezTo>
                  <a:pt x="50825" y="28324"/>
                  <a:pt x="61940" y="11635"/>
                  <a:pt x="53168" y="9703"/>
                </a:cubicBezTo>
                <a:cubicBezTo>
                  <a:pt x="52526" y="9550"/>
                  <a:pt x="51925" y="9478"/>
                  <a:pt x="51361" y="9478"/>
                </a:cubicBezTo>
                <a:cubicBezTo>
                  <a:pt x="43268" y="9478"/>
                  <a:pt x="42748" y="24272"/>
                  <a:pt x="37745" y="27469"/>
                </a:cubicBezTo>
                <a:cubicBezTo>
                  <a:pt x="36700" y="26424"/>
                  <a:pt x="36478" y="25125"/>
                  <a:pt x="36035" y="23415"/>
                </a:cubicBezTo>
                <a:cubicBezTo>
                  <a:pt x="34872" y="19287"/>
                  <a:pt x="31334" y="1"/>
                  <a:pt x="24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8" name="Google Shape;668;p14"/>
          <p:cNvSpPr/>
          <p:nvPr/>
        </p:nvSpPr>
        <p:spPr>
          <a:xfrm>
            <a:off x="1402386" y="708177"/>
            <a:ext cx="6335416" cy="3768034"/>
          </a:xfrm>
          <a:custGeom>
            <a:avLst/>
            <a:gdLst/>
            <a:ahLst/>
            <a:cxnLst/>
            <a:rect l="l" t="t" r="r" b="b"/>
            <a:pathLst>
              <a:path w="194323" h="115575" extrusionOk="0">
                <a:moveTo>
                  <a:pt x="113562" y="1"/>
                </a:moveTo>
                <a:cubicBezTo>
                  <a:pt x="76712" y="1"/>
                  <a:pt x="40753" y="833"/>
                  <a:pt x="2978" y="3177"/>
                </a:cubicBezTo>
                <a:cubicBezTo>
                  <a:pt x="1" y="60878"/>
                  <a:pt x="444" y="105278"/>
                  <a:pt x="127" y="115253"/>
                </a:cubicBezTo>
                <a:cubicBezTo>
                  <a:pt x="23702" y="115447"/>
                  <a:pt x="59756" y="115574"/>
                  <a:pt x="94628" y="115574"/>
                </a:cubicBezTo>
                <a:cubicBezTo>
                  <a:pt x="139581" y="115574"/>
                  <a:pt x="182569" y="115363"/>
                  <a:pt x="194322" y="114810"/>
                </a:cubicBezTo>
                <a:cubicBezTo>
                  <a:pt x="192010" y="88746"/>
                  <a:pt x="194195" y="43143"/>
                  <a:pt x="190237" y="929"/>
                </a:cubicBezTo>
                <a:cubicBezTo>
                  <a:pt x="163717" y="380"/>
                  <a:pt x="138436" y="1"/>
                  <a:pt x="1135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9" name="Google Shape;669;p14"/>
          <p:cNvSpPr txBox="1">
            <a:spLocks noGrp="1"/>
          </p:cNvSpPr>
          <p:nvPr>
            <p:ph type="subTitle" idx="1"/>
          </p:nvPr>
        </p:nvSpPr>
        <p:spPr>
          <a:xfrm>
            <a:off x="1553250" y="1755526"/>
            <a:ext cx="60375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 panose="00000500000000000000"/>
              <a:buNone/>
              <a:defRPr sz="2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 panose="00000500000000000000"/>
              <a:buNone/>
              <a:defRPr sz="2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 panose="00000500000000000000"/>
              <a:buNone/>
              <a:defRPr sz="2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 panose="00000500000000000000"/>
              <a:buNone/>
              <a:defRPr sz="2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 panose="00000500000000000000"/>
              <a:buNone/>
              <a:defRPr sz="2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 panose="00000500000000000000"/>
              <a:buNone/>
              <a:defRPr sz="2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 panose="00000500000000000000"/>
              <a:buNone/>
              <a:defRPr sz="2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 panose="00000500000000000000"/>
              <a:buNone/>
              <a:defRPr sz="2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 panose="00000500000000000000"/>
              <a:buNone/>
              <a:defRPr sz="2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670" name="Google Shape;670;p14"/>
          <p:cNvSpPr txBox="1">
            <a:spLocks noGrp="1"/>
          </p:cNvSpPr>
          <p:nvPr>
            <p:ph type="subTitle" idx="2"/>
          </p:nvPr>
        </p:nvSpPr>
        <p:spPr>
          <a:xfrm>
            <a:off x="2893050" y="3456525"/>
            <a:ext cx="33579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"/>
              <a:buNone/>
              <a:defRPr sz="2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"/>
              <a:buNone/>
              <a:defRPr sz="2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"/>
              <a:buNone/>
              <a:defRPr sz="2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"/>
              <a:buNone/>
              <a:defRPr sz="2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"/>
              <a:buNone/>
              <a:defRPr sz="2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"/>
              <a:buNone/>
              <a:defRPr sz="2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"/>
              <a:buNone/>
              <a:defRPr sz="2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"/>
              <a:buNone/>
              <a:defRPr sz="2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"/>
              <a:buNone/>
              <a:defRPr sz="2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71" name="Google Shape;671;p14"/>
          <p:cNvSpPr/>
          <p:nvPr/>
        </p:nvSpPr>
        <p:spPr>
          <a:xfrm>
            <a:off x="7800001" y="-83050"/>
            <a:ext cx="1748048" cy="1400212"/>
          </a:xfrm>
          <a:custGeom>
            <a:avLst/>
            <a:gdLst/>
            <a:ahLst/>
            <a:cxnLst/>
            <a:rect l="l" t="t" r="r" b="b"/>
            <a:pathLst>
              <a:path w="53617" h="42948" extrusionOk="0">
                <a:moveTo>
                  <a:pt x="29663" y="1"/>
                </a:moveTo>
                <a:cubicBezTo>
                  <a:pt x="27645" y="1"/>
                  <a:pt x="25827" y="100"/>
                  <a:pt x="24354" y="336"/>
                </a:cubicBezTo>
                <a:cubicBezTo>
                  <a:pt x="12573" y="2616"/>
                  <a:pt x="19224" y="7778"/>
                  <a:pt x="26824" y="10026"/>
                </a:cubicBezTo>
                <a:cubicBezTo>
                  <a:pt x="13396" y="13130"/>
                  <a:pt x="0" y="17025"/>
                  <a:pt x="17323" y="24911"/>
                </a:cubicBezTo>
                <a:cubicBezTo>
                  <a:pt x="15550" y="27001"/>
                  <a:pt x="2787" y="33841"/>
                  <a:pt x="8614" y="38180"/>
                </a:cubicBezTo>
                <a:cubicBezTo>
                  <a:pt x="8887" y="38360"/>
                  <a:pt x="9236" y="38442"/>
                  <a:pt x="9645" y="38442"/>
                </a:cubicBezTo>
                <a:cubicBezTo>
                  <a:pt x="12890" y="38442"/>
                  <a:pt x="19890" y="33316"/>
                  <a:pt x="22169" y="32163"/>
                </a:cubicBezTo>
                <a:lnTo>
                  <a:pt x="22169" y="32163"/>
                </a:lnTo>
                <a:cubicBezTo>
                  <a:pt x="22169" y="35939"/>
                  <a:pt x="22092" y="42947"/>
                  <a:pt x="25566" y="42947"/>
                </a:cubicBezTo>
                <a:cubicBezTo>
                  <a:pt x="26550" y="42947"/>
                  <a:pt x="27818" y="42386"/>
                  <a:pt x="29453" y="41030"/>
                </a:cubicBezTo>
                <a:cubicBezTo>
                  <a:pt x="33158" y="37958"/>
                  <a:pt x="34773" y="30674"/>
                  <a:pt x="37180" y="26652"/>
                </a:cubicBezTo>
                <a:cubicBezTo>
                  <a:pt x="38724" y="30256"/>
                  <a:pt x="40705" y="35125"/>
                  <a:pt x="43328" y="35125"/>
                </a:cubicBezTo>
                <a:cubicBezTo>
                  <a:pt x="44577" y="35125"/>
                  <a:pt x="45973" y="34020"/>
                  <a:pt x="47536" y="31149"/>
                </a:cubicBezTo>
                <a:cubicBezTo>
                  <a:pt x="51083" y="25322"/>
                  <a:pt x="52476" y="8854"/>
                  <a:pt x="53616" y="2236"/>
                </a:cubicBezTo>
                <a:cubicBezTo>
                  <a:pt x="48090" y="1457"/>
                  <a:pt x="37403" y="1"/>
                  <a:pt x="296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14"/>
          <p:cNvSpPr/>
          <p:nvPr/>
        </p:nvSpPr>
        <p:spPr>
          <a:xfrm>
            <a:off x="8140528" y="-10666"/>
            <a:ext cx="1444454" cy="1063559"/>
          </a:xfrm>
          <a:custGeom>
            <a:avLst/>
            <a:gdLst/>
            <a:ahLst/>
            <a:cxnLst/>
            <a:rect l="l" t="t" r="r" b="b"/>
            <a:pathLst>
              <a:path w="44305" h="32622" extrusionOk="0">
                <a:moveTo>
                  <a:pt x="43511" y="1"/>
                </a:moveTo>
                <a:cubicBezTo>
                  <a:pt x="43406" y="1"/>
                  <a:pt x="43300" y="34"/>
                  <a:pt x="43204" y="111"/>
                </a:cubicBezTo>
                <a:cubicBezTo>
                  <a:pt x="37788" y="4449"/>
                  <a:pt x="32310" y="8693"/>
                  <a:pt x="26799" y="12873"/>
                </a:cubicBezTo>
                <a:cubicBezTo>
                  <a:pt x="21257" y="17054"/>
                  <a:pt x="15652" y="21171"/>
                  <a:pt x="9983" y="25161"/>
                </a:cubicBezTo>
                <a:cubicBezTo>
                  <a:pt x="6816" y="27378"/>
                  <a:pt x="3649" y="29563"/>
                  <a:pt x="451" y="31685"/>
                </a:cubicBezTo>
                <a:cubicBezTo>
                  <a:pt x="0" y="31976"/>
                  <a:pt x="281" y="32621"/>
                  <a:pt x="700" y="32621"/>
                </a:cubicBezTo>
                <a:cubicBezTo>
                  <a:pt x="782" y="32621"/>
                  <a:pt x="869" y="32597"/>
                  <a:pt x="957" y="32540"/>
                </a:cubicBezTo>
                <a:cubicBezTo>
                  <a:pt x="6689" y="28708"/>
                  <a:pt x="12358" y="24717"/>
                  <a:pt x="17964" y="20664"/>
                </a:cubicBezTo>
                <a:cubicBezTo>
                  <a:pt x="23601" y="16547"/>
                  <a:pt x="29174" y="12335"/>
                  <a:pt x="34717" y="8028"/>
                </a:cubicBezTo>
                <a:cubicBezTo>
                  <a:pt x="37788" y="5653"/>
                  <a:pt x="40860" y="3246"/>
                  <a:pt x="43901" y="839"/>
                </a:cubicBezTo>
                <a:cubicBezTo>
                  <a:pt x="44305" y="511"/>
                  <a:pt x="43923" y="1"/>
                  <a:pt x="4351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14"/>
          <p:cNvSpPr/>
          <p:nvPr/>
        </p:nvSpPr>
        <p:spPr>
          <a:xfrm>
            <a:off x="8329703" y="513330"/>
            <a:ext cx="504915" cy="543125"/>
          </a:xfrm>
          <a:custGeom>
            <a:avLst/>
            <a:gdLst/>
            <a:ahLst/>
            <a:cxnLst/>
            <a:rect l="l" t="t" r="r" b="b"/>
            <a:pathLst>
              <a:path w="15487" h="16659" extrusionOk="0">
                <a:moveTo>
                  <a:pt x="604" y="0"/>
                </a:moveTo>
                <a:cubicBezTo>
                  <a:pt x="1" y="0"/>
                  <a:pt x="11" y="952"/>
                  <a:pt x="634" y="1014"/>
                </a:cubicBezTo>
                <a:cubicBezTo>
                  <a:pt x="5236" y="1385"/>
                  <a:pt x="9897" y="1123"/>
                  <a:pt x="14443" y="1903"/>
                </a:cubicBezTo>
                <a:lnTo>
                  <a:pt x="14443" y="1903"/>
                </a:lnTo>
                <a:cubicBezTo>
                  <a:pt x="14418" y="6728"/>
                  <a:pt x="12909" y="11411"/>
                  <a:pt x="12478" y="16184"/>
                </a:cubicBezTo>
                <a:cubicBezTo>
                  <a:pt x="12462" y="16500"/>
                  <a:pt x="12700" y="16659"/>
                  <a:pt x="12949" y="16659"/>
                </a:cubicBezTo>
                <a:cubicBezTo>
                  <a:pt x="13199" y="16659"/>
                  <a:pt x="13460" y="16500"/>
                  <a:pt x="13492" y="16184"/>
                </a:cubicBezTo>
                <a:cubicBezTo>
                  <a:pt x="13903" y="11275"/>
                  <a:pt x="15487" y="6461"/>
                  <a:pt x="15423" y="1489"/>
                </a:cubicBezTo>
                <a:cubicBezTo>
                  <a:pt x="15423" y="1299"/>
                  <a:pt x="15265" y="1046"/>
                  <a:pt x="15075" y="1014"/>
                </a:cubicBezTo>
                <a:cubicBezTo>
                  <a:pt x="10293" y="127"/>
                  <a:pt x="5448" y="413"/>
                  <a:pt x="634" y="1"/>
                </a:cubicBezTo>
                <a:cubicBezTo>
                  <a:pt x="624" y="0"/>
                  <a:pt x="614" y="0"/>
                  <a:pt x="6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4" name="Google Shape;674;p14"/>
          <p:cNvSpPr/>
          <p:nvPr/>
        </p:nvSpPr>
        <p:spPr>
          <a:xfrm>
            <a:off x="8800652" y="130154"/>
            <a:ext cx="517206" cy="590007"/>
          </a:xfrm>
          <a:custGeom>
            <a:avLst/>
            <a:gdLst/>
            <a:ahLst/>
            <a:cxnLst/>
            <a:rect l="l" t="t" r="r" b="b"/>
            <a:pathLst>
              <a:path w="15864" h="18097" extrusionOk="0">
                <a:moveTo>
                  <a:pt x="603" y="1"/>
                </a:moveTo>
                <a:cubicBezTo>
                  <a:pt x="0" y="1"/>
                  <a:pt x="49" y="924"/>
                  <a:pt x="663" y="985"/>
                </a:cubicBezTo>
                <a:cubicBezTo>
                  <a:pt x="5372" y="1386"/>
                  <a:pt x="10231" y="1516"/>
                  <a:pt x="14804" y="2803"/>
                </a:cubicBezTo>
                <a:lnTo>
                  <a:pt x="14804" y="2803"/>
                </a:lnTo>
                <a:cubicBezTo>
                  <a:pt x="14186" y="7691"/>
                  <a:pt x="14191" y="12663"/>
                  <a:pt x="13109" y="17485"/>
                </a:cubicBezTo>
                <a:cubicBezTo>
                  <a:pt x="13013" y="17848"/>
                  <a:pt x="13333" y="18096"/>
                  <a:pt x="13630" y="18096"/>
                </a:cubicBezTo>
                <a:cubicBezTo>
                  <a:pt x="13824" y="18096"/>
                  <a:pt x="14009" y="17989"/>
                  <a:pt x="14059" y="17738"/>
                </a:cubicBezTo>
                <a:cubicBezTo>
                  <a:pt x="15199" y="12703"/>
                  <a:pt x="15167" y="7541"/>
                  <a:pt x="15832" y="2442"/>
                </a:cubicBezTo>
                <a:cubicBezTo>
                  <a:pt x="15864" y="2220"/>
                  <a:pt x="15674" y="2030"/>
                  <a:pt x="15484" y="1967"/>
                </a:cubicBezTo>
                <a:cubicBezTo>
                  <a:pt x="10670" y="542"/>
                  <a:pt x="5603" y="415"/>
                  <a:pt x="663" y="4"/>
                </a:cubicBezTo>
                <a:cubicBezTo>
                  <a:pt x="642" y="2"/>
                  <a:pt x="622" y="1"/>
                  <a:pt x="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14"/>
          <p:cNvSpPr/>
          <p:nvPr/>
        </p:nvSpPr>
        <p:spPr>
          <a:xfrm>
            <a:off x="8617184" y="391614"/>
            <a:ext cx="60119" cy="54870"/>
          </a:xfrm>
          <a:custGeom>
            <a:avLst/>
            <a:gdLst/>
            <a:ahLst/>
            <a:cxnLst/>
            <a:rect l="l" t="t" r="r" b="b"/>
            <a:pathLst>
              <a:path w="1844" h="1683" extrusionOk="0">
                <a:moveTo>
                  <a:pt x="900" y="1"/>
                </a:moveTo>
                <a:cubicBezTo>
                  <a:pt x="494" y="1"/>
                  <a:pt x="95" y="242"/>
                  <a:pt x="51" y="757"/>
                </a:cubicBezTo>
                <a:cubicBezTo>
                  <a:pt x="0" y="1363"/>
                  <a:pt x="469" y="1683"/>
                  <a:pt x="933" y="1683"/>
                </a:cubicBezTo>
                <a:cubicBezTo>
                  <a:pt x="1342" y="1683"/>
                  <a:pt x="1748" y="1434"/>
                  <a:pt x="1793" y="915"/>
                </a:cubicBezTo>
                <a:cubicBezTo>
                  <a:pt x="1844" y="322"/>
                  <a:pt x="1368" y="1"/>
                  <a:pt x="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14"/>
          <p:cNvSpPr/>
          <p:nvPr/>
        </p:nvSpPr>
        <p:spPr>
          <a:xfrm>
            <a:off x="8474698" y="379224"/>
            <a:ext cx="59076" cy="54870"/>
          </a:xfrm>
          <a:custGeom>
            <a:avLst/>
            <a:gdLst/>
            <a:ahLst/>
            <a:cxnLst/>
            <a:rect l="l" t="t" r="r" b="b"/>
            <a:pathLst>
              <a:path w="1812" h="1683" extrusionOk="0">
                <a:moveTo>
                  <a:pt x="886" y="1"/>
                </a:moveTo>
                <a:cubicBezTo>
                  <a:pt x="487" y="1"/>
                  <a:pt x="95" y="242"/>
                  <a:pt x="51" y="757"/>
                </a:cubicBezTo>
                <a:cubicBezTo>
                  <a:pt x="0" y="1363"/>
                  <a:pt x="460" y="1683"/>
                  <a:pt x="916" y="1683"/>
                </a:cubicBezTo>
                <a:cubicBezTo>
                  <a:pt x="1317" y="1683"/>
                  <a:pt x="1716" y="1434"/>
                  <a:pt x="1761" y="915"/>
                </a:cubicBezTo>
                <a:cubicBezTo>
                  <a:pt x="1812" y="322"/>
                  <a:pt x="1345" y="1"/>
                  <a:pt x="8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14"/>
          <p:cNvSpPr/>
          <p:nvPr/>
        </p:nvSpPr>
        <p:spPr>
          <a:xfrm>
            <a:off x="8475156" y="636902"/>
            <a:ext cx="59630" cy="54837"/>
          </a:xfrm>
          <a:custGeom>
            <a:avLst/>
            <a:gdLst/>
            <a:ahLst/>
            <a:cxnLst/>
            <a:rect l="l" t="t" r="r" b="b"/>
            <a:pathLst>
              <a:path w="1829" h="1682" extrusionOk="0">
                <a:moveTo>
                  <a:pt x="921" y="0"/>
                </a:moveTo>
                <a:cubicBezTo>
                  <a:pt x="517" y="0"/>
                  <a:pt x="113" y="249"/>
                  <a:pt x="68" y="771"/>
                </a:cubicBezTo>
                <a:cubicBezTo>
                  <a:pt x="1" y="1360"/>
                  <a:pt x="462" y="1681"/>
                  <a:pt x="922" y="1681"/>
                </a:cubicBezTo>
                <a:cubicBezTo>
                  <a:pt x="1328" y="1681"/>
                  <a:pt x="1734" y="1432"/>
                  <a:pt x="1778" y="898"/>
                </a:cubicBezTo>
                <a:cubicBezTo>
                  <a:pt x="1829" y="312"/>
                  <a:pt x="1375" y="0"/>
                  <a:pt x="9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8" name="Google Shape;678;p14"/>
          <p:cNvSpPr/>
          <p:nvPr/>
        </p:nvSpPr>
        <p:spPr>
          <a:xfrm>
            <a:off x="8600653" y="1026175"/>
            <a:ext cx="60119" cy="54837"/>
          </a:xfrm>
          <a:custGeom>
            <a:avLst/>
            <a:gdLst/>
            <a:ahLst/>
            <a:cxnLst/>
            <a:rect l="l" t="t" r="r" b="b"/>
            <a:pathLst>
              <a:path w="1844" h="1682" extrusionOk="0">
                <a:moveTo>
                  <a:pt x="919" y="1"/>
                </a:moveTo>
                <a:cubicBezTo>
                  <a:pt x="507" y="1"/>
                  <a:pt x="96" y="249"/>
                  <a:pt x="51" y="771"/>
                </a:cubicBezTo>
                <a:cubicBezTo>
                  <a:pt x="1" y="1360"/>
                  <a:pt x="469" y="1681"/>
                  <a:pt x="933" y="1681"/>
                </a:cubicBezTo>
                <a:cubicBezTo>
                  <a:pt x="1343" y="1681"/>
                  <a:pt x="1749" y="1432"/>
                  <a:pt x="1793" y="898"/>
                </a:cubicBezTo>
                <a:cubicBezTo>
                  <a:pt x="1843" y="312"/>
                  <a:pt x="1380" y="1"/>
                  <a:pt x="9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9" name="Google Shape;679;p14"/>
          <p:cNvSpPr/>
          <p:nvPr/>
        </p:nvSpPr>
        <p:spPr>
          <a:xfrm>
            <a:off x="8636811" y="1142444"/>
            <a:ext cx="59076" cy="54837"/>
          </a:xfrm>
          <a:custGeom>
            <a:avLst/>
            <a:gdLst/>
            <a:ahLst/>
            <a:cxnLst/>
            <a:rect l="l" t="t" r="r" b="b"/>
            <a:pathLst>
              <a:path w="1812" h="1682" extrusionOk="0">
                <a:moveTo>
                  <a:pt x="896" y="1"/>
                </a:moveTo>
                <a:cubicBezTo>
                  <a:pt x="494" y="1"/>
                  <a:pt x="95" y="250"/>
                  <a:pt x="51" y="784"/>
                </a:cubicBezTo>
                <a:cubicBezTo>
                  <a:pt x="0" y="1370"/>
                  <a:pt x="454" y="1681"/>
                  <a:pt x="908" y="1681"/>
                </a:cubicBezTo>
                <a:cubicBezTo>
                  <a:pt x="1312" y="1681"/>
                  <a:pt x="1716" y="1433"/>
                  <a:pt x="1761" y="911"/>
                </a:cubicBezTo>
                <a:cubicBezTo>
                  <a:pt x="1811" y="321"/>
                  <a:pt x="1352" y="1"/>
                  <a:pt x="8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0" name="Google Shape;680;p14"/>
          <p:cNvSpPr/>
          <p:nvPr/>
        </p:nvSpPr>
        <p:spPr>
          <a:xfrm>
            <a:off x="9041572" y="564063"/>
            <a:ext cx="60119" cy="54511"/>
          </a:xfrm>
          <a:custGeom>
            <a:avLst/>
            <a:gdLst/>
            <a:ahLst/>
            <a:cxnLst/>
            <a:rect l="l" t="t" r="r" b="b"/>
            <a:pathLst>
              <a:path w="1844" h="1672" extrusionOk="0">
                <a:moveTo>
                  <a:pt x="900" y="0"/>
                </a:moveTo>
                <a:cubicBezTo>
                  <a:pt x="494" y="0"/>
                  <a:pt x="95" y="242"/>
                  <a:pt x="51" y="757"/>
                </a:cubicBezTo>
                <a:cubicBezTo>
                  <a:pt x="0" y="1350"/>
                  <a:pt x="476" y="1671"/>
                  <a:pt x="944" y="1671"/>
                </a:cubicBezTo>
                <a:cubicBezTo>
                  <a:pt x="1349" y="1671"/>
                  <a:pt x="1749" y="1430"/>
                  <a:pt x="1793" y="915"/>
                </a:cubicBezTo>
                <a:cubicBezTo>
                  <a:pt x="1844" y="321"/>
                  <a:pt x="1368" y="0"/>
                  <a:pt x="9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1" name="Google Shape;681;p14"/>
          <p:cNvSpPr/>
          <p:nvPr/>
        </p:nvSpPr>
        <p:spPr>
          <a:xfrm>
            <a:off x="9165472" y="885191"/>
            <a:ext cx="60119" cy="54511"/>
          </a:xfrm>
          <a:custGeom>
            <a:avLst/>
            <a:gdLst/>
            <a:ahLst/>
            <a:cxnLst/>
            <a:rect l="l" t="t" r="r" b="b"/>
            <a:pathLst>
              <a:path w="1844" h="1672" extrusionOk="0">
                <a:moveTo>
                  <a:pt x="900" y="0"/>
                </a:moveTo>
                <a:cubicBezTo>
                  <a:pt x="495" y="0"/>
                  <a:pt x="95" y="242"/>
                  <a:pt x="51" y="757"/>
                </a:cubicBezTo>
                <a:cubicBezTo>
                  <a:pt x="0" y="1350"/>
                  <a:pt x="476" y="1671"/>
                  <a:pt x="944" y="1671"/>
                </a:cubicBezTo>
                <a:cubicBezTo>
                  <a:pt x="1350" y="1671"/>
                  <a:pt x="1749" y="1430"/>
                  <a:pt x="1793" y="915"/>
                </a:cubicBezTo>
                <a:cubicBezTo>
                  <a:pt x="1844" y="321"/>
                  <a:pt x="1368" y="0"/>
                  <a:pt x="9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2" name="Google Shape;682;p14"/>
          <p:cNvSpPr/>
          <p:nvPr/>
        </p:nvSpPr>
        <p:spPr>
          <a:xfrm>
            <a:off x="8575873" y="77726"/>
            <a:ext cx="60119" cy="54870"/>
          </a:xfrm>
          <a:custGeom>
            <a:avLst/>
            <a:gdLst/>
            <a:ahLst/>
            <a:cxnLst/>
            <a:rect l="l" t="t" r="r" b="b"/>
            <a:pathLst>
              <a:path w="1844" h="1683" extrusionOk="0">
                <a:moveTo>
                  <a:pt x="900" y="0"/>
                </a:moveTo>
                <a:cubicBezTo>
                  <a:pt x="495" y="0"/>
                  <a:pt x="95" y="242"/>
                  <a:pt x="51" y="757"/>
                </a:cubicBezTo>
                <a:cubicBezTo>
                  <a:pt x="1" y="1363"/>
                  <a:pt x="469" y="1682"/>
                  <a:pt x="934" y="1682"/>
                </a:cubicBezTo>
                <a:cubicBezTo>
                  <a:pt x="1343" y="1682"/>
                  <a:pt x="1749" y="1434"/>
                  <a:pt x="1793" y="915"/>
                </a:cubicBezTo>
                <a:cubicBezTo>
                  <a:pt x="1844" y="321"/>
                  <a:pt x="1368" y="0"/>
                  <a:pt x="9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3" name="Google Shape;683;p14"/>
          <p:cNvSpPr/>
          <p:nvPr/>
        </p:nvSpPr>
        <p:spPr>
          <a:xfrm>
            <a:off x="9124194" y="33481"/>
            <a:ext cx="60086" cy="54805"/>
          </a:xfrm>
          <a:custGeom>
            <a:avLst/>
            <a:gdLst/>
            <a:ahLst/>
            <a:cxnLst/>
            <a:rect l="l" t="t" r="r" b="b"/>
            <a:pathLst>
              <a:path w="1843" h="1681" extrusionOk="0">
                <a:moveTo>
                  <a:pt x="910" y="0"/>
                </a:moveTo>
                <a:cubicBezTo>
                  <a:pt x="501" y="0"/>
                  <a:pt x="95" y="249"/>
                  <a:pt x="50" y="784"/>
                </a:cubicBezTo>
                <a:cubicBezTo>
                  <a:pt x="0" y="1369"/>
                  <a:pt x="463" y="1681"/>
                  <a:pt x="925" y="1681"/>
                </a:cubicBezTo>
                <a:cubicBezTo>
                  <a:pt x="1337" y="1681"/>
                  <a:pt x="1747" y="1433"/>
                  <a:pt x="1792" y="910"/>
                </a:cubicBezTo>
                <a:cubicBezTo>
                  <a:pt x="1843" y="321"/>
                  <a:pt x="1374" y="0"/>
                  <a:pt x="9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4" name="Google Shape;684;p14"/>
          <p:cNvSpPr/>
          <p:nvPr/>
        </p:nvSpPr>
        <p:spPr>
          <a:xfrm>
            <a:off x="1389704" y="691908"/>
            <a:ext cx="6364595" cy="3800669"/>
          </a:xfrm>
          <a:custGeom>
            <a:avLst/>
            <a:gdLst/>
            <a:ahLst/>
            <a:cxnLst/>
            <a:rect l="l" t="t" r="r" b="b"/>
            <a:pathLst>
              <a:path w="195218" h="116576" extrusionOk="0">
                <a:moveTo>
                  <a:pt x="113694" y="992"/>
                </a:moveTo>
                <a:cubicBezTo>
                  <a:pt x="125200" y="992"/>
                  <a:pt x="136707" y="1070"/>
                  <a:pt x="148221" y="1206"/>
                </a:cubicBezTo>
                <a:cubicBezTo>
                  <a:pt x="162202" y="1363"/>
                  <a:pt x="176184" y="1613"/>
                  <a:pt x="190165" y="1925"/>
                </a:cubicBezTo>
                <a:lnTo>
                  <a:pt x="190165" y="1925"/>
                </a:lnTo>
                <a:cubicBezTo>
                  <a:pt x="191652" y="18228"/>
                  <a:pt x="192276" y="34593"/>
                  <a:pt x="192589" y="50989"/>
                </a:cubicBezTo>
                <a:cubicBezTo>
                  <a:pt x="192843" y="65810"/>
                  <a:pt x="192843" y="80632"/>
                  <a:pt x="193223" y="95484"/>
                </a:cubicBezTo>
                <a:cubicBezTo>
                  <a:pt x="193377" y="101911"/>
                  <a:pt x="193622" y="108398"/>
                  <a:pt x="194163" y="114827"/>
                </a:cubicBezTo>
                <a:lnTo>
                  <a:pt x="194163" y="114827"/>
                </a:lnTo>
                <a:cubicBezTo>
                  <a:pt x="186904" y="115152"/>
                  <a:pt x="179644" y="115185"/>
                  <a:pt x="172384" y="115277"/>
                </a:cubicBezTo>
                <a:cubicBezTo>
                  <a:pt x="159875" y="115404"/>
                  <a:pt x="147334" y="115467"/>
                  <a:pt x="134825" y="115499"/>
                </a:cubicBezTo>
                <a:cubicBezTo>
                  <a:pt x="119719" y="115562"/>
                  <a:pt x="104613" y="115562"/>
                  <a:pt x="89507" y="115562"/>
                </a:cubicBezTo>
                <a:cubicBezTo>
                  <a:pt x="74210" y="115562"/>
                  <a:pt x="58914" y="115531"/>
                  <a:pt x="43618" y="115499"/>
                </a:cubicBezTo>
                <a:cubicBezTo>
                  <a:pt x="30570" y="115436"/>
                  <a:pt x="17523" y="115372"/>
                  <a:pt x="4475" y="115277"/>
                </a:cubicBezTo>
                <a:lnTo>
                  <a:pt x="1007" y="115277"/>
                </a:lnTo>
                <a:cubicBezTo>
                  <a:pt x="1273" y="106694"/>
                  <a:pt x="1183" y="98081"/>
                  <a:pt x="1277" y="89467"/>
                </a:cubicBezTo>
                <a:cubicBezTo>
                  <a:pt x="1435" y="72809"/>
                  <a:pt x="1783" y="56151"/>
                  <a:pt x="2353" y="39494"/>
                </a:cubicBezTo>
                <a:cubicBezTo>
                  <a:pt x="2729" y="27703"/>
                  <a:pt x="3227" y="15912"/>
                  <a:pt x="3850" y="4121"/>
                </a:cubicBezTo>
                <a:lnTo>
                  <a:pt x="3850" y="4121"/>
                </a:lnTo>
                <a:cubicBezTo>
                  <a:pt x="27821" y="2650"/>
                  <a:pt x="51823" y="1741"/>
                  <a:pt x="75857" y="1301"/>
                </a:cubicBezTo>
                <a:cubicBezTo>
                  <a:pt x="88475" y="1086"/>
                  <a:pt x="101084" y="992"/>
                  <a:pt x="113694" y="992"/>
                </a:cubicBezTo>
                <a:close/>
                <a:moveTo>
                  <a:pt x="113354" y="1"/>
                </a:moveTo>
                <a:cubicBezTo>
                  <a:pt x="90375" y="1"/>
                  <a:pt x="67423" y="355"/>
                  <a:pt x="44441" y="1174"/>
                </a:cubicBezTo>
                <a:cubicBezTo>
                  <a:pt x="30760" y="1681"/>
                  <a:pt x="17048" y="2346"/>
                  <a:pt x="3367" y="3169"/>
                </a:cubicBezTo>
                <a:cubicBezTo>
                  <a:pt x="3113" y="3201"/>
                  <a:pt x="2892" y="3391"/>
                  <a:pt x="2892" y="3676"/>
                </a:cubicBezTo>
                <a:cubicBezTo>
                  <a:pt x="1847" y="23786"/>
                  <a:pt x="1118" y="43927"/>
                  <a:pt x="675" y="64069"/>
                </a:cubicBezTo>
                <a:cubicBezTo>
                  <a:pt x="390" y="77528"/>
                  <a:pt x="263" y="90987"/>
                  <a:pt x="168" y="104447"/>
                </a:cubicBezTo>
                <a:cubicBezTo>
                  <a:pt x="136" y="108215"/>
                  <a:pt x="136" y="111984"/>
                  <a:pt x="10" y="115752"/>
                </a:cubicBezTo>
                <a:cubicBezTo>
                  <a:pt x="0" y="115938"/>
                  <a:pt x="81" y="116069"/>
                  <a:pt x="200" y="116146"/>
                </a:cubicBezTo>
                <a:lnTo>
                  <a:pt x="200" y="116146"/>
                </a:lnTo>
                <a:cubicBezTo>
                  <a:pt x="277" y="116215"/>
                  <a:pt x="383" y="116259"/>
                  <a:pt x="516" y="116259"/>
                </a:cubicBezTo>
                <a:cubicBezTo>
                  <a:pt x="13152" y="116354"/>
                  <a:pt x="25820" y="116417"/>
                  <a:pt x="38456" y="116481"/>
                </a:cubicBezTo>
                <a:cubicBezTo>
                  <a:pt x="53657" y="116512"/>
                  <a:pt x="68858" y="116544"/>
                  <a:pt x="84059" y="116576"/>
                </a:cubicBezTo>
                <a:cubicBezTo>
                  <a:pt x="99292" y="116576"/>
                  <a:pt x="114557" y="116576"/>
                  <a:pt x="129821" y="116512"/>
                </a:cubicBezTo>
                <a:cubicBezTo>
                  <a:pt x="142742" y="116481"/>
                  <a:pt x="155663" y="116417"/>
                  <a:pt x="168584" y="116291"/>
                </a:cubicBezTo>
                <a:cubicBezTo>
                  <a:pt x="176723" y="116227"/>
                  <a:pt x="184894" y="116164"/>
                  <a:pt x="193064" y="115879"/>
                </a:cubicBezTo>
                <a:cubicBezTo>
                  <a:pt x="193603" y="115847"/>
                  <a:pt x="194173" y="115816"/>
                  <a:pt x="194711" y="115816"/>
                </a:cubicBezTo>
                <a:cubicBezTo>
                  <a:pt x="194965" y="115784"/>
                  <a:pt x="195218" y="115594"/>
                  <a:pt x="195218" y="115309"/>
                </a:cubicBezTo>
                <a:cubicBezTo>
                  <a:pt x="194109" y="102673"/>
                  <a:pt x="194078" y="89942"/>
                  <a:pt x="193919" y="77275"/>
                </a:cubicBezTo>
                <a:cubicBezTo>
                  <a:pt x="193729" y="61377"/>
                  <a:pt x="193603" y="45479"/>
                  <a:pt x="192938" y="29581"/>
                </a:cubicBezTo>
                <a:cubicBezTo>
                  <a:pt x="192558" y="20176"/>
                  <a:pt x="191988" y="10802"/>
                  <a:pt x="191101" y="1428"/>
                </a:cubicBezTo>
                <a:cubicBezTo>
                  <a:pt x="191101" y="1174"/>
                  <a:pt x="190911" y="953"/>
                  <a:pt x="190626" y="953"/>
                </a:cubicBezTo>
                <a:cubicBezTo>
                  <a:pt x="165861" y="414"/>
                  <a:pt x="141095" y="34"/>
                  <a:pt x="116330" y="3"/>
                </a:cubicBezTo>
                <a:cubicBezTo>
                  <a:pt x="115338" y="1"/>
                  <a:pt x="114346" y="1"/>
                  <a:pt x="1133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14"/>
          <p:cNvSpPr/>
          <p:nvPr/>
        </p:nvSpPr>
        <p:spPr>
          <a:xfrm rot="-7892533">
            <a:off x="1259370" y="879701"/>
            <a:ext cx="86359" cy="84388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14"/>
          <p:cNvSpPr/>
          <p:nvPr/>
        </p:nvSpPr>
        <p:spPr>
          <a:xfrm rot="-7892533">
            <a:off x="1254532" y="572943"/>
            <a:ext cx="165253" cy="39132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14"/>
          <p:cNvSpPr/>
          <p:nvPr/>
        </p:nvSpPr>
        <p:spPr>
          <a:xfrm rot="-7892533">
            <a:off x="1476880" y="460408"/>
            <a:ext cx="81075" cy="23949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14578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lumns">
  <p:cSld name="Title and 3 columns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5"/>
          <p:cNvSpPr/>
          <p:nvPr/>
        </p:nvSpPr>
        <p:spPr>
          <a:xfrm flipH="1">
            <a:off x="-138277" y="-100500"/>
            <a:ext cx="1573128" cy="1261600"/>
          </a:xfrm>
          <a:custGeom>
            <a:avLst/>
            <a:gdLst/>
            <a:ahLst/>
            <a:cxnLst/>
            <a:rect l="l" t="t" r="r" b="b"/>
            <a:pathLst>
              <a:path w="37181" h="29818" extrusionOk="0">
                <a:moveTo>
                  <a:pt x="20594" y="0"/>
                </a:moveTo>
                <a:cubicBezTo>
                  <a:pt x="19191" y="0"/>
                  <a:pt x="17930" y="69"/>
                  <a:pt x="16912" y="234"/>
                </a:cubicBezTo>
                <a:cubicBezTo>
                  <a:pt x="8710" y="1817"/>
                  <a:pt x="13333" y="5396"/>
                  <a:pt x="18590" y="6947"/>
                </a:cubicBezTo>
                <a:cubicBezTo>
                  <a:pt x="9280" y="9101"/>
                  <a:pt x="1" y="11824"/>
                  <a:pt x="12003" y="17303"/>
                </a:cubicBezTo>
                <a:cubicBezTo>
                  <a:pt x="10768" y="18760"/>
                  <a:pt x="1901" y="23479"/>
                  <a:pt x="5954" y="26487"/>
                </a:cubicBezTo>
                <a:cubicBezTo>
                  <a:pt x="6145" y="26616"/>
                  <a:pt x="6390" y="26674"/>
                  <a:pt x="6678" y="26674"/>
                </a:cubicBezTo>
                <a:cubicBezTo>
                  <a:pt x="8929" y="26674"/>
                  <a:pt x="13788" y="23125"/>
                  <a:pt x="15360" y="22338"/>
                </a:cubicBezTo>
                <a:lnTo>
                  <a:pt x="15360" y="22338"/>
                </a:lnTo>
                <a:cubicBezTo>
                  <a:pt x="15385" y="24954"/>
                  <a:pt x="15313" y="29818"/>
                  <a:pt x="17722" y="29818"/>
                </a:cubicBezTo>
                <a:cubicBezTo>
                  <a:pt x="18404" y="29818"/>
                  <a:pt x="19287" y="29427"/>
                  <a:pt x="20427" y="28482"/>
                </a:cubicBezTo>
                <a:cubicBezTo>
                  <a:pt x="22992" y="26360"/>
                  <a:pt x="24101" y="21293"/>
                  <a:pt x="25779" y="18507"/>
                </a:cubicBezTo>
                <a:cubicBezTo>
                  <a:pt x="26852" y="20995"/>
                  <a:pt x="28229" y="24369"/>
                  <a:pt x="30050" y="24369"/>
                </a:cubicBezTo>
                <a:cubicBezTo>
                  <a:pt x="30917" y="24369"/>
                  <a:pt x="31885" y="23603"/>
                  <a:pt x="32968" y="21610"/>
                </a:cubicBezTo>
                <a:cubicBezTo>
                  <a:pt x="35438" y="17556"/>
                  <a:pt x="36420" y="6124"/>
                  <a:pt x="37180" y="1532"/>
                </a:cubicBezTo>
                <a:cubicBezTo>
                  <a:pt x="33365" y="1005"/>
                  <a:pt x="25950" y="0"/>
                  <a:pt x="205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0" name="Google Shape;690;p15"/>
          <p:cNvSpPr/>
          <p:nvPr/>
        </p:nvSpPr>
        <p:spPr>
          <a:xfrm flipH="1">
            <a:off x="-182162" y="-41687"/>
            <a:ext cx="1319776" cy="970761"/>
          </a:xfrm>
          <a:custGeom>
            <a:avLst/>
            <a:gdLst/>
            <a:ahLst/>
            <a:cxnLst/>
            <a:rect l="l" t="t" r="r" b="b"/>
            <a:pathLst>
              <a:path w="31193" h="22944" extrusionOk="0">
                <a:moveTo>
                  <a:pt x="30400" y="0"/>
                </a:moveTo>
                <a:cubicBezTo>
                  <a:pt x="30295" y="0"/>
                  <a:pt x="30188" y="33"/>
                  <a:pt x="30092" y="110"/>
                </a:cubicBezTo>
                <a:cubicBezTo>
                  <a:pt x="22555" y="6096"/>
                  <a:pt x="14922" y="11954"/>
                  <a:pt x="7068" y="17465"/>
                </a:cubicBezTo>
                <a:cubicBezTo>
                  <a:pt x="4883" y="19017"/>
                  <a:pt x="2666" y="20537"/>
                  <a:pt x="418" y="22025"/>
                </a:cubicBezTo>
                <a:cubicBezTo>
                  <a:pt x="0" y="22312"/>
                  <a:pt x="250" y="22944"/>
                  <a:pt x="652" y="22944"/>
                </a:cubicBezTo>
                <a:cubicBezTo>
                  <a:pt x="737" y="22944"/>
                  <a:pt x="830" y="22915"/>
                  <a:pt x="925" y="22849"/>
                </a:cubicBezTo>
                <a:cubicBezTo>
                  <a:pt x="8969" y="17497"/>
                  <a:pt x="16727" y="11764"/>
                  <a:pt x="24360" y="5874"/>
                </a:cubicBezTo>
                <a:cubicBezTo>
                  <a:pt x="26513" y="4196"/>
                  <a:pt x="28667" y="2517"/>
                  <a:pt x="30789" y="807"/>
                </a:cubicBezTo>
                <a:cubicBezTo>
                  <a:pt x="31192" y="504"/>
                  <a:pt x="30812" y="0"/>
                  <a:pt x="304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691" name="Google Shape;691;p15"/>
          <p:cNvSpPr/>
          <p:nvPr/>
        </p:nvSpPr>
        <p:spPr>
          <a:xfrm flipH="1">
            <a:off x="498179" y="430464"/>
            <a:ext cx="469006" cy="501289"/>
          </a:xfrm>
          <a:custGeom>
            <a:avLst/>
            <a:gdLst/>
            <a:ahLst/>
            <a:cxnLst/>
            <a:rect l="l" t="t" r="r" b="b"/>
            <a:pathLst>
              <a:path w="11085" h="11848" extrusionOk="0">
                <a:moveTo>
                  <a:pt x="578" y="1"/>
                </a:moveTo>
                <a:cubicBezTo>
                  <a:pt x="1" y="1"/>
                  <a:pt x="19" y="955"/>
                  <a:pt x="634" y="985"/>
                </a:cubicBezTo>
                <a:cubicBezTo>
                  <a:pt x="3767" y="1259"/>
                  <a:pt x="6959" y="1095"/>
                  <a:pt x="10070" y="1587"/>
                </a:cubicBezTo>
                <a:lnTo>
                  <a:pt x="10070" y="1587"/>
                </a:lnTo>
                <a:cubicBezTo>
                  <a:pt x="10018" y="4892"/>
                  <a:pt x="9013" y="8089"/>
                  <a:pt x="8709" y="11373"/>
                </a:cubicBezTo>
                <a:cubicBezTo>
                  <a:pt x="8693" y="11690"/>
                  <a:pt x="8931" y="11848"/>
                  <a:pt x="9180" y="11848"/>
                </a:cubicBezTo>
                <a:cubicBezTo>
                  <a:pt x="9430" y="11848"/>
                  <a:pt x="9691" y="11690"/>
                  <a:pt x="9723" y="11373"/>
                </a:cubicBezTo>
                <a:cubicBezTo>
                  <a:pt x="10008" y="7953"/>
                  <a:pt x="11084" y="4627"/>
                  <a:pt x="11053" y="1176"/>
                </a:cubicBezTo>
                <a:cubicBezTo>
                  <a:pt x="11053" y="985"/>
                  <a:pt x="10926" y="732"/>
                  <a:pt x="10704" y="700"/>
                </a:cubicBezTo>
                <a:cubicBezTo>
                  <a:pt x="7379" y="99"/>
                  <a:pt x="3990" y="257"/>
                  <a:pt x="634" y="4"/>
                </a:cubicBezTo>
                <a:cubicBezTo>
                  <a:pt x="614" y="2"/>
                  <a:pt x="596" y="1"/>
                  <a:pt x="5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692" name="Google Shape;692;p15"/>
          <p:cNvSpPr/>
          <p:nvPr/>
        </p:nvSpPr>
        <p:spPr>
          <a:xfrm flipH="1">
            <a:off x="61355" y="84781"/>
            <a:ext cx="481065" cy="544572"/>
          </a:xfrm>
          <a:custGeom>
            <a:avLst/>
            <a:gdLst/>
            <a:ahLst/>
            <a:cxnLst/>
            <a:rect l="l" t="t" r="r" b="b"/>
            <a:pathLst>
              <a:path w="11370" h="12871" extrusionOk="0">
                <a:moveTo>
                  <a:pt x="578" y="0"/>
                </a:moveTo>
                <a:cubicBezTo>
                  <a:pt x="1" y="0"/>
                  <a:pt x="19" y="954"/>
                  <a:pt x="634" y="985"/>
                </a:cubicBezTo>
                <a:cubicBezTo>
                  <a:pt x="3856" y="1259"/>
                  <a:pt x="7166" y="1357"/>
                  <a:pt x="10311" y="2205"/>
                </a:cubicBezTo>
                <a:lnTo>
                  <a:pt x="10311" y="2205"/>
                </a:lnTo>
                <a:cubicBezTo>
                  <a:pt x="9912" y="5569"/>
                  <a:pt x="9886" y="8958"/>
                  <a:pt x="9153" y="12259"/>
                </a:cubicBezTo>
                <a:cubicBezTo>
                  <a:pt x="9057" y="12622"/>
                  <a:pt x="9365" y="12870"/>
                  <a:pt x="9660" y="12870"/>
                </a:cubicBezTo>
                <a:cubicBezTo>
                  <a:pt x="9853" y="12870"/>
                  <a:pt x="10040" y="12763"/>
                  <a:pt x="10103" y="12512"/>
                </a:cubicBezTo>
                <a:cubicBezTo>
                  <a:pt x="10894" y="8997"/>
                  <a:pt x="10863" y="5387"/>
                  <a:pt x="11338" y="1840"/>
                </a:cubicBezTo>
                <a:cubicBezTo>
                  <a:pt x="11369" y="1618"/>
                  <a:pt x="11148" y="1428"/>
                  <a:pt x="10958" y="1365"/>
                </a:cubicBezTo>
                <a:cubicBezTo>
                  <a:pt x="7633" y="383"/>
                  <a:pt x="4086" y="288"/>
                  <a:pt x="634" y="3"/>
                </a:cubicBezTo>
                <a:cubicBezTo>
                  <a:pt x="614" y="1"/>
                  <a:pt x="596" y="0"/>
                  <a:pt x="5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693" name="Google Shape;693;p15"/>
          <p:cNvSpPr/>
          <p:nvPr/>
        </p:nvSpPr>
        <p:spPr>
          <a:xfrm flipH="1">
            <a:off x="645492" y="326801"/>
            <a:ext cx="53818" cy="49545"/>
          </a:xfrm>
          <a:custGeom>
            <a:avLst/>
            <a:gdLst/>
            <a:ahLst/>
            <a:cxnLst/>
            <a:rect l="l" t="t" r="r" b="b"/>
            <a:pathLst>
              <a:path w="1272" h="1171" extrusionOk="0">
                <a:moveTo>
                  <a:pt x="620" y="0"/>
                </a:moveTo>
                <a:cubicBezTo>
                  <a:pt x="339" y="0"/>
                  <a:pt x="64" y="169"/>
                  <a:pt x="35" y="522"/>
                </a:cubicBezTo>
                <a:cubicBezTo>
                  <a:pt x="1" y="946"/>
                  <a:pt x="330" y="1170"/>
                  <a:pt x="653" y="1170"/>
                </a:cubicBezTo>
                <a:cubicBezTo>
                  <a:pt x="933" y="1170"/>
                  <a:pt x="1209" y="1002"/>
                  <a:pt x="1238" y="649"/>
                </a:cubicBezTo>
                <a:cubicBezTo>
                  <a:pt x="1272" y="225"/>
                  <a:pt x="943" y="0"/>
                  <a:pt x="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694" name="Google Shape;694;p15"/>
          <p:cNvSpPr/>
          <p:nvPr/>
        </p:nvSpPr>
        <p:spPr>
          <a:xfrm flipH="1">
            <a:off x="774120" y="316097"/>
            <a:ext cx="53818" cy="49503"/>
          </a:xfrm>
          <a:custGeom>
            <a:avLst/>
            <a:gdLst/>
            <a:ahLst/>
            <a:cxnLst/>
            <a:rect l="l" t="t" r="r" b="b"/>
            <a:pathLst>
              <a:path w="1272" h="1170" extrusionOk="0">
                <a:moveTo>
                  <a:pt x="619" y="0"/>
                </a:moveTo>
                <a:cubicBezTo>
                  <a:pt x="339" y="0"/>
                  <a:pt x="64" y="169"/>
                  <a:pt x="34" y="522"/>
                </a:cubicBezTo>
                <a:cubicBezTo>
                  <a:pt x="1" y="946"/>
                  <a:pt x="330" y="1170"/>
                  <a:pt x="653" y="1170"/>
                </a:cubicBezTo>
                <a:cubicBezTo>
                  <a:pt x="933" y="1170"/>
                  <a:pt x="1208" y="1001"/>
                  <a:pt x="1238" y="648"/>
                </a:cubicBezTo>
                <a:cubicBezTo>
                  <a:pt x="1272" y="224"/>
                  <a:pt x="942" y="0"/>
                  <a:pt x="6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695" name="Google Shape;695;p15"/>
          <p:cNvSpPr/>
          <p:nvPr/>
        </p:nvSpPr>
        <p:spPr>
          <a:xfrm flipH="1">
            <a:off x="774120" y="547877"/>
            <a:ext cx="53818" cy="49545"/>
          </a:xfrm>
          <a:custGeom>
            <a:avLst/>
            <a:gdLst/>
            <a:ahLst/>
            <a:cxnLst/>
            <a:rect l="l" t="t" r="r" b="b"/>
            <a:pathLst>
              <a:path w="1272" h="1171" extrusionOk="0">
                <a:moveTo>
                  <a:pt x="632" y="1"/>
                </a:moveTo>
                <a:cubicBezTo>
                  <a:pt x="355" y="1"/>
                  <a:pt x="79" y="169"/>
                  <a:pt x="34" y="522"/>
                </a:cubicBezTo>
                <a:cubicBezTo>
                  <a:pt x="1" y="946"/>
                  <a:pt x="330" y="1171"/>
                  <a:pt x="653" y="1171"/>
                </a:cubicBezTo>
                <a:cubicBezTo>
                  <a:pt x="933" y="1171"/>
                  <a:pt x="1208" y="1002"/>
                  <a:pt x="1238" y="649"/>
                </a:cubicBezTo>
                <a:cubicBezTo>
                  <a:pt x="1272" y="225"/>
                  <a:pt x="951" y="1"/>
                  <a:pt x="6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696" name="Google Shape;696;p15"/>
          <p:cNvSpPr/>
          <p:nvPr/>
        </p:nvSpPr>
        <p:spPr>
          <a:xfrm flipH="1">
            <a:off x="660218" y="811399"/>
            <a:ext cx="53818" cy="49503"/>
          </a:xfrm>
          <a:custGeom>
            <a:avLst/>
            <a:gdLst/>
            <a:ahLst/>
            <a:cxnLst/>
            <a:rect l="l" t="t" r="r" b="b"/>
            <a:pathLst>
              <a:path w="1272" h="1170" extrusionOk="0">
                <a:moveTo>
                  <a:pt x="619" y="0"/>
                </a:moveTo>
                <a:cubicBezTo>
                  <a:pt x="339" y="0"/>
                  <a:pt x="64" y="170"/>
                  <a:pt x="34" y="538"/>
                </a:cubicBezTo>
                <a:cubicBezTo>
                  <a:pt x="0" y="945"/>
                  <a:pt x="330" y="1170"/>
                  <a:pt x="653" y="1170"/>
                </a:cubicBezTo>
                <a:cubicBezTo>
                  <a:pt x="933" y="1170"/>
                  <a:pt x="1208" y="1000"/>
                  <a:pt x="1238" y="633"/>
                </a:cubicBezTo>
                <a:cubicBezTo>
                  <a:pt x="1272" y="226"/>
                  <a:pt x="942" y="0"/>
                  <a:pt x="6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697" name="Google Shape;697;p15"/>
          <p:cNvSpPr/>
          <p:nvPr/>
        </p:nvSpPr>
        <p:spPr>
          <a:xfrm flipH="1">
            <a:off x="263591" y="482252"/>
            <a:ext cx="53818" cy="49503"/>
          </a:xfrm>
          <a:custGeom>
            <a:avLst/>
            <a:gdLst/>
            <a:ahLst/>
            <a:cxnLst/>
            <a:rect l="l" t="t" r="r" b="b"/>
            <a:pathLst>
              <a:path w="1272" h="1170" extrusionOk="0">
                <a:moveTo>
                  <a:pt x="619" y="0"/>
                </a:moveTo>
                <a:cubicBezTo>
                  <a:pt x="339" y="0"/>
                  <a:pt x="64" y="169"/>
                  <a:pt x="34" y="522"/>
                </a:cubicBezTo>
                <a:cubicBezTo>
                  <a:pt x="0" y="946"/>
                  <a:pt x="330" y="1170"/>
                  <a:pt x="653" y="1170"/>
                </a:cubicBezTo>
                <a:cubicBezTo>
                  <a:pt x="933" y="1170"/>
                  <a:pt x="1208" y="1001"/>
                  <a:pt x="1238" y="648"/>
                </a:cubicBezTo>
                <a:cubicBezTo>
                  <a:pt x="1272" y="224"/>
                  <a:pt x="942" y="0"/>
                  <a:pt x="6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698" name="Google Shape;698;p15"/>
          <p:cNvSpPr/>
          <p:nvPr/>
        </p:nvSpPr>
        <p:spPr>
          <a:xfrm flipH="1">
            <a:off x="151043" y="771535"/>
            <a:ext cx="53818" cy="49460"/>
          </a:xfrm>
          <a:custGeom>
            <a:avLst/>
            <a:gdLst/>
            <a:ahLst/>
            <a:cxnLst/>
            <a:rect l="l" t="t" r="r" b="b"/>
            <a:pathLst>
              <a:path w="1272" h="1169" extrusionOk="0">
                <a:moveTo>
                  <a:pt x="627" y="0"/>
                </a:moveTo>
                <a:cubicBezTo>
                  <a:pt x="345" y="0"/>
                  <a:pt x="64" y="169"/>
                  <a:pt x="35" y="525"/>
                </a:cubicBezTo>
                <a:cubicBezTo>
                  <a:pt x="1" y="945"/>
                  <a:pt x="314" y="1168"/>
                  <a:pt x="630" y="1168"/>
                </a:cubicBezTo>
                <a:cubicBezTo>
                  <a:pt x="911" y="1168"/>
                  <a:pt x="1193" y="992"/>
                  <a:pt x="1238" y="620"/>
                </a:cubicBezTo>
                <a:cubicBezTo>
                  <a:pt x="1272" y="216"/>
                  <a:pt x="948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699" name="Google Shape;699;p15"/>
          <p:cNvSpPr/>
          <p:nvPr/>
        </p:nvSpPr>
        <p:spPr>
          <a:xfrm flipH="1">
            <a:off x="682981" y="44078"/>
            <a:ext cx="53861" cy="49545"/>
          </a:xfrm>
          <a:custGeom>
            <a:avLst/>
            <a:gdLst/>
            <a:ahLst/>
            <a:cxnLst/>
            <a:rect l="l" t="t" r="r" b="b"/>
            <a:pathLst>
              <a:path w="1273" h="1171" extrusionOk="0">
                <a:moveTo>
                  <a:pt x="620" y="0"/>
                </a:moveTo>
                <a:cubicBezTo>
                  <a:pt x="340" y="0"/>
                  <a:pt x="64" y="169"/>
                  <a:pt x="35" y="522"/>
                </a:cubicBezTo>
                <a:cubicBezTo>
                  <a:pt x="1" y="946"/>
                  <a:pt x="330" y="1170"/>
                  <a:pt x="653" y="1170"/>
                </a:cubicBezTo>
                <a:cubicBezTo>
                  <a:pt x="934" y="1170"/>
                  <a:pt x="1209" y="1001"/>
                  <a:pt x="1238" y="648"/>
                </a:cubicBezTo>
                <a:cubicBezTo>
                  <a:pt x="1272" y="224"/>
                  <a:pt x="943" y="0"/>
                  <a:pt x="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700" name="Google Shape;700;p15"/>
          <p:cNvSpPr/>
          <p:nvPr/>
        </p:nvSpPr>
        <p:spPr>
          <a:xfrm rot="10800000" flipH="1">
            <a:off x="6679076" y="3461258"/>
            <a:ext cx="2457449" cy="1670907"/>
          </a:xfrm>
          <a:custGeom>
            <a:avLst/>
            <a:gdLst/>
            <a:ahLst/>
            <a:cxnLst/>
            <a:rect l="l" t="t" r="r" b="b"/>
            <a:pathLst>
              <a:path w="58082" h="39492" extrusionOk="0">
                <a:moveTo>
                  <a:pt x="634" y="0"/>
                </a:moveTo>
                <a:cubicBezTo>
                  <a:pt x="1" y="1394"/>
                  <a:pt x="951" y="3136"/>
                  <a:pt x="4593" y="5289"/>
                </a:cubicBezTo>
                <a:cubicBezTo>
                  <a:pt x="6345" y="6457"/>
                  <a:pt x="8360" y="6789"/>
                  <a:pt x="10465" y="6789"/>
                </a:cubicBezTo>
                <a:cubicBezTo>
                  <a:pt x="13231" y="6789"/>
                  <a:pt x="16153" y="6216"/>
                  <a:pt x="18837" y="6216"/>
                </a:cubicBezTo>
                <a:cubicBezTo>
                  <a:pt x="20869" y="6216"/>
                  <a:pt x="22765" y="6544"/>
                  <a:pt x="24354" y="7696"/>
                </a:cubicBezTo>
                <a:cubicBezTo>
                  <a:pt x="20491" y="11559"/>
                  <a:pt x="9406" y="10609"/>
                  <a:pt x="7475" y="16848"/>
                </a:cubicBezTo>
                <a:cubicBezTo>
                  <a:pt x="5763" y="22016"/>
                  <a:pt x="9437" y="23544"/>
                  <a:pt x="14088" y="23544"/>
                </a:cubicBezTo>
                <a:cubicBezTo>
                  <a:pt x="18557" y="23544"/>
                  <a:pt x="23927" y="22133"/>
                  <a:pt x="26286" y="21187"/>
                </a:cubicBezTo>
                <a:cubicBezTo>
                  <a:pt x="30584" y="19350"/>
                  <a:pt x="36644" y="14377"/>
                  <a:pt x="39852" y="14377"/>
                </a:cubicBezTo>
                <a:cubicBezTo>
                  <a:pt x="41679" y="14377"/>
                  <a:pt x="42582" y="15989"/>
                  <a:pt x="41709" y="20712"/>
                </a:cubicBezTo>
                <a:cubicBezTo>
                  <a:pt x="40252" y="26982"/>
                  <a:pt x="33507" y="32271"/>
                  <a:pt x="35913" y="39491"/>
                </a:cubicBezTo>
                <a:cubicBezTo>
                  <a:pt x="50513" y="37338"/>
                  <a:pt x="56308" y="22992"/>
                  <a:pt x="58082" y="10324"/>
                </a:cubicBezTo>
                <a:lnTo>
                  <a:pt x="58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1" name="Google Shape;701;p15"/>
          <p:cNvSpPr txBox="1">
            <a:spLocks noGrp="1"/>
          </p:cNvSpPr>
          <p:nvPr>
            <p:ph type="subTitle" idx="1"/>
          </p:nvPr>
        </p:nvSpPr>
        <p:spPr>
          <a:xfrm>
            <a:off x="803400" y="2235625"/>
            <a:ext cx="23016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15"/>
          <p:cNvSpPr txBox="1">
            <a:spLocks noGrp="1"/>
          </p:cNvSpPr>
          <p:nvPr>
            <p:ph type="subTitle" idx="2"/>
          </p:nvPr>
        </p:nvSpPr>
        <p:spPr>
          <a:xfrm>
            <a:off x="6095525" y="2235625"/>
            <a:ext cx="23016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15"/>
          <p:cNvSpPr txBox="1">
            <a:spLocks noGrp="1"/>
          </p:cNvSpPr>
          <p:nvPr>
            <p:ph type="subTitle" idx="3"/>
          </p:nvPr>
        </p:nvSpPr>
        <p:spPr>
          <a:xfrm>
            <a:off x="3449474" y="2235625"/>
            <a:ext cx="23016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4" name="Google Shape;704;p15"/>
          <p:cNvSpPr txBox="1">
            <a:spLocks noGrp="1"/>
          </p:cNvSpPr>
          <p:nvPr>
            <p:ph type="title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6033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lumns">
  <p:cSld name="Title and 4 columns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6"/>
          <p:cNvSpPr txBox="1">
            <a:spLocks noGrp="1"/>
          </p:cNvSpPr>
          <p:nvPr>
            <p:ph type="title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6"/>
          <p:cNvSpPr/>
          <p:nvPr/>
        </p:nvSpPr>
        <p:spPr>
          <a:xfrm>
            <a:off x="7051575" y="-25674"/>
            <a:ext cx="2357783" cy="1603391"/>
          </a:xfrm>
          <a:custGeom>
            <a:avLst/>
            <a:gdLst/>
            <a:ahLst/>
            <a:cxnLst/>
            <a:rect l="l" t="t" r="r" b="b"/>
            <a:pathLst>
              <a:path w="83639" h="56878" extrusionOk="0">
                <a:moveTo>
                  <a:pt x="919" y="1"/>
                </a:moveTo>
                <a:cubicBezTo>
                  <a:pt x="0" y="1996"/>
                  <a:pt x="1362" y="4498"/>
                  <a:pt x="6619" y="7633"/>
                </a:cubicBezTo>
                <a:cubicBezTo>
                  <a:pt x="9125" y="9300"/>
                  <a:pt x="12009" y="9775"/>
                  <a:pt x="15024" y="9775"/>
                </a:cubicBezTo>
                <a:cubicBezTo>
                  <a:pt x="19016" y="9775"/>
                  <a:pt x="23237" y="8943"/>
                  <a:pt x="27113" y="8943"/>
                </a:cubicBezTo>
                <a:cubicBezTo>
                  <a:pt x="30041" y="8943"/>
                  <a:pt x="32771" y="9417"/>
                  <a:pt x="35058" y="11085"/>
                </a:cubicBezTo>
                <a:cubicBezTo>
                  <a:pt x="29516" y="16658"/>
                  <a:pt x="13555" y="15265"/>
                  <a:pt x="10799" y="24291"/>
                </a:cubicBezTo>
                <a:cubicBezTo>
                  <a:pt x="8314" y="31716"/>
                  <a:pt x="13587" y="33909"/>
                  <a:pt x="20274" y="33909"/>
                </a:cubicBezTo>
                <a:cubicBezTo>
                  <a:pt x="26705" y="33909"/>
                  <a:pt x="34445" y="31880"/>
                  <a:pt x="37845" y="30529"/>
                </a:cubicBezTo>
                <a:cubicBezTo>
                  <a:pt x="44039" y="27866"/>
                  <a:pt x="52765" y="20704"/>
                  <a:pt x="57382" y="20704"/>
                </a:cubicBezTo>
                <a:cubicBezTo>
                  <a:pt x="60012" y="20704"/>
                  <a:pt x="61309" y="23029"/>
                  <a:pt x="60045" y="29833"/>
                </a:cubicBezTo>
                <a:cubicBezTo>
                  <a:pt x="57986" y="38858"/>
                  <a:pt x="48264" y="46491"/>
                  <a:pt x="51716" y="56878"/>
                </a:cubicBezTo>
                <a:cubicBezTo>
                  <a:pt x="72744" y="53806"/>
                  <a:pt x="81105" y="33095"/>
                  <a:pt x="83638" y="14885"/>
                </a:cubicBezTo>
                <a:lnTo>
                  <a:pt x="836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08" name="Google Shape;708;p16"/>
          <p:cNvGrpSpPr/>
          <p:nvPr/>
        </p:nvGrpSpPr>
        <p:grpSpPr>
          <a:xfrm>
            <a:off x="7500419" y="630039"/>
            <a:ext cx="144489" cy="135334"/>
            <a:chOff x="7500418" y="630039"/>
            <a:chExt cx="144489" cy="135334"/>
          </a:xfrm>
        </p:grpSpPr>
        <p:sp>
          <p:nvSpPr>
            <p:cNvPr id="709" name="Google Shape;709;p16"/>
            <p:cNvSpPr/>
            <p:nvPr/>
          </p:nvSpPr>
          <p:spPr>
            <a:xfrm>
              <a:off x="7500418" y="705304"/>
              <a:ext cx="65112" cy="49886"/>
            </a:xfrm>
            <a:custGeom>
              <a:avLst/>
              <a:gdLst/>
              <a:ahLst/>
              <a:cxnLst/>
              <a:rect l="l" t="t" r="r" b="b"/>
              <a:pathLst>
                <a:path w="2027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7545165" y="630039"/>
              <a:ext cx="65144" cy="49854"/>
            </a:xfrm>
            <a:custGeom>
              <a:avLst/>
              <a:gdLst/>
              <a:ahLst/>
              <a:cxnLst/>
              <a:rect l="l" t="t" r="r" b="b"/>
              <a:pathLst>
                <a:path w="2028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7580790" y="715487"/>
              <a:ext cx="64117" cy="49886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1013" y="0"/>
                  </a:moveTo>
                  <a:cubicBezTo>
                    <a:pt x="0" y="0"/>
                    <a:pt x="0" y="1552"/>
                    <a:pt x="1013" y="1552"/>
                  </a:cubicBezTo>
                  <a:cubicBezTo>
                    <a:pt x="1995" y="1552"/>
                    <a:pt x="1995" y="0"/>
                    <a:pt x="10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2" name="Google Shape;712;p16"/>
          <p:cNvGrpSpPr/>
          <p:nvPr/>
        </p:nvGrpSpPr>
        <p:grpSpPr>
          <a:xfrm>
            <a:off x="74615" y="4361159"/>
            <a:ext cx="965451" cy="782343"/>
            <a:chOff x="74615" y="4361158"/>
            <a:chExt cx="965451" cy="782343"/>
          </a:xfrm>
        </p:grpSpPr>
        <p:sp>
          <p:nvSpPr>
            <p:cNvPr id="713" name="Google Shape;713;p16"/>
            <p:cNvSpPr/>
            <p:nvPr/>
          </p:nvSpPr>
          <p:spPr>
            <a:xfrm>
              <a:off x="465266" y="4550074"/>
              <a:ext cx="574800" cy="570014"/>
            </a:xfrm>
            <a:custGeom>
              <a:avLst/>
              <a:gdLst/>
              <a:ahLst/>
              <a:cxnLst/>
              <a:rect l="l" t="t" r="r" b="b"/>
              <a:pathLst>
                <a:path w="17894" h="17745" extrusionOk="0">
                  <a:moveTo>
                    <a:pt x="15445" y="0"/>
                  </a:moveTo>
                  <a:cubicBezTo>
                    <a:pt x="13378" y="0"/>
                    <a:pt x="11132" y="4304"/>
                    <a:pt x="9628" y="4982"/>
                  </a:cubicBezTo>
                  <a:cubicBezTo>
                    <a:pt x="9553" y="3906"/>
                    <a:pt x="10052" y="1324"/>
                    <a:pt x="9074" y="1324"/>
                  </a:cubicBezTo>
                  <a:cubicBezTo>
                    <a:pt x="8816" y="1324"/>
                    <a:pt x="8453" y="1505"/>
                    <a:pt x="7950" y="1942"/>
                  </a:cubicBezTo>
                  <a:cubicBezTo>
                    <a:pt x="6176" y="3367"/>
                    <a:pt x="6176" y="6186"/>
                    <a:pt x="4720" y="7801"/>
                  </a:cubicBezTo>
                  <a:cubicBezTo>
                    <a:pt x="4403" y="6977"/>
                    <a:pt x="4561" y="4412"/>
                    <a:pt x="3611" y="4032"/>
                  </a:cubicBezTo>
                  <a:cubicBezTo>
                    <a:pt x="3480" y="3968"/>
                    <a:pt x="3354" y="3939"/>
                    <a:pt x="3233" y="3939"/>
                  </a:cubicBezTo>
                  <a:cubicBezTo>
                    <a:pt x="2095" y="3939"/>
                    <a:pt x="1395" y="6525"/>
                    <a:pt x="1109" y="7326"/>
                  </a:cubicBezTo>
                  <a:cubicBezTo>
                    <a:pt x="1" y="10778"/>
                    <a:pt x="571" y="13976"/>
                    <a:pt x="793" y="17523"/>
                  </a:cubicBezTo>
                  <a:lnTo>
                    <a:pt x="1046" y="17745"/>
                  </a:lnTo>
                  <a:cubicBezTo>
                    <a:pt x="3928" y="16446"/>
                    <a:pt x="6588" y="15180"/>
                    <a:pt x="9723" y="14388"/>
                  </a:cubicBezTo>
                  <a:cubicBezTo>
                    <a:pt x="10832" y="14040"/>
                    <a:pt x="14695" y="13818"/>
                    <a:pt x="14917" y="12298"/>
                  </a:cubicBezTo>
                  <a:cubicBezTo>
                    <a:pt x="15070" y="11032"/>
                    <a:pt x="13574" y="10916"/>
                    <a:pt x="12151" y="10916"/>
                  </a:cubicBezTo>
                  <a:cubicBezTo>
                    <a:pt x="11834" y="10916"/>
                    <a:pt x="11520" y="10922"/>
                    <a:pt x="11228" y="10922"/>
                  </a:cubicBezTo>
                  <a:cubicBezTo>
                    <a:pt x="10672" y="10922"/>
                    <a:pt x="10199" y="10901"/>
                    <a:pt x="9945" y="10778"/>
                  </a:cubicBezTo>
                  <a:cubicBezTo>
                    <a:pt x="10610" y="8846"/>
                    <a:pt x="14537" y="8909"/>
                    <a:pt x="16057" y="8023"/>
                  </a:cubicBezTo>
                  <a:cubicBezTo>
                    <a:pt x="17514" y="7072"/>
                    <a:pt x="16944" y="6091"/>
                    <a:pt x="15424" y="6027"/>
                  </a:cubicBezTo>
                  <a:cubicBezTo>
                    <a:pt x="15353" y="6021"/>
                    <a:pt x="15283" y="6018"/>
                    <a:pt x="15213" y="6018"/>
                  </a:cubicBezTo>
                  <a:cubicBezTo>
                    <a:pt x="14350" y="6018"/>
                    <a:pt x="13491" y="6464"/>
                    <a:pt x="12670" y="6464"/>
                  </a:cubicBezTo>
                  <a:cubicBezTo>
                    <a:pt x="12563" y="6464"/>
                    <a:pt x="12457" y="6456"/>
                    <a:pt x="12352" y="6439"/>
                  </a:cubicBezTo>
                  <a:cubicBezTo>
                    <a:pt x="12922" y="5457"/>
                    <a:pt x="17894" y="802"/>
                    <a:pt x="15899" y="74"/>
                  </a:cubicBezTo>
                  <a:cubicBezTo>
                    <a:pt x="15749" y="24"/>
                    <a:pt x="15597" y="0"/>
                    <a:pt x="1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485150" y="4607028"/>
              <a:ext cx="452413" cy="510523"/>
            </a:xfrm>
            <a:custGeom>
              <a:avLst/>
              <a:gdLst/>
              <a:ahLst/>
              <a:cxnLst/>
              <a:rect l="l" t="t" r="r" b="b"/>
              <a:pathLst>
                <a:path w="14084" h="15893" extrusionOk="0">
                  <a:moveTo>
                    <a:pt x="13741" y="1"/>
                  </a:moveTo>
                  <a:cubicBezTo>
                    <a:pt x="13668" y="1"/>
                    <a:pt x="13594" y="32"/>
                    <a:pt x="13538" y="106"/>
                  </a:cubicBezTo>
                  <a:cubicBezTo>
                    <a:pt x="9421" y="5585"/>
                    <a:pt x="3879" y="9796"/>
                    <a:pt x="110" y="15529"/>
                  </a:cubicBezTo>
                  <a:cubicBezTo>
                    <a:pt x="1" y="15726"/>
                    <a:pt x="164" y="15893"/>
                    <a:pt x="338" y="15893"/>
                  </a:cubicBezTo>
                  <a:cubicBezTo>
                    <a:pt x="416" y="15893"/>
                    <a:pt x="495" y="15860"/>
                    <a:pt x="554" y="15782"/>
                  </a:cubicBezTo>
                  <a:cubicBezTo>
                    <a:pt x="4322" y="10050"/>
                    <a:pt x="9864" y="5806"/>
                    <a:pt x="13950" y="359"/>
                  </a:cubicBezTo>
                  <a:cubicBezTo>
                    <a:pt x="14084" y="180"/>
                    <a:pt x="13917" y="1"/>
                    <a:pt x="13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678917" y="4686919"/>
              <a:ext cx="253157" cy="193313"/>
            </a:xfrm>
            <a:custGeom>
              <a:avLst/>
              <a:gdLst/>
              <a:ahLst/>
              <a:cxnLst/>
              <a:rect l="l" t="t" r="r" b="b"/>
              <a:pathLst>
                <a:path w="7881" h="6018" extrusionOk="0">
                  <a:moveTo>
                    <a:pt x="944" y="1"/>
                  </a:moveTo>
                  <a:cubicBezTo>
                    <a:pt x="847" y="1"/>
                    <a:pt x="754" y="56"/>
                    <a:pt x="729" y="184"/>
                  </a:cubicBezTo>
                  <a:cubicBezTo>
                    <a:pt x="380" y="2021"/>
                    <a:pt x="0" y="3921"/>
                    <a:pt x="159" y="5789"/>
                  </a:cubicBezTo>
                  <a:cubicBezTo>
                    <a:pt x="159" y="5927"/>
                    <a:pt x="279" y="6017"/>
                    <a:pt x="414" y="6017"/>
                  </a:cubicBezTo>
                  <a:cubicBezTo>
                    <a:pt x="434" y="6017"/>
                    <a:pt x="455" y="6015"/>
                    <a:pt x="475" y="6011"/>
                  </a:cubicBezTo>
                  <a:cubicBezTo>
                    <a:pt x="2946" y="5504"/>
                    <a:pt x="5226" y="4364"/>
                    <a:pt x="7601" y="3541"/>
                  </a:cubicBezTo>
                  <a:cubicBezTo>
                    <a:pt x="7881" y="3429"/>
                    <a:pt x="7814" y="3045"/>
                    <a:pt x="7576" y="3045"/>
                  </a:cubicBezTo>
                  <a:cubicBezTo>
                    <a:pt x="7545" y="3045"/>
                    <a:pt x="7511" y="3051"/>
                    <a:pt x="7474" y="3066"/>
                  </a:cubicBezTo>
                  <a:cubicBezTo>
                    <a:pt x="5192" y="3857"/>
                    <a:pt x="2998" y="4940"/>
                    <a:pt x="638" y="5474"/>
                  </a:cubicBezTo>
                  <a:lnTo>
                    <a:pt x="638" y="5474"/>
                  </a:lnTo>
                  <a:cubicBezTo>
                    <a:pt x="519" y="3739"/>
                    <a:pt x="875" y="1983"/>
                    <a:pt x="1204" y="311"/>
                  </a:cubicBezTo>
                  <a:cubicBezTo>
                    <a:pt x="1242" y="122"/>
                    <a:pt x="1088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554793" y="4793021"/>
              <a:ext cx="267259" cy="221806"/>
            </a:xfrm>
            <a:custGeom>
              <a:avLst/>
              <a:gdLst/>
              <a:ahLst/>
              <a:cxnLst/>
              <a:rect l="l" t="t" r="r" b="b"/>
              <a:pathLst>
                <a:path w="8320" h="6905" extrusionOk="0">
                  <a:moveTo>
                    <a:pt x="242" y="0"/>
                  </a:moveTo>
                  <a:cubicBezTo>
                    <a:pt x="119" y="0"/>
                    <a:pt x="1" y="80"/>
                    <a:pt x="1" y="238"/>
                  </a:cubicBezTo>
                  <a:cubicBezTo>
                    <a:pt x="159" y="2360"/>
                    <a:pt x="412" y="4513"/>
                    <a:pt x="317" y="6667"/>
                  </a:cubicBezTo>
                  <a:cubicBezTo>
                    <a:pt x="317" y="6796"/>
                    <a:pt x="445" y="6905"/>
                    <a:pt x="561" y="6905"/>
                  </a:cubicBezTo>
                  <a:cubicBezTo>
                    <a:pt x="586" y="6905"/>
                    <a:pt x="611" y="6900"/>
                    <a:pt x="634" y="6888"/>
                  </a:cubicBezTo>
                  <a:cubicBezTo>
                    <a:pt x="3073" y="6160"/>
                    <a:pt x="5543" y="5590"/>
                    <a:pt x="8013" y="5115"/>
                  </a:cubicBezTo>
                  <a:cubicBezTo>
                    <a:pt x="8319" y="5084"/>
                    <a:pt x="8211" y="4638"/>
                    <a:pt x="7916" y="4638"/>
                  </a:cubicBezTo>
                  <a:cubicBezTo>
                    <a:pt x="7907" y="4638"/>
                    <a:pt x="7897" y="4639"/>
                    <a:pt x="7886" y="4640"/>
                  </a:cubicBezTo>
                  <a:cubicBezTo>
                    <a:pt x="5526" y="5094"/>
                    <a:pt x="3165" y="5635"/>
                    <a:pt x="832" y="6317"/>
                  </a:cubicBezTo>
                  <a:lnTo>
                    <a:pt x="832" y="6317"/>
                  </a:lnTo>
                  <a:cubicBezTo>
                    <a:pt x="864" y="4280"/>
                    <a:pt x="657" y="2245"/>
                    <a:pt x="507" y="238"/>
                  </a:cubicBezTo>
                  <a:cubicBezTo>
                    <a:pt x="492" y="80"/>
                    <a:pt x="365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74615" y="4361158"/>
              <a:ext cx="492406" cy="782343"/>
            </a:xfrm>
            <a:custGeom>
              <a:avLst/>
              <a:gdLst/>
              <a:ahLst/>
              <a:cxnLst/>
              <a:rect l="l" t="t" r="r" b="b"/>
              <a:pathLst>
                <a:path w="15329" h="24355" extrusionOk="0">
                  <a:moveTo>
                    <a:pt x="1" y="1"/>
                  </a:moveTo>
                  <a:lnTo>
                    <a:pt x="1" y="1"/>
                  </a:lnTo>
                  <a:cubicBezTo>
                    <a:pt x="191" y="9977"/>
                    <a:pt x="1933" y="21124"/>
                    <a:pt x="13460" y="24354"/>
                  </a:cubicBezTo>
                  <a:cubicBezTo>
                    <a:pt x="15329" y="15930"/>
                    <a:pt x="9533" y="42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142331" y="4459905"/>
              <a:ext cx="359033" cy="681061"/>
            </a:xfrm>
            <a:custGeom>
              <a:avLst/>
              <a:gdLst/>
              <a:ahLst/>
              <a:cxnLst/>
              <a:rect l="l" t="t" r="r" b="b"/>
              <a:pathLst>
                <a:path w="11177" h="21202" extrusionOk="0">
                  <a:moveTo>
                    <a:pt x="350" y="1"/>
                  </a:moveTo>
                  <a:cubicBezTo>
                    <a:pt x="178" y="1"/>
                    <a:pt x="0" y="182"/>
                    <a:pt x="110" y="379"/>
                  </a:cubicBezTo>
                  <a:cubicBezTo>
                    <a:pt x="3847" y="7156"/>
                    <a:pt x="6697" y="14408"/>
                    <a:pt x="10624" y="21090"/>
                  </a:cubicBezTo>
                  <a:cubicBezTo>
                    <a:pt x="10673" y="21168"/>
                    <a:pt x="10748" y="21201"/>
                    <a:pt x="10825" y="21201"/>
                  </a:cubicBezTo>
                  <a:cubicBezTo>
                    <a:pt x="10998" y="21201"/>
                    <a:pt x="11177" y="21034"/>
                    <a:pt x="11067" y="20837"/>
                  </a:cubicBezTo>
                  <a:cubicBezTo>
                    <a:pt x="7140" y="14155"/>
                    <a:pt x="4290" y="6903"/>
                    <a:pt x="553" y="125"/>
                  </a:cubicBezTo>
                  <a:cubicBezTo>
                    <a:pt x="504" y="37"/>
                    <a:pt x="428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168029" y="4663822"/>
              <a:ext cx="181813" cy="154927"/>
            </a:xfrm>
            <a:custGeom>
              <a:avLst/>
              <a:gdLst/>
              <a:ahLst/>
              <a:cxnLst/>
              <a:rect l="l" t="t" r="r" b="b"/>
              <a:pathLst>
                <a:path w="5660" h="4823" extrusionOk="0">
                  <a:moveTo>
                    <a:pt x="5414" y="0"/>
                  </a:moveTo>
                  <a:cubicBezTo>
                    <a:pt x="5287" y="0"/>
                    <a:pt x="5153" y="80"/>
                    <a:pt x="5137" y="238"/>
                  </a:cubicBezTo>
                  <a:cubicBezTo>
                    <a:pt x="5078" y="1561"/>
                    <a:pt x="4937" y="2884"/>
                    <a:pt x="4715" y="4207"/>
                  </a:cubicBezTo>
                  <a:lnTo>
                    <a:pt x="4715" y="4207"/>
                  </a:lnTo>
                  <a:cubicBezTo>
                    <a:pt x="3300" y="3572"/>
                    <a:pt x="1859" y="3016"/>
                    <a:pt x="418" y="2486"/>
                  </a:cubicBezTo>
                  <a:cubicBezTo>
                    <a:pt x="390" y="2478"/>
                    <a:pt x="363" y="2474"/>
                    <a:pt x="337" y="2474"/>
                  </a:cubicBezTo>
                  <a:cubicBezTo>
                    <a:pt x="82" y="2474"/>
                    <a:pt x="0" y="2875"/>
                    <a:pt x="260" y="2961"/>
                  </a:cubicBezTo>
                  <a:cubicBezTo>
                    <a:pt x="1780" y="3531"/>
                    <a:pt x="3332" y="4102"/>
                    <a:pt x="4789" y="4798"/>
                  </a:cubicBezTo>
                  <a:cubicBezTo>
                    <a:pt x="4821" y="4815"/>
                    <a:pt x="4858" y="4823"/>
                    <a:pt x="4896" y="4823"/>
                  </a:cubicBezTo>
                  <a:cubicBezTo>
                    <a:pt x="5003" y="4823"/>
                    <a:pt x="5113" y="4757"/>
                    <a:pt x="5137" y="4640"/>
                  </a:cubicBezTo>
                  <a:cubicBezTo>
                    <a:pt x="5390" y="3183"/>
                    <a:pt x="5549" y="1726"/>
                    <a:pt x="5644" y="238"/>
                  </a:cubicBezTo>
                  <a:cubicBezTo>
                    <a:pt x="5659" y="80"/>
                    <a:pt x="5541" y="0"/>
                    <a:pt x="5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499" y="4834460"/>
              <a:ext cx="196815" cy="139347"/>
            </a:xfrm>
            <a:custGeom>
              <a:avLst/>
              <a:gdLst/>
              <a:ahLst/>
              <a:cxnLst/>
              <a:rect l="l" t="t" r="r" b="b"/>
              <a:pathLst>
                <a:path w="6127" h="4338" extrusionOk="0">
                  <a:moveTo>
                    <a:pt x="5893" y="1"/>
                  </a:moveTo>
                  <a:cubicBezTo>
                    <a:pt x="5771" y="1"/>
                    <a:pt x="5636" y="72"/>
                    <a:pt x="5604" y="215"/>
                  </a:cubicBezTo>
                  <a:cubicBezTo>
                    <a:pt x="5456" y="1430"/>
                    <a:pt x="5280" y="2645"/>
                    <a:pt x="4843" y="3783"/>
                  </a:cubicBezTo>
                  <a:lnTo>
                    <a:pt x="4843" y="3783"/>
                  </a:lnTo>
                  <a:cubicBezTo>
                    <a:pt x="3355" y="3210"/>
                    <a:pt x="1867" y="2690"/>
                    <a:pt x="379" y="2083"/>
                  </a:cubicBezTo>
                  <a:cubicBezTo>
                    <a:pt x="346" y="2068"/>
                    <a:pt x="315" y="2062"/>
                    <a:pt x="287" y="2062"/>
                  </a:cubicBezTo>
                  <a:cubicBezTo>
                    <a:pt x="70" y="2062"/>
                    <a:pt x="0" y="2446"/>
                    <a:pt x="252" y="2558"/>
                  </a:cubicBezTo>
                  <a:cubicBezTo>
                    <a:pt x="1804" y="3192"/>
                    <a:pt x="3356" y="3762"/>
                    <a:pt x="4908" y="4332"/>
                  </a:cubicBezTo>
                  <a:cubicBezTo>
                    <a:pt x="4929" y="4336"/>
                    <a:pt x="4948" y="4338"/>
                    <a:pt x="4967" y="4338"/>
                  </a:cubicBezTo>
                  <a:cubicBezTo>
                    <a:pt x="5090" y="4338"/>
                    <a:pt x="5169" y="4252"/>
                    <a:pt x="5224" y="4142"/>
                  </a:cubicBezTo>
                  <a:cubicBezTo>
                    <a:pt x="5731" y="2906"/>
                    <a:pt x="5921" y="1545"/>
                    <a:pt x="6111" y="215"/>
                  </a:cubicBezTo>
                  <a:cubicBezTo>
                    <a:pt x="6127" y="72"/>
                    <a:pt x="6016" y="1"/>
                    <a:pt x="58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1" name="Google Shape;721;p16"/>
          <p:cNvGrpSpPr/>
          <p:nvPr/>
        </p:nvGrpSpPr>
        <p:grpSpPr>
          <a:xfrm>
            <a:off x="585885" y="-306831"/>
            <a:ext cx="1907431" cy="881712"/>
            <a:chOff x="87109" y="-306831"/>
            <a:chExt cx="1907431" cy="881712"/>
          </a:xfrm>
        </p:grpSpPr>
        <p:sp>
          <p:nvSpPr>
            <p:cNvPr id="722" name="Google Shape;722;p16"/>
            <p:cNvSpPr/>
            <p:nvPr/>
          </p:nvSpPr>
          <p:spPr>
            <a:xfrm rot="360260">
              <a:off x="212902" y="-4043"/>
              <a:ext cx="202460" cy="185275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16"/>
            <p:cNvSpPr/>
            <p:nvPr/>
          </p:nvSpPr>
          <p:spPr>
            <a:xfrm rot="360260">
              <a:off x="480671" y="221827"/>
              <a:ext cx="188230" cy="184825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16"/>
            <p:cNvSpPr/>
            <p:nvPr/>
          </p:nvSpPr>
          <p:spPr>
            <a:xfrm rot="360260">
              <a:off x="1484469" y="216518"/>
              <a:ext cx="199409" cy="189965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16"/>
            <p:cNvSpPr/>
            <p:nvPr/>
          </p:nvSpPr>
          <p:spPr>
            <a:xfrm rot="360260">
              <a:off x="794435" y="378454"/>
              <a:ext cx="186207" cy="168155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16"/>
            <p:cNvSpPr/>
            <p:nvPr/>
          </p:nvSpPr>
          <p:spPr>
            <a:xfrm rot="360260">
              <a:off x="1136792" y="384583"/>
              <a:ext cx="181099" cy="181324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16"/>
            <p:cNvSpPr/>
            <p:nvPr/>
          </p:nvSpPr>
          <p:spPr>
            <a:xfrm rot="360260">
              <a:off x="115348" y="-211770"/>
              <a:ext cx="1850953" cy="63699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8" name="Google Shape;728;p16"/>
          <p:cNvGrpSpPr/>
          <p:nvPr/>
        </p:nvGrpSpPr>
        <p:grpSpPr>
          <a:xfrm>
            <a:off x="-424144" y="-449551"/>
            <a:ext cx="1906374" cy="1523720"/>
            <a:chOff x="-424144" y="-449551"/>
            <a:chExt cx="1906374" cy="1523720"/>
          </a:xfrm>
        </p:grpSpPr>
        <p:sp>
          <p:nvSpPr>
            <p:cNvPr id="729" name="Google Shape;729;p16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6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6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6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6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16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5" name="Google Shape;735;p16"/>
          <p:cNvSpPr txBox="1">
            <a:spLocks noGrp="1"/>
          </p:cNvSpPr>
          <p:nvPr>
            <p:ph type="subTitle" idx="1"/>
          </p:nvPr>
        </p:nvSpPr>
        <p:spPr>
          <a:xfrm>
            <a:off x="713225" y="1368750"/>
            <a:ext cx="37227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36" name="Google Shape;736;p16"/>
          <p:cNvSpPr txBox="1">
            <a:spLocks noGrp="1"/>
          </p:cNvSpPr>
          <p:nvPr>
            <p:ph type="subTitle" idx="2"/>
          </p:nvPr>
        </p:nvSpPr>
        <p:spPr>
          <a:xfrm>
            <a:off x="713225" y="3161075"/>
            <a:ext cx="37227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37" name="Google Shape;737;p16"/>
          <p:cNvSpPr txBox="1">
            <a:spLocks noGrp="1"/>
          </p:cNvSpPr>
          <p:nvPr>
            <p:ph type="subTitle" idx="3"/>
          </p:nvPr>
        </p:nvSpPr>
        <p:spPr>
          <a:xfrm>
            <a:off x="4708075" y="3161075"/>
            <a:ext cx="37227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38" name="Google Shape;738;p16"/>
          <p:cNvSpPr txBox="1">
            <a:spLocks noGrp="1"/>
          </p:cNvSpPr>
          <p:nvPr>
            <p:ph type="subTitle" idx="4"/>
          </p:nvPr>
        </p:nvSpPr>
        <p:spPr>
          <a:xfrm>
            <a:off x="4708075" y="1368750"/>
            <a:ext cx="37227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461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lumns 2">
  <p:cSld name="Title and 4 columns 2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7"/>
          <p:cNvSpPr/>
          <p:nvPr/>
        </p:nvSpPr>
        <p:spPr>
          <a:xfrm rot="10800000">
            <a:off x="-297226" y="-26489"/>
            <a:ext cx="3413426" cy="998190"/>
          </a:xfrm>
          <a:custGeom>
            <a:avLst/>
            <a:gdLst/>
            <a:ahLst/>
            <a:cxnLst/>
            <a:rect l="l" t="t" r="r" b="b"/>
            <a:pathLst>
              <a:path w="123284" h="36052" extrusionOk="0">
                <a:moveTo>
                  <a:pt x="24808" y="1"/>
                </a:moveTo>
                <a:cubicBezTo>
                  <a:pt x="24225" y="1"/>
                  <a:pt x="23619" y="155"/>
                  <a:pt x="22987" y="487"/>
                </a:cubicBezTo>
                <a:cubicBezTo>
                  <a:pt x="13772" y="5427"/>
                  <a:pt x="24698" y="19995"/>
                  <a:pt x="24064" y="26424"/>
                </a:cubicBezTo>
                <a:cubicBezTo>
                  <a:pt x="23889" y="28399"/>
                  <a:pt x="23217" y="29185"/>
                  <a:pt x="22237" y="29185"/>
                </a:cubicBezTo>
                <a:cubicBezTo>
                  <a:pt x="18439" y="29185"/>
                  <a:pt x="10001" y="17384"/>
                  <a:pt x="7786" y="17208"/>
                </a:cubicBezTo>
                <a:cubicBezTo>
                  <a:pt x="7628" y="17197"/>
                  <a:pt x="7478" y="17192"/>
                  <a:pt x="7334" y="17192"/>
                </a:cubicBezTo>
                <a:cubicBezTo>
                  <a:pt x="1" y="17192"/>
                  <a:pt x="10555" y="31206"/>
                  <a:pt x="14468" y="36051"/>
                </a:cubicBezTo>
                <a:lnTo>
                  <a:pt x="117931" y="36051"/>
                </a:lnTo>
                <a:cubicBezTo>
                  <a:pt x="120686" y="31364"/>
                  <a:pt x="123283" y="25379"/>
                  <a:pt x="120623" y="23415"/>
                </a:cubicBezTo>
                <a:cubicBezTo>
                  <a:pt x="119602" y="22657"/>
                  <a:pt x="118721" y="22343"/>
                  <a:pt x="117939" y="22343"/>
                </a:cubicBezTo>
                <a:cubicBezTo>
                  <a:pt x="114162" y="22343"/>
                  <a:pt x="112735" y="29684"/>
                  <a:pt x="109339" y="29684"/>
                </a:cubicBezTo>
                <a:cubicBezTo>
                  <a:pt x="108272" y="29684"/>
                  <a:pt x="107011" y="28960"/>
                  <a:pt x="105422" y="27057"/>
                </a:cubicBezTo>
                <a:cubicBezTo>
                  <a:pt x="101848" y="22929"/>
                  <a:pt x="94686" y="2584"/>
                  <a:pt x="86778" y="2584"/>
                </a:cubicBezTo>
                <a:cubicBezTo>
                  <a:pt x="85648" y="2584"/>
                  <a:pt x="84502" y="3000"/>
                  <a:pt x="83349" y="3939"/>
                </a:cubicBezTo>
                <a:cubicBezTo>
                  <a:pt x="75431" y="10368"/>
                  <a:pt x="90854" y="24049"/>
                  <a:pt x="84647" y="29844"/>
                </a:cubicBezTo>
                <a:cubicBezTo>
                  <a:pt x="83907" y="30555"/>
                  <a:pt x="83201" y="30862"/>
                  <a:pt x="82522" y="30862"/>
                </a:cubicBezTo>
                <a:cubicBezTo>
                  <a:pt x="78202" y="30862"/>
                  <a:pt x="74956" y="18447"/>
                  <a:pt x="70860" y="18447"/>
                </a:cubicBezTo>
                <a:cubicBezTo>
                  <a:pt x="70748" y="18447"/>
                  <a:pt x="70636" y="18456"/>
                  <a:pt x="70523" y="18475"/>
                </a:cubicBezTo>
                <a:cubicBezTo>
                  <a:pt x="65150" y="19297"/>
                  <a:pt x="64758" y="30926"/>
                  <a:pt x="59606" y="30926"/>
                </a:cubicBezTo>
                <a:cubicBezTo>
                  <a:pt x="59201" y="30926"/>
                  <a:pt x="58767" y="30854"/>
                  <a:pt x="58298" y="30699"/>
                </a:cubicBezTo>
                <a:cubicBezTo>
                  <a:pt x="50825" y="28324"/>
                  <a:pt x="61940" y="11635"/>
                  <a:pt x="53168" y="9703"/>
                </a:cubicBezTo>
                <a:cubicBezTo>
                  <a:pt x="52526" y="9550"/>
                  <a:pt x="51925" y="9478"/>
                  <a:pt x="51361" y="9478"/>
                </a:cubicBezTo>
                <a:cubicBezTo>
                  <a:pt x="43268" y="9478"/>
                  <a:pt x="42748" y="24272"/>
                  <a:pt x="37745" y="27469"/>
                </a:cubicBezTo>
                <a:cubicBezTo>
                  <a:pt x="36700" y="26424"/>
                  <a:pt x="36478" y="25125"/>
                  <a:pt x="36035" y="23415"/>
                </a:cubicBezTo>
                <a:cubicBezTo>
                  <a:pt x="34872" y="19287"/>
                  <a:pt x="31334" y="1"/>
                  <a:pt x="24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1" name="Google Shape;741;p17"/>
          <p:cNvSpPr txBox="1">
            <a:spLocks noGrp="1"/>
          </p:cNvSpPr>
          <p:nvPr>
            <p:ph type="title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1"/>
          </p:nvPr>
        </p:nvSpPr>
        <p:spPr>
          <a:xfrm>
            <a:off x="798125" y="1882288"/>
            <a:ext cx="27393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2"/>
          </p:nvPr>
        </p:nvSpPr>
        <p:spPr>
          <a:xfrm>
            <a:off x="798125" y="3330876"/>
            <a:ext cx="27393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44" name="Google Shape;744;p17"/>
          <p:cNvSpPr txBox="1">
            <a:spLocks noGrp="1"/>
          </p:cNvSpPr>
          <p:nvPr>
            <p:ph type="subTitle" idx="3"/>
          </p:nvPr>
        </p:nvSpPr>
        <p:spPr>
          <a:xfrm>
            <a:off x="4816725" y="1915276"/>
            <a:ext cx="27393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45" name="Google Shape;745;p17"/>
          <p:cNvSpPr txBox="1">
            <a:spLocks noGrp="1"/>
          </p:cNvSpPr>
          <p:nvPr>
            <p:ph type="subTitle" idx="4"/>
          </p:nvPr>
        </p:nvSpPr>
        <p:spPr>
          <a:xfrm>
            <a:off x="4816725" y="3330876"/>
            <a:ext cx="27393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46" name="Google Shape;746;p17"/>
          <p:cNvSpPr txBox="1">
            <a:spLocks noGrp="1"/>
          </p:cNvSpPr>
          <p:nvPr>
            <p:ph type="subTitle" idx="5"/>
          </p:nvPr>
        </p:nvSpPr>
        <p:spPr>
          <a:xfrm>
            <a:off x="635400" y="1499900"/>
            <a:ext cx="7717500" cy="3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747" name="Google Shape;747;p17"/>
          <p:cNvGrpSpPr/>
          <p:nvPr/>
        </p:nvGrpSpPr>
        <p:grpSpPr>
          <a:xfrm>
            <a:off x="8516973" y="4430794"/>
            <a:ext cx="701941" cy="712703"/>
            <a:chOff x="8516972" y="4430793"/>
            <a:chExt cx="701941" cy="712703"/>
          </a:xfrm>
        </p:grpSpPr>
        <p:sp>
          <p:nvSpPr>
            <p:cNvPr id="748" name="Google Shape;748;p17"/>
            <p:cNvSpPr/>
            <p:nvPr/>
          </p:nvSpPr>
          <p:spPr>
            <a:xfrm>
              <a:off x="8516972" y="4467252"/>
              <a:ext cx="701941" cy="676243"/>
            </a:xfrm>
            <a:custGeom>
              <a:avLst/>
              <a:gdLst/>
              <a:ahLst/>
              <a:cxnLst/>
              <a:rect l="l" t="t" r="r" b="b"/>
              <a:pathLst>
                <a:path w="21852" h="21052" extrusionOk="0">
                  <a:moveTo>
                    <a:pt x="7339" y="1"/>
                  </a:moveTo>
                  <a:cubicBezTo>
                    <a:pt x="7188" y="1"/>
                    <a:pt x="7050" y="122"/>
                    <a:pt x="7126" y="311"/>
                  </a:cubicBezTo>
                  <a:cubicBezTo>
                    <a:pt x="7601" y="1609"/>
                    <a:pt x="8234" y="2781"/>
                    <a:pt x="8962" y="3953"/>
                  </a:cubicBezTo>
                  <a:cubicBezTo>
                    <a:pt x="9026" y="4048"/>
                    <a:pt x="9152" y="4079"/>
                    <a:pt x="9247" y="4079"/>
                  </a:cubicBezTo>
                  <a:cubicBezTo>
                    <a:pt x="10435" y="3809"/>
                    <a:pt x="11663" y="3551"/>
                    <a:pt x="12879" y="3551"/>
                  </a:cubicBezTo>
                  <a:cubicBezTo>
                    <a:pt x="13511" y="3551"/>
                    <a:pt x="14140" y="3621"/>
                    <a:pt x="14758" y="3794"/>
                  </a:cubicBezTo>
                  <a:cubicBezTo>
                    <a:pt x="16658" y="4301"/>
                    <a:pt x="18400" y="5695"/>
                    <a:pt x="19413" y="7373"/>
                  </a:cubicBezTo>
                  <a:cubicBezTo>
                    <a:pt x="21472" y="10857"/>
                    <a:pt x="19888" y="15480"/>
                    <a:pt x="16975" y="17950"/>
                  </a:cubicBezTo>
                  <a:cubicBezTo>
                    <a:pt x="15518" y="19185"/>
                    <a:pt x="13744" y="20041"/>
                    <a:pt x="11876" y="20389"/>
                  </a:cubicBezTo>
                  <a:cubicBezTo>
                    <a:pt x="11200" y="20517"/>
                    <a:pt x="10481" y="20594"/>
                    <a:pt x="9759" y="20594"/>
                  </a:cubicBezTo>
                  <a:cubicBezTo>
                    <a:pt x="8518" y="20594"/>
                    <a:pt x="7268" y="20368"/>
                    <a:pt x="6207" y="19787"/>
                  </a:cubicBezTo>
                  <a:cubicBezTo>
                    <a:pt x="3199" y="18204"/>
                    <a:pt x="697" y="14593"/>
                    <a:pt x="1583" y="11078"/>
                  </a:cubicBezTo>
                  <a:cubicBezTo>
                    <a:pt x="1932" y="9590"/>
                    <a:pt x="2819" y="8260"/>
                    <a:pt x="3864" y="7151"/>
                  </a:cubicBezTo>
                  <a:cubicBezTo>
                    <a:pt x="4529" y="6455"/>
                    <a:pt x="5257" y="5758"/>
                    <a:pt x="6112" y="5314"/>
                  </a:cubicBezTo>
                  <a:cubicBezTo>
                    <a:pt x="6239" y="5251"/>
                    <a:pt x="6239" y="5093"/>
                    <a:pt x="6175" y="4998"/>
                  </a:cubicBezTo>
                  <a:cubicBezTo>
                    <a:pt x="5669" y="3794"/>
                    <a:pt x="5194" y="2591"/>
                    <a:pt x="4655" y="1388"/>
                  </a:cubicBezTo>
                  <a:cubicBezTo>
                    <a:pt x="4616" y="1299"/>
                    <a:pt x="4546" y="1263"/>
                    <a:pt x="4474" y="1263"/>
                  </a:cubicBezTo>
                  <a:cubicBezTo>
                    <a:pt x="4312" y="1263"/>
                    <a:pt x="4134" y="1444"/>
                    <a:pt x="4244" y="1641"/>
                  </a:cubicBezTo>
                  <a:cubicBezTo>
                    <a:pt x="4746" y="2764"/>
                    <a:pt x="5166" y="3887"/>
                    <a:pt x="5657" y="5010"/>
                  </a:cubicBezTo>
                  <a:lnTo>
                    <a:pt x="5657" y="5010"/>
                  </a:lnTo>
                  <a:cubicBezTo>
                    <a:pt x="4916" y="5429"/>
                    <a:pt x="4252" y="6063"/>
                    <a:pt x="3642" y="6645"/>
                  </a:cubicBezTo>
                  <a:cubicBezTo>
                    <a:pt x="2629" y="7658"/>
                    <a:pt x="1773" y="8893"/>
                    <a:pt x="1298" y="10255"/>
                  </a:cubicBezTo>
                  <a:cubicBezTo>
                    <a:pt x="0" y="13865"/>
                    <a:pt x="2122" y="17697"/>
                    <a:pt x="5130" y="19724"/>
                  </a:cubicBezTo>
                  <a:cubicBezTo>
                    <a:pt x="5954" y="20262"/>
                    <a:pt x="6809" y="20706"/>
                    <a:pt x="7791" y="20864"/>
                  </a:cubicBezTo>
                  <a:cubicBezTo>
                    <a:pt x="8497" y="20996"/>
                    <a:pt x="9188" y="21052"/>
                    <a:pt x="9886" y="21052"/>
                  </a:cubicBezTo>
                  <a:cubicBezTo>
                    <a:pt x="10188" y="21052"/>
                    <a:pt x="10492" y="21041"/>
                    <a:pt x="10799" y="21022"/>
                  </a:cubicBezTo>
                  <a:cubicBezTo>
                    <a:pt x="12826" y="20864"/>
                    <a:pt x="14789" y="20136"/>
                    <a:pt x="16436" y="18964"/>
                  </a:cubicBezTo>
                  <a:cubicBezTo>
                    <a:pt x="19698" y="16684"/>
                    <a:pt x="21852" y="12155"/>
                    <a:pt x="20395" y="8228"/>
                  </a:cubicBezTo>
                  <a:cubicBezTo>
                    <a:pt x="19635" y="6170"/>
                    <a:pt x="17766" y="4459"/>
                    <a:pt x="15771" y="3604"/>
                  </a:cubicBezTo>
                  <a:cubicBezTo>
                    <a:pt x="14833" y="3204"/>
                    <a:pt x="13871" y="3057"/>
                    <a:pt x="12901" y="3057"/>
                  </a:cubicBezTo>
                  <a:cubicBezTo>
                    <a:pt x="11705" y="3057"/>
                    <a:pt x="10496" y="3281"/>
                    <a:pt x="9305" y="3533"/>
                  </a:cubicBezTo>
                  <a:lnTo>
                    <a:pt x="9305" y="3533"/>
                  </a:lnTo>
                  <a:cubicBezTo>
                    <a:pt x="8648" y="2451"/>
                    <a:pt x="8053" y="1389"/>
                    <a:pt x="7601" y="184"/>
                  </a:cubicBezTo>
                  <a:cubicBezTo>
                    <a:pt x="7549" y="56"/>
                    <a:pt x="7442" y="1"/>
                    <a:pt x="7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8627829" y="4650161"/>
              <a:ext cx="517847" cy="405097"/>
            </a:xfrm>
            <a:custGeom>
              <a:avLst/>
              <a:gdLst/>
              <a:ahLst/>
              <a:cxnLst/>
              <a:rect l="l" t="t" r="r" b="b"/>
              <a:pathLst>
                <a:path w="16121" h="12611" extrusionOk="0">
                  <a:moveTo>
                    <a:pt x="11497" y="1"/>
                  </a:moveTo>
                  <a:cubicBezTo>
                    <a:pt x="10357" y="539"/>
                    <a:pt x="9185" y="571"/>
                    <a:pt x="8013" y="982"/>
                  </a:cubicBezTo>
                  <a:cubicBezTo>
                    <a:pt x="6746" y="1457"/>
                    <a:pt x="6240" y="2882"/>
                    <a:pt x="5258" y="3706"/>
                  </a:cubicBezTo>
                  <a:cubicBezTo>
                    <a:pt x="4466" y="4402"/>
                    <a:pt x="3421" y="4719"/>
                    <a:pt x="2376" y="4909"/>
                  </a:cubicBezTo>
                  <a:cubicBezTo>
                    <a:pt x="1679" y="5004"/>
                    <a:pt x="698" y="5036"/>
                    <a:pt x="128" y="5543"/>
                  </a:cubicBezTo>
                  <a:cubicBezTo>
                    <a:pt x="1" y="6271"/>
                    <a:pt x="33" y="7063"/>
                    <a:pt x="318" y="7886"/>
                  </a:cubicBezTo>
                  <a:cubicBezTo>
                    <a:pt x="983" y="9881"/>
                    <a:pt x="2629" y="11623"/>
                    <a:pt x="4561" y="12351"/>
                  </a:cubicBezTo>
                  <a:cubicBezTo>
                    <a:pt x="5255" y="12525"/>
                    <a:pt x="5956" y="12610"/>
                    <a:pt x="6651" y="12610"/>
                  </a:cubicBezTo>
                  <a:cubicBezTo>
                    <a:pt x="8875" y="12610"/>
                    <a:pt x="11036" y="11736"/>
                    <a:pt x="12700" y="10071"/>
                  </a:cubicBezTo>
                  <a:cubicBezTo>
                    <a:pt x="14410" y="8139"/>
                    <a:pt x="16120" y="3927"/>
                    <a:pt x="12447" y="634"/>
                  </a:cubicBezTo>
                  <a:cubicBezTo>
                    <a:pt x="12162" y="349"/>
                    <a:pt x="11814" y="159"/>
                    <a:pt x="114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8605471" y="4430793"/>
              <a:ext cx="190262" cy="99772"/>
            </a:xfrm>
            <a:custGeom>
              <a:avLst/>
              <a:gdLst/>
              <a:ahLst/>
              <a:cxnLst/>
              <a:rect l="l" t="t" r="r" b="b"/>
              <a:pathLst>
                <a:path w="5923" h="3106" extrusionOk="0">
                  <a:moveTo>
                    <a:pt x="5072" y="491"/>
                  </a:moveTo>
                  <a:cubicBezTo>
                    <a:pt x="5139" y="491"/>
                    <a:pt x="5204" y="501"/>
                    <a:pt x="5257" y="527"/>
                  </a:cubicBezTo>
                  <a:cubicBezTo>
                    <a:pt x="5352" y="591"/>
                    <a:pt x="5352" y="686"/>
                    <a:pt x="5289" y="749"/>
                  </a:cubicBezTo>
                  <a:cubicBezTo>
                    <a:pt x="5121" y="946"/>
                    <a:pt x="4803" y="1042"/>
                    <a:pt x="4557" y="1150"/>
                  </a:cubicBezTo>
                  <a:lnTo>
                    <a:pt x="4557" y="1150"/>
                  </a:lnTo>
                  <a:cubicBezTo>
                    <a:pt x="4547" y="1153"/>
                    <a:pt x="4538" y="1157"/>
                    <a:pt x="4529" y="1161"/>
                  </a:cubicBezTo>
                  <a:cubicBezTo>
                    <a:pt x="3706" y="1509"/>
                    <a:pt x="2882" y="1889"/>
                    <a:pt x="2059" y="2238"/>
                  </a:cubicBezTo>
                  <a:cubicBezTo>
                    <a:pt x="1742" y="2396"/>
                    <a:pt x="1394" y="2554"/>
                    <a:pt x="1014" y="2586"/>
                  </a:cubicBezTo>
                  <a:cubicBezTo>
                    <a:pt x="954" y="2596"/>
                    <a:pt x="881" y="2606"/>
                    <a:pt x="814" y="2606"/>
                  </a:cubicBezTo>
                  <a:cubicBezTo>
                    <a:pt x="671" y="2606"/>
                    <a:pt x="557" y="2559"/>
                    <a:pt x="665" y="2364"/>
                  </a:cubicBezTo>
                  <a:cubicBezTo>
                    <a:pt x="792" y="2111"/>
                    <a:pt x="1204" y="1984"/>
                    <a:pt x="1425" y="1889"/>
                  </a:cubicBezTo>
                  <a:cubicBezTo>
                    <a:pt x="1774" y="1762"/>
                    <a:pt x="2090" y="1604"/>
                    <a:pt x="2407" y="1446"/>
                  </a:cubicBezTo>
                  <a:cubicBezTo>
                    <a:pt x="2914" y="1224"/>
                    <a:pt x="3389" y="1002"/>
                    <a:pt x="3896" y="844"/>
                  </a:cubicBezTo>
                  <a:cubicBezTo>
                    <a:pt x="4181" y="717"/>
                    <a:pt x="4497" y="591"/>
                    <a:pt x="4814" y="527"/>
                  </a:cubicBezTo>
                  <a:cubicBezTo>
                    <a:pt x="4887" y="509"/>
                    <a:pt x="4981" y="491"/>
                    <a:pt x="5072" y="491"/>
                  </a:cubicBezTo>
                  <a:close/>
                  <a:moveTo>
                    <a:pt x="5061" y="1"/>
                  </a:moveTo>
                  <a:cubicBezTo>
                    <a:pt x="4863" y="1"/>
                    <a:pt x="4663" y="50"/>
                    <a:pt x="4497" y="116"/>
                  </a:cubicBezTo>
                  <a:cubicBezTo>
                    <a:pt x="3991" y="274"/>
                    <a:pt x="3515" y="432"/>
                    <a:pt x="3040" y="654"/>
                  </a:cubicBezTo>
                  <a:cubicBezTo>
                    <a:pt x="2502" y="876"/>
                    <a:pt x="1995" y="1097"/>
                    <a:pt x="1489" y="1351"/>
                  </a:cubicBezTo>
                  <a:cubicBezTo>
                    <a:pt x="1109" y="1509"/>
                    <a:pt x="697" y="1636"/>
                    <a:pt x="380" y="1921"/>
                  </a:cubicBezTo>
                  <a:cubicBezTo>
                    <a:pt x="127" y="2143"/>
                    <a:pt x="0" y="2649"/>
                    <a:pt x="285" y="2903"/>
                  </a:cubicBezTo>
                  <a:cubicBezTo>
                    <a:pt x="420" y="3057"/>
                    <a:pt x="626" y="3106"/>
                    <a:pt x="838" y="3106"/>
                  </a:cubicBezTo>
                  <a:cubicBezTo>
                    <a:pt x="974" y="3106"/>
                    <a:pt x="1112" y="3086"/>
                    <a:pt x="1235" y="3061"/>
                  </a:cubicBezTo>
                  <a:cubicBezTo>
                    <a:pt x="1774" y="2966"/>
                    <a:pt x="2344" y="2681"/>
                    <a:pt x="2850" y="2459"/>
                  </a:cubicBezTo>
                  <a:cubicBezTo>
                    <a:pt x="3452" y="2174"/>
                    <a:pt x="4054" y="1889"/>
                    <a:pt x="4656" y="1636"/>
                  </a:cubicBezTo>
                  <a:cubicBezTo>
                    <a:pt x="4671" y="1629"/>
                    <a:pt x="4685" y="1621"/>
                    <a:pt x="4698" y="1612"/>
                  </a:cubicBezTo>
                  <a:lnTo>
                    <a:pt x="4698" y="1612"/>
                  </a:lnTo>
                  <a:cubicBezTo>
                    <a:pt x="4705" y="1610"/>
                    <a:pt x="4712" y="1607"/>
                    <a:pt x="4719" y="1604"/>
                  </a:cubicBezTo>
                  <a:cubicBezTo>
                    <a:pt x="5036" y="1446"/>
                    <a:pt x="5384" y="1351"/>
                    <a:pt x="5637" y="1097"/>
                  </a:cubicBezTo>
                  <a:cubicBezTo>
                    <a:pt x="5922" y="812"/>
                    <a:pt x="5891" y="401"/>
                    <a:pt x="5574" y="147"/>
                  </a:cubicBezTo>
                  <a:cubicBezTo>
                    <a:pt x="5423" y="41"/>
                    <a:pt x="5243" y="1"/>
                    <a:pt x="5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8722464" y="4848361"/>
              <a:ext cx="101764" cy="99291"/>
            </a:xfrm>
            <a:custGeom>
              <a:avLst/>
              <a:gdLst/>
              <a:ahLst/>
              <a:cxnLst/>
              <a:rect l="l" t="t" r="r" b="b"/>
              <a:pathLst>
                <a:path w="3168" h="3091" extrusionOk="0">
                  <a:moveTo>
                    <a:pt x="667" y="2034"/>
                  </a:moveTo>
                  <a:lnTo>
                    <a:pt x="667" y="2034"/>
                  </a:lnTo>
                  <a:cubicBezTo>
                    <a:pt x="676" y="2044"/>
                    <a:pt x="682" y="2054"/>
                    <a:pt x="687" y="2063"/>
                  </a:cubicBezTo>
                  <a:lnTo>
                    <a:pt x="687" y="2063"/>
                  </a:lnTo>
                  <a:cubicBezTo>
                    <a:pt x="674" y="2060"/>
                    <a:pt x="669" y="2048"/>
                    <a:pt x="667" y="2034"/>
                  </a:cubicBezTo>
                  <a:close/>
                  <a:moveTo>
                    <a:pt x="783" y="2216"/>
                  </a:moveTo>
                  <a:cubicBezTo>
                    <a:pt x="781" y="2216"/>
                    <a:pt x="787" y="2228"/>
                    <a:pt x="792" y="2239"/>
                  </a:cubicBezTo>
                  <a:lnTo>
                    <a:pt x="792" y="2239"/>
                  </a:lnTo>
                  <a:cubicBezTo>
                    <a:pt x="792" y="2235"/>
                    <a:pt x="792" y="2230"/>
                    <a:pt x="792" y="2223"/>
                  </a:cubicBezTo>
                  <a:cubicBezTo>
                    <a:pt x="787" y="2218"/>
                    <a:pt x="785" y="2216"/>
                    <a:pt x="783" y="2216"/>
                  </a:cubicBezTo>
                  <a:close/>
                  <a:moveTo>
                    <a:pt x="792" y="2239"/>
                  </a:moveTo>
                  <a:cubicBezTo>
                    <a:pt x="793" y="2247"/>
                    <a:pt x="794" y="2250"/>
                    <a:pt x="799" y="2252"/>
                  </a:cubicBezTo>
                  <a:lnTo>
                    <a:pt x="799" y="2252"/>
                  </a:lnTo>
                  <a:cubicBezTo>
                    <a:pt x="797" y="2249"/>
                    <a:pt x="795" y="2244"/>
                    <a:pt x="792" y="2239"/>
                  </a:cubicBezTo>
                  <a:close/>
                  <a:moveTo>
                    <a:pt x="1156" y="2524"/>
                  </a:moveTo>
                  <a:cubicBezTo>
                    <a:pt x="1172" y="2532"/>
                    <a:pt x="1188" y="2539"/>
                    <a:pt x="1172" y="2539"/>
                  </a:cubicBezTo>
                  <a:cubicBezTo>
                    <a:pt x="1165" y="2533"/>
                    <a:pt x="1160" y="2528"/>
                    <a:pt x="1156" y="2524"/>
                  </a:cubicBezTo>
                  <a:close/>
                  <a:moveTo>
                    <a:pt x="1837" y="481"/>
                  </a:moveTo>
                  <a:cubicBezTo>
                    <a:pt x="1900" y="513"/>
                    <a:pt x="1964" y="513"/>
                    <a:pt x="2027" y="544"/>
                  </a:cubicBezTo>
                  <a:lnTo>
                    <a:pt x="2059" y="544"/>
                  </a:lnTo>
                  <a:cubicBezTo>
                    <a:pt x="2090" y="576"/>
                    <a:pt x="2122" y="576"/>
                    <a:pt x="2122" y="576"/>
                  </a:cubicBezTo>
                  <a:cubicBezTo>
                    <a:pt x="2154" y="608"/>
                    <a:pt x="2185" y="608"/>
                    <a:pt x="2217" y="639"/>
                  </a:cubicBezTo>
                  <a:cubicBezTo>
                    <a:pt x="2217" y="639"/>
                    <a:pt x="2249" y="671"/>
                    <a:pt x="2249" y="671"/>
                  </a:cubicBezTo>
                  <a:cubicBezTo>
                    <a:pt x="2312" y="703"/>
                    <a:pt x="2344" y="766"/>
                    <a:pt x="2375" y="798"/>
                  </a:cubicBezTo>
                  <a:cubicBezTo>
                    <a:pt x="2407" y="798"/>
                    <a:pt x="2407" y="829"/>
                    <a:pt x="2407" y="829"/>
                  </a:cubicBezTo>
                  <a:cubicBezTo>
                    <a:pt x="2407" y="829"/>
                    <a:pt x="2427" y="870"/>
                    <a:pt x="2435" y="870"/>
                  </a:cubicBezTo>
                  <a:cubicBezTo>
                    <a:pt x="2437" y="870"/>
                    <a:pt x="2439" y="867"/>
                    <a:pt x="2439" y="861"/>
                  </a:cubicBezTo>
                  <a:cubicBezTo>
                    <a:pt x="2439" y="893"/>
                    <a:pt x="2470" y="893"/>
                    <a:pt x="2470" y="893"/>
                  </a:cubicBezTo>
                  <a:cubicBezTo>
                    <a:pt x="2502" y="956"/>
                    <a:pt x="2534" y="1019"/>
                    <a:pt x="2565" y="1083"/>
                  </a:cubicBezTo>
                  <a:cubicBezTo>
                    <a:pt x="2565" y="1083"/>
                    <a:pt x="2565" y="1114"/>
                    <a:pt x="2565" y="1114"/>
                  </a:cubicBezTo>
                  <a:cubicBezTo>
                    <a:pt x="2597" y="1146"/>
                    <a:pt x="2597" y="1178"/>
                    <a:pt x="2597" y="1209"/>
                  </a:cubicBezTo>
                  <a:cubicBezTo>
                    <a:pt x="2629" y="1273"/>
                    <a:pt x="2629" y="1336"/>
                    <a:pt x="2660" y="1399"/>
                  </a:cubicBezTo>
                  <a:cubicBezTo>
                    <a:pt x="2660" y="1399"/>
                    <a:pt x="2660" y="1431"/>
                    <a:pt x="2660" y="1431"/>
                  </a:cubicBezTo>
                  <a:cubicBezTo>
                    <a:pt x="2660" y="1463"/>
                    <a:pt x="2660" y="1494"/>
                    <a:pt x="2660" y="1526"/>
                  </a:cubicBezTo>
                  <a:cubicBezTo>
                    <a:pt x="2660" y="1558"/>
                    <a:pt x="2660" y="1589"/>
                    <a:pt x="2660" y="1621"/>
                  </a:cubicBezTo>
                  <a:cubicBezTo>
                    <a:pt x="2660" y="1621"/>
                    <a:pt x="2660" y="1653"/>
                    <a:pt x="2660" y="1653"/>
                  </a:cubicBezTo>
                  <a:cubicBezTo>
                    <a:pt x="2660" y="1663"/>
                    <a:pt x="2660" y="1675"/>
                    <a:pt x="2660" y="1684"/>
                  </a:cubicBezTo>
                  <a:cubicBezTo>
                    <a:pt x="2629" y="1716"/>
                    <a:pt x="2629" y="1779"/>
                    <a:pt x="2597" y="1843"/>
                  </a:cubicBezTo>
                  <a:cubicBezTo>
                    <a:pt x="2597" y="1874"/>
                    <a:pt x="2597" y="1874"/>
                    <a:pt x="2597" y="1874"/>
                  </a:cubicBezTo>
                  <a:cubicBezTo>
                    <a:pt x="2565" y="1938"/>
                    <a:pt x="2534" y="1969"/>
                    <a:pt x="2534" y="2001"/>
                  </a:cubicBezTo>
                  <a:cubicBezTo>
                    <a:pt x="2502" y="2033"/>
                    <a:pt x="2470" y="2064"/>
                    <a:pt x="2470" y="2064"/>
                  </a:cubicBezTo>
                  <a:cubicBezTo>
                    <a:pt x="2470" y="2070"/>
                    <a:pt x="2470" y="2080"/>
                    <a:pt x="2470" y="2096"/>
                  </a:cubicBezTo>
                  <a:cubicBezTo>
                    <a:pt x="2439" y="2096"/>
                    <a:pt x="2439" y="2128"/>
                    <a:pt x="2407" y="2128"/>
                  </a:cubicBezTo>
                  <a:cubicBezTo>
                    <a:pt x="2375" y="2191"/>
                    <a:pt x="2312" y="2254"/>
                    <a:pt x="2249" y="2286"/>
                  </a:cubicBezTo>
                  <a:cubicBezTo>
                    <a:pt x="2249" y="2318"/>
                    <a:pt x="2217" y="2349"/>
                    <a:pt x="2185" y="2349"/>
                  </a:cubicBezTo>
                  <a:cubicBezTo>
                    <a:pt x="2154" y="2381"/>
                    <a:pt x="2154" y="2381"/>
                    <a:pt x="2154" y="2381"/>
                  </a:cubicBezTo>
                  <a:cubicBezTo>
                    <a:pt x="2090" y="2444"/>
                    <a:pt x="2027" y="2476"/>
                    <a:pt x="1964" y="2508"/>
                  </a:cubicBezTo>
                  <a:cubicBezTo>
                    <a:pt x="1964" y="2508"/>
                    <a:pt x="1934" y="2518"/>
                    <a:pt x="1913" y="2521"/>
                  </a:cubicBezTo>
                  <a:lnTo>
                    <a:pt x="1913" y="2521"/>
                  </a:lnTo>
                  <a:cubicBezTo>
                    <a:pt x="1916" y="2514"/>
                    <a:pt x="1914" y="2508"/>
                    <a:pt x="1900" y="2508"/>
                  </a:cubicBezTo>
                  <a:cubicBezTo>
                    <a:pt x="1890" y="2518"/>
                    <a:pt x="1893" y="2522"/>
                    <a:pt x="1903" y="2522"/>
                  </a:cubicBezTo>
                  <a:cubicBezTo>
                    <a:pt x="1906" y="2522"/>
                    <a:pt x="1909" y="2521"/>
                    <a:pt x="1913" y="2521"/>
                  </a:cubicBezTo>
                  <a:lnTo>
                    <a:pt x="1913" y="2521"/>
                  </a:lnTo>
                  <a:cubicBezTo>
                    <a:pt x="1910" y="2530"/>
                    <a:pt x="1900" y="2539"/>
                    <a:pt x="1900" y="2539"/>
                  </a:cubicBezTo>
                  <a:lnTo>
                    <a:pt x="1869" y="2539"/>
                  </a:lnTo>
                  <a:cubicBezTo>
                    <a:pt x="1805" y="2571"/>
                    <a:pt x="1742" y="2571"/>
                    <a:pt x="1679" y="2603"/>
                  </a:cubicBezTo>
                  <a:lnTo>
                    <a:pt x="1394" y="2603"/>
                  </a:lnTo>
                  <a:cubicBezTo>
                    <a:pt x="1362" y="2571"/>
                    <a:pt x="1330" y="2571"/>
                    <a:pt x="1299" y="2571"/>
                  </a:cubicBezTo>
                  <a:cubicBezTo>
                    <a:pt x="1267" y="2571"/>
                    <a:pt x="1204" y="2539"/>
                    <a:pt x="1140" y="2508"/>
                  </a:cubicBezTo>
                  <a:cubicBezTo>
                    <a:pt x="1109" y="2508"/>
                    <a:pt x="1077" y="2476"/>
                    <a:pt x="1077" y="2476"/>
                  </a:cubicBezTo>
                  <a:cubicBezTo>
                    <a:pt x="1045" y="2476"/>
                    <a:pt x="1014" y="2444"/>
                    <a:pt x="1014" y="2444"/>
                  </a:cubicBezTo>
                  <a:cubicBezTo>
                    <a:pt x="992" y="2423"/>
                    <a:pt x="955" y="2386"/>
                    <a:pt x="944" y="2386"/>
                  </a:cubicBezTo>
                  <a:lnTo>
                    <a:pt x="944" y="2386"/>
                  </a:lnTo>
                  <a:cubicBezTo>
                    <a:pt x="940" y="2386"/>
                    <a:pt x="940" y="2393"/>
                    <a:pt x="950" y="2413"/>
                  </a:cubicBezTo>
                  <a:lnTo>
                    <a:pt x="855" y="2318"/>
                  </a:lnTo>
                  <a:cubicBezTo>
                    <a:pt x="855" y="2286"/>
                    <a:pt x="824" y="2286"/>
                    <a:pt x="824" y="2254"/>
                  </a:cubicBezTo>
                  <a:cubicBezTo>
                    <a:pt x="811" y="2254"/>
                    <a:pt x="803" y="2254"/>
                    <a:pt x="799" y="2252"/>
                  </a:cubicBezTo>
                  <a:lnTo>
                    <a:pt x="799" y="2252"/>
                  </a:lnTo>
                  <a:cubicBezTo>
                    <a:pt x="801" y="2257"/>
                    <a:pt x="802" y="2261"/>
                    <a:pt x="800" y="2261"/>
                  </a:cubicBezTo>
                  <a:cubicBezTo>
                    <a:pt x="799" y="2261"/>
                    <a:pt x="797" y="2259"/>
                    <a:pt x="792" y="2254"/>
                  </a:cubicBezTo>
                  <a:cubicBezTo>
                    <a:pt x="760" y="2191"/>
                    <a:pt x="729" y="2159"/>
                    <a:pt x="697" y="2128"/>
                  </a:cubicBezTo>
                  <a:cubicBezTo>
                    <a:pt x="697" y="2106"/>
                    <a:pt x="697" y="2085"/>
                    <a:pt x="687" y="2063"/>
                  </a:cubicBezTo>
                  <a:lnTo>
                    <a:pt x="687" y="2063"/>
                  </a:lnTo>
                  <a:cubicBezTo>
                    <a:pt x="690" y="2064"/>
                    <a:pt x="693" y="2064"/>
                    <a:pt x="697" y="2064"/>
                  </a:cubicBezTo>
                  <a:cubicBezTo>
                    <a:pt x="677" y="2044"/>
                    <a:pt x="669" y="2037"/>
                    <a:pt x="667" y="2034"/>
                  </a:cubicBezTo>
                  <a:lnTo>
                    <a:pt x="667" y="2034"/>
                  </a:lnTo>
                  <a:cubicBezTo>
                    <a:pt x="667" y="2034"/>
                    <a:pt x="667" y="2034"/>
                    <a:pt x="667" y="2034"/>
                  </a:cubicBezTo>
                  <a:lnTo>
                    <a:pt x="667" y="2034"/>
                  </a:lnTo>
                  <a:cubicBezTo>
                    <a:pt x="666" y="2034"/>
                    <a:pt x="666" y="2033"/>
                    <a:pt x="665" y="2033"/>
                  </a:cubicBezTo>
                  <a:lnTo>
                    <a:pt x="665" y="2033"/>
                  </a:lnTo>
                  <a:cubicBezTo>
                    <a:pt x="665" y="2033"/>
                    <a:pt x="666" y="2033"/>
                    <a:pt x="667" y="2034"/>
                  </a:cubicBezTo>
                  <a:lnTo>
                    <a:pt x="667" y="2034"/>
                  </a:lnTo>
                  <a:cubicBezTo>
                    <a:pt x="665" y="2024"/>
                    <a:pt x="665" y="2013"/>
                    <a:pt x="665" y="2001"/>
                  </a:cubicBezTo>
                  <a:cubicBezTo>
                    <a:pt x="634" y="1969"/>
                    <a:pt x="634" y="1906"/>
                    <a:pt x="634" y="1843"/>
                  </a:cubicBezTo>
                  <a:cubicBezTo>
                    <a:pt x="634" y="1843"/>
                    <a:pt x="634" y="1811"/>
                    <a:pt x="634" y="1811"/>
                  </a:cubicBezTo>
                  <a:cubicBezTo>
                    <a:pt x="602" y="1779"/>
                    <a:pt x="602" y="1748"/>
                    <a:pt x="602" y="1716"/>
                  </a:cubicBezTo>
                  <a:cubicBezTo>
                    <a:pt x="602" y="1684"/>
                    <a:pt x="634" y="1653"/>
                    <a:pt x="634" y="1621"/>
                  </a:cubicBezTo>
                  <a:cubicBezTo>
                    <a:pt x="634" y="1621"/>
                    <a:pt x="634" y="1589"/>
                    <a:pt x="634" y="1589"/>
                  </a:cubicBezTo>
                  <a:cubicBezTo>
                    <a:pt x="624" y="1609"/>
                    <a:pt x="620" y="1616"/>
                    <a:pt x="620" y="1616"/>
                  </a:cubicBezTo>
                  <a:cubicBezTo>
                    <a:pt x="618" y="1616"/>
                    <a:pt x="634" y="1580"/>
                    <a:pt x="634" y="1558"/>
                  </a:cubicBezTo>
                  <a:cubicBezTo>
                    <a:pt x="634" y="1494"/>
                    <a:pt x="665" y="1431"/>
                    <a:pt x="665" y="1368"/>
                  </a:cubicBezTo>
                  <a:cubicBezTo>
                    <a:pt x="665" y="1368"/>
                    <a:pt x="697" y="1368"/>
                    <a:pt x="697" y="1336"/>
                  </a:cubicBezTo>
                  <a:cubicBezTo>
                    <a:pt x="697" y="1328"/>
                    <a:pt x="697" y="1320"/>
                    <a:pt x="697" y="1304"/>
                  </a:cubicBezTo>
                  <a:cubicBezTo>
                    <a:pt x="697" y="1304"/>
                    <a:pt x="729" y="1273"/>
                    <a:pt x="729" y="1241"/>
                  </a:cubicBezTo>
                  <a:cubicBezTo>
                    <a:pt x="792" y="1146"/>
                    <a:pt x="824" y="1083"/>
                    <a:pt x="887" y="1019"/>
                  </a:cubicBezTo>
                  <a:cubicBezTo>
                    <a:pt x="887" y="988"/>
                    <a:pt x="919" y="988"/>
                    <a:pt x="950" y="956"/>
                  </a:cubicBezTo>
                  <a:cubicBezTo>
                    <a:pt x="950" y="924"/>
                    <a:pt x="982" y="893"/>
                    <a:pt x="1014" y="861"/>
                  </a:cubicBezTo>
                  <a:cubicBezTo>
                    <a:pt x="1109" y="798"/>
                    <a:pt x="1172" y="734"/>
                    <a:pt x="1267" y="671"/>
                  </a:cubicBezTo>
                  <a:cubicBezTo>
                    <a:pt x="1280" y="658"/>
                    <a:pt x="1292" y="642"/>
                    <a:pt x="1302" y="626"/>
                  </a:cubicBezTo>
                  <a:lnTo>
                    <a:pt x="1302" y="626"/>
                  </a:lnTo>
                  <a:cubicBezTo>
                    <a:pt x="1332" y="607"/>
                    <a:pt x="1363" y="591"/>
                    <a:pt x="1394" y="576"/>
                  </a:cubicBezTo>
                  <a:lnTo>
                    <a:pt x="1457" y="544"/>
                  </a:lnTo>
                  <a:lnTo>
                    <a:pt x="1457" y="544"/>
                  </a:lnTo>
                  <a:cubicBezTo>
                    <a:pt x="1436" y="555"/>
                    <a:pt x="1432" y="558"/>
                    <a:pt x="1436" y="558"/>
                  </a:cubicBezTo>
                  <a:cubicBezTo>
                    <a:pt x="1443" y="558"/>
                    <a:pt x="1478" y="544"/>
                    <a:pt x="1457" y="544"/>
                  </a:cubicBezTo>
                  <a:cubicBezTo>
                    <a:pt x="1489" y="544"/>
                    <a:pt x="1520" y="513"/>
                    <a:pt x="1552" y="513"/>
                  </a:cubicBezTo>
                  <a:cubicBezTo>
                    <a:pt x="1584" y="513"/>
                    <a:pt x="1615" y="513"/>
                    <a:pt x="1647" y="481"/>
                  </a:cubicBezTo>
                  <a:close/>
                  <a:moveTo>
                    <a:pt x="1743" y="1"/>
                  </a:moveTo>
                  <a:cubicBezTo>
                    <a:pt x="1453" y="1"/>
                    <a:pt x="1184" y="96"/>
                    <a:pt x="950" y="259"/>
                  </a:cubicBezTo>
                  <a:cubicBezTo>
                    <a:pt x="947" y="261"/>
                    <a:pt x="944" y="264"/>
                    <a:pt x="942" y="266"/>
                  </a:cubicBezTo>
                  <a:lnTo>
                    <a:pt x="942" y="266"/>
                  </a:lnTo>
                  <a:cubicBezTo>
                    <a:pt x="923" y="273"/>
                    <a:pt x="905" y="282"/>
                    <a:pt x="887" y="291"/>
                  </a:cubicBezTo>
                  <a:cubicBezTo>
                    <a:pt x="380" y="703"/>
                    <a:pt x="0" y="1336"/>
                    <a:pt x="159" y="2001"/>
                  </a:cubicBezTo>
                  <a:cubicBezTo>
                    <a:pt x="254" y="2539"/>
                    <a:pt x="697" y="2951"/>
                    <a:pt x="1204" y="3046"/>
                  </a:cubicBezTo>
                  <a:cubicBezTo>
                    <a:pt x="1317" y="3076"/>
                    <a:pt x="1431" y="3090"/>
                    <a:pt x="1543" y="3090"/>
                  </a:cubicBezTo>
                  <a:cubicBezTo>
                    <a:pt x="2026" y="3090"/>
                    <a:pt x="2485" y="2830"/>
                    <a:pt x="2819" y="2444"/>
                  </a:cubicBezTo>
                  <a:cubicBezTo>
                    <a:pt x="3040" y="2159"/>
                    <a:pt x="3167" y="1843"/>
                    <a:pt x="3167" y="1494"/>
                  </a:cubicBezTo>
                  <a:cubicBezTo>
                    <a:pt x="3167" y="1178"/>
                    <a:pt x="3072" y="893"/>
                    <a:pt x="2882" y="639"/>
                  </a:cubicBezTo>
                  <a:cubicBezTo>
                    <a:pt x="2692" y="354"/>
                    <a:pt x="2407" y="101"/>
                    <a:pt x="2059" y="38"/>
                  </a:cubicBezTo>
                  <a:cubicBezTo>
                    <a:pt x="1951" y="13"/>
                    <a:pt x="184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8752981" y="4884724"/>
              <a:ext cx="20366" cy="36074"/>
            </a:xfrm>
            <a:custGeom>
              <a:avLst/>
              <a:gdLst/>
              <a:ahLst/>
              <a:cxnLst/>
              <a:rect l="l" t="t" r="r" b="b"/>
              <a:pathLst>
                <a:path w="634" h="1123" extrusionOk="0">
                  <a:moveTo>
                    <a:pt x="341" y="1"/>
                  </a:moveTo>
                  <a:cubicBezTo>
                    <a:pt x="322" y="1"/>
                    <a:pt x="304" y="5"/>
                    <a:pt x="285" y="14"/>
                  </a:cubicBezTo>
                  <a:cubicBezTo>
                    <a:pt x="222" y="46"/>
                    <a:pt x="159" y="77"/>
                    <a:pt x="127" y="141"/>
                  </a:cubicBezTo>
                  <a:cubicBezTo>
                    <a:pt x="64" y="267"/>
                    <a:pt x="0" y="426"/>
                    <a:pt x="32" y="584"/>
                  </a:cubicBezTo>
                  <a:cubicBezTo>
                    <a:pt x="32" y="647"/>
                    <a:pt x="32" y="711"/>
                    <a:pt x="64" y="806"/>
                  </a:cubicBezTo>
                  <a:cubicBezTo>
                    <a:pt x="95" y="837"/>
                    <a:pt x="95" y="869"/>
                    <a:pt x="127" y="932"/>
                  </a:cubicBezTo>
                  <a:cubicBezTo>
                    <a:pt x="159" y="964"/>
                    <a:pt x="190" y="996"/>
                    <a:pt x="222" y="1027"/>
                  </a:cubicBezTo>
                  <a:cubicBezTo>
                    <a:pt x="254" y="1091"/>
                    <a:pt x="349" y="1122"/>
                    <a:pt x="380" y="1122"/>
                  </a:cubicBezTo>
                  <a:cubicBezTo>
                    <a:pt x="444" y="1122"/>
                    <a:pt x="539" y="1091"/>
                    <a:pt x="570" y="1027"/>
                  </a:cubicBezTo>
                  <a:cubicBezTo>
                    <a:pt x="602" y="996"/>
                    <a:pt x="634" y="932"/>
                    <a:pt x="634" y="869"/>
                  </a:cubicBezTo>
                  <a:cubicBezTo>
                    <a:pt x="634" y="815"/>
                    <a:pt x="610" y="760"/>
                    <a:pt x="584" y="706"/>
                  </a:cubicBezTo>
                  <a:lnTo>
                    <a:pt x="584" y="706"/>
                  </a:lnTo>
                  <a:cubicBezTo>
                    <a:pt x="589" y="709"/>
                    <a:pt x="594" y="711"/>
                    <a:pt x="602" y="711"/>
                  </a:cubicBezTo>
                  <a:cubicBezTo>
                    <a:pt x="580" y="688"/>
                    <a:pt x="557" y="666"/>
                    <a:pt x="535" y="644"/>
                  </a:cubicBezTo>
                  <a:lnTo>
                    <a:pt x="535" y="644"/>
                  </a:lnTo>
                  <a:cubicBezTo>
                    <a:pt x="527" y="602"/>
                    <a:pt x="507" y="571"/>
                    <a:pt x="507" y="521"/>
                  </a:cubicBezTo>
                  <a:cubicBezTo>
                    <a:pt x="507" y="500"/>
                    <a:pt x="521" y="464"/>
                    <a:pt x="540" y="425"/>
                  </a:cubicBezTo>
                  <a:lnTo>
                    <a:pt x="540" y="425"/>
                  </a:lnTo>
                  <a:lnTo>
                    <a:pt x="570" y="394"/>
                  </a:lnTo>
                  <a:cubicBezTo>
                    <a:pt x="602" y="331"/>
                    <a:pt x="602" y="267"/>
                    <a:pt x="570" y="204"/>
                  </a:cubicBezTo>
                  <a:cubicBezTo>
                    <a:pt x="570" y="141"/>
                    <a:pt x="507" y="77"/>
                    <a:pt x="475" y="46"/>
                  </a:cubicBezTo>
                  <a:cubicBezTo>
                    <a:pt x="430" y="23"/>
                    <a:pt x="386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8884204" y="4888611"/>
              <a:ext cx="89558" cy="88176"/>
            </a:xfrm>
            <a:custGeom>
              <a:avLst/>
              <a:gdLst/>
              <a:ahLst/>
              <a:cxnLst/>
              <a:rect l="l" t="t" r="r" b="b"/>
              <a:pathLst>
                <a:path w="2788" h="2745" extrusionOk="0">
                  <a:moveTo>
                    <a:pt x="1785" y="544"/>
                  </a:moveTo>
                  <a:lnTo>
                    <a:pt x="1785" y="544"/>
                  </a:lnTo>
                  <a:cubicBezTo>
                    <a:pt x="1778" y="544"/>
                    <a:pt x="1785" y="558"/>
                    <a:pt x="1806" y="558"/>
                  </a:cubicBezTo>
                  <a:cubicBezTo>
                    <a:pt x="1795" y="548"/>
                    <a:pt x="1788" y="544"/>
                    <a:pt x="1785" y="544"/>
                  </a:cubicBezTo>
                  <a:close/>
                  <a:moveTo>
                    <a:pt x="687" y="1193"/>
                  </a:moveTo>
                  <a:cubicBezTo>
                    <a:pt x="666" y="1199"/>
                    <a:pt x="666" y="1223"/>
                    <a:pt x="666" y="1223"/>
                  </a:cubicBezTo>
                  <a:cubicBezTo>
                    <a:pt x="686" y="1202"/>
                    <a:pt x="694" y="1195"/>
                    <a:pt x="687" y="1193"/>
                  </a:cubicBezTo>
                  <a:close/>
                  <a:moveTo>
                    <a:pt x="602" y="1413"/>
                  </a:moveTo>
                  <a:cubicBezTo>
                    <a:pt x="602" y="1429"/>
                    <a:pt x="602" y="1437"/>
                    <a:pt x="606" y="1437"/>
                  </a:cubicBezTo>
                  <a:cubicBezTo>
                    <a:pt x="610" y="1437"/>
                    <a:pt x="618" y="1429"/>
                    <a:pt x="634" y="1413"/>
                  </a:cubicBezTo>
                  <a:close/>
                  <a:moveTo>
                    <a:pt x="607" y="1608"/>
                  </a:moveTo>
                  <a:cubicBezTo>
                    <a:pt x="610" y="1619"/>
                    <a:pt x="614" y="1624"/>
                    <a:pt x="616" y="1624"/>
                  </a:cubicBezTo>
                  <a:cubicBezTo>
                    <a:pt x="617" y="1624"/>
                    <a:pt x="616" y="1618"/>
                    <a:pt x="607" y="1608"/>
                  </a:cubicBezTo>
                  <a:close/>
                  <a:moveTo>
                    <a:pt x="1616" y="495"/>
                  </a:moveTo>
                  <a:cubicBezTo>
                    <a:pt x="1679" y="495"/>
                    <a:pt x="1742" y="526"/>
                    <a:pt x="1774" y="526"/>
                  </a:cubicBezTo>
                  <a:cubicBezTo>
                    <a:pt x="1774" y="526"/>
                    <a:pt x="1806" y="558"/>
                    <a:pt x="1806" y="558"/>
                  </a:cubicBezTo>
                  <a:cubicBezTo>
                    <a:pt x="1837" y="558"/>
                    <a:pt x="1837" y="558"/>
                    <a:pt x="1869" y="590"/>
                  </a:cubicBezTo>
                  <a:cubicBezTo>
                    <a:pt x="1901" y="590"/>
                    <a:pt x="1932" y="621"/>
                    <a:pt x="1932" y="621"/>
                  </a:cubicBezTo>
                  <a:cubicBezTo>
                    <a:pt x="1932" y="621"/>
                    <a:pt x="1964" y="653"/>
                    <a:pt x="1964" y="653"/>
                  </a:cubicBezTo>
                  <a:cubicBezTo>
                    <a:pt x="1996" y="685"/>
                    <a:pt x="2059" y="716"/>
                    <a:pt x="2091" y="780"/>
                  </a:cubicBezTo>
                  <a:lnTo>
                    <a:pt x="2122" y="780"/>
                  </a:lnTo>
                  <a:lnTo>
                    <a:pt x="2122" y="811"/>
                  </a:lnTo>
                  <a:cubicBezTo>
                    <a:pt x="2154" y="811"/>
                    <a:pt x="2154" y="843"/>
                    <a:pt x="2154" y="843"/>
                  </a:cubicBezTo>
                  <a:cubicBezTo>
                    <a:pt x="2186" y="875"/>
                    <a:pt x="2217" y="938"/>
                    <a:pt x="2249" y="1001"/>
                  </a:cubicBezTo>
                  <a:cubicBezTo>
                    <a:pt x="2249" y="1001"/>
                    <a:pt x="2249" y="1033"/>
                    <a:pt x="2249" y="1033"/>
                  </a:cubicBezTo>
                  <a:cubicBezTo>
                    <a:pt x="2249" y="1033"/>
                    <a:pt x="2281" y="1065"/>
                    <a:pt x="2281" y="1096"/>
                  </a:cubicBezTo>
                  <a:cubicBezTo>
                    <a:pt x="2281" y="1160"/>
                    <a:pt x="2312" y="1191"/>
                    <a:pt x="2312" y="1255"/>
                  </a:cubicBezTo>
                  <a:cubicBezTo>
                    <a:pt x="2312" y="1255"/>
                    <a:pt x="2312" y="1255"/>
                    <a:pt x="2312" y="1286"/>
                  </a:cubicBezTo>
                  <a:cubicBezTo>
                    <a:pt x="2312" y="1318"/>
                    <a:pt x="2312" y="1318"/>
                    <a:pt x="2312" y="1350"/>
                  </a:cubicBezTo>
                  <a:cubicBezTo>
                    <a:pt x="2312" y="1381"/>
                    <a:pt x="2312" y="1413"/>
                    <a:pt x="2312" y="1445"/>
                  </a:cubicBezTo>
                  <a:cubicBezTo>
                    <a:pt x="2312" y="1453"/>
                    <a:pt x="2312" y="1463"/>
                    <a:pt x="2312" y="1476"/>
                  </a:cubicBezTo>
                  <a:cubicBezTo>
                    <a:pt x="2312" y="1508"/>
                    <a:pt x="2281" y="1571"/>
                    <a:pt x="2281" y="1603"/>
                  </a:cubicBezTo>
                  <a:cubicBezTo>
                    <a:pt x="2281" y="1598"/>
                    <a:pt x="2280" y="1596"/>
                    <a:pt x="2279" y="1596"/>
                  </a:cubicBezTo>
                  <a:cubicBezTo>
                    <a:pt x="2276" y="1596"/>
                    <a:pt x="2272" y="1607"/>
                    <a:pt x="2269" y="1615"/>
                  </a:cubicBezTo>
                  <a:lnTo>
                    <a:pt x="2269" y="1615"/>
                  </a:lnTo>
                  <a:cubicBezTo>
                    <a:pt x="2272" y="1612"/>
                    <a:pt x="2276" y="1608"/>
                    <a:pt x="2281" y="1603"/>
                  </a:cubicBezTo>
                  <a:lnTo>
                    <a:pt x="2281" y="1603"/>
                  </a:lnTo>
                  <a:cubicBezTo>
                    <a:pt x="2272" y="1620"/>
                    <a:pt x="2268" y="1625"/>
                    <a:pt x="2267" y="1625"/>
                  </a:cubicBezTo>
                  <a:cubicBezTo>
                    <a:pt x="2266" y="1625"/>
                    <a:pt x="2267" y="1621"/>
                    <a:pt x="2269" y="1615"/>
                  </a:cubicBezTo>
                  <a:lnTo>
                    <a:pt x="2269" y="1615"/>
                  </a:lnTo>
                  <a:cubicBezTo>
                    <a:pt x="2249" y="1635"/>
                    <a:pt x="2249" y="1635"/>
                    <a:pt x="2249" y="1635"/>
                  </a:cubicBezTo>
                  <a:cubicBezTo>
                    <a:pt x="2249" y="1666"/>
                    <a:pt x="2217" y="1698"/>
                    <a:pt x="2186" y="1730"/>
                  </a:cubicBezTo>
                  <a:cubicBezTo>
                    <a:pt x="2186" y="1761"/>
                    <a:pt x="2154" y="1793"/>
                    <a:pt x="2154" y="1825"/>
                  </a:cubicBezTo>
                  <a:lnTo>
                    <a:pt x="2154" y="1825"/>
                  </a:lnTo>
                  <a:cubicBezTo>
                    <a:pt x="2154" y="1802"/>
                    <a:pt x="2170" y="1780"/>
                    <a:pt x="2168" y="1780"/>
                  </a:cubicBezTo>
                  <a:lnTo>
                    <a:pt x="2168" y="1780"/>
                  </a:lnTo>
                  <a:cubicBezTo>
                    <a:pt x="2167" y="1780"/>
                    <a:pt x="2163" y="1784"/>
                    <a:pt x="2154" y="1793"/>
                  </a:cubicBezTo>
                  <a:cubicBezTo>
                    <a:pt x="2122" y="1825"/>
                    <a:pt x="2122" y="1825"/>
                    <a:pt x="2091" y="1856"/>
                  </a:cubicBezTo>
                  <a:cubicBezTo>
                    <a:pt x="2059" y="1888"/>
                    <a:pt x="2027" y="1951"/>
                    <a:pt x="1964" y="1983"/>
                  </a:cubicBezTo>
                  <a:cubicBezTo>
                    <a:pt x="1964" y="2015"/>
                    <a:pt x="1932" y="2015"/>
                    <a:pt x="1901" y="2046"/>
                  </a:cubicBezTo>
                  <a:lnTo>
                    <a:pt x="1869" y="2078"/>
                  </a:lnTo>
                  <a:cubicBezTo>
                    <a:pt x="1837" y="2110"/>
                    <a:pt x="1774" y="2142"/>
                    <a:pt x="1742" y="2173"/>
                  </a:cubicBezTo>
                  <a:cubicBezTo>
                    <a:pt x="1723" y="2173"/>
                    <a:pt x="1692" y="2185"/>
                    <a:pt x="1678" y="2187"/>
                  </a:cubicBezTo>
                  <a:lnTo>
                    <a:pt x="1678" y="2187"/>
                  </a:lnTo>
                  <a:cubicBezTo>
                    <a:pt x="1688" y="2180"/>
                    <a:pt x="1693" y="2173"/>
                    <a:pt x="1679" y="2173"/>
                  </a:cubicBezTo>
                  <a:cubicBezTo>
                    <a:pt x="1668" y="2184"/>
                    <a:pt x="1668" y="2187"/>
                    <a:pt x="1674" y="2187"/>
                  </a:cubicBezTo>
                  <a:cubicBezTo>
                    <a:pt x="1675" y="2187"/>
                    <a:pt x="1677" y="2187"/>
                    <a:pt x="1678" y="2187"/>
                  </a:cubicBezTo>
                  <a:lnTo>
                    <a:pt x="1678" y="2187"/>
                  </a:lnTo>
                  <a:cubicBezTo>
                    <a:pt x="1666" y="2195"/>
                    <a:pt x="1647" y="2205"/>
                    <a:pt x="1647" y="2205"/>
                  </a:cubicBezTo>
                  <a:cubicBezTo>
                    <a:pt x="1584" y="2205"/>
                    <a:pt x="1552" y="2237"/>
                    <a:pt x="1489" y="2237"/>
                  </a:cubicBezTo>
                  <a:lnTo>
                    <a:pt x="1172" y="2237"/>
                  </a:lnTo>
                  <a:cubicBezTo>
                    <a:pt x="1146" y="2210"/>
                    <a:pt x="1120" y="2206"/>
                    <a:pt x="1076" y="2187"/>
                  </a:cubicBezTo>
                  <a:lnTo>
                    <a:pt x="1076" y="2187"/>
                  </a:lnTo>
                  <a:cubicBezTo>
                    <a:pt x="1084" y="2187"/>
                    <a:pt x="1088" y="2184"/>
                    <a:pt x="1077" y="2173"/>
                  </a:cubicBezTo>
                  <a:lnTo>
                    <a:pt x="1046" y="2173"/>
                  </a:lnTo>
                  <a:cubicBezTo>
                    <a:pt x="1014" y="2173"/>
                    <a:pt x="1014" y="2142"/>
                    <a:pt x="982" y="2142"/>
                  </a:cubicBezTo>
                  <a:cubicBezTo>
                    <a:pt x="951" y="2142"/>
                    <a:pt x="951" y="2110"/>
                    <a:pt x="919" y="2110"/>
                  </a:cubicBezTo>
                  <a:cubicBezTo>
                    <a:pt x="919" y="2110"/>
                    <a:pt x="919" y="2110"/>
                    <a:pt x="891" y="2082"/>
                  </a:cubicBezTo>
                  <a:lnTo>
                    <a:pt x="891" y="2082"/>
                  </a:lnTo>
                  <a:cubicBezTo>
                    <a:pt x="895" y="2084"/>
                    <a:pt x="900" y="2085"/>
                    <a:pt x="904" y="2085"/>
                  </a:cubicBezTo>
                  <a:cubicBezTo>
                    <a:pt x="909" y="2085"/>
                    <a:pt x="914" y="2083"/>
                    <a:pt x="919" y="2078"/>
                  </a:cubicBezTo>
                  <a:cubicBezTo>
                    <a:pt x="903" y="2078"/>
                    <a:pt x="891" y="2076"/>
                    <a:pt x="882" y="2074"/>
                  </a:cubicBezTo>
                  <a:lnTo>
                    <a:pt x="882" y="2074"/>
                  </a:lnTo>
                  <a:cubicBezTo>
                    <a:pt x="884" y="2075"/>
                    <a:pt x="886" y="2076"/>
                    <a:pt x="887" y="2078"/>
                  </a:cubicBezTo>
                  <a:cubicBezTo>
                    <a:pt x="888" y="2079"/>
                    <a:pt x="890" y="2081"/>
                    <a:pt x="891" y="2082"/>
                  </a:cubicBezTo>
                  <a:lnTo>
                    <a:pt x="891" y="2082"/>
                  </a:lnTo>
                  <a:cubicBezTo>
                    <a:pt x="884" y="2079"/>
                    <a:pt x="878" y="2074"/>
                    <a:pt x="871" y="2069"/>
                  </a:cubicBezTo>
                  <a:lnTo>
                    <a:pt x="871" y="2069"/>
                  </a:lnTo>
                  <a:cubicBezTo>
                    <a:pt x="874" y="2070"/>
                    <a:pt x="877" y="2072"/>
                    <a:pt x="882" y="2074"/>
                  </a:cubicBezTo>
                  <a:lnTo>
                    <a:pt x="882" y="2074"/>
                  </a:lnTo>
                  <a:cubicBezTo>
                    <a:pt x="875" y="2067"/>
                    <a:pt x="869" y="2064"/>
                    <a:pt x="867" y="2064"/>
                  </a:cubicBezTo>
                  <a:lnTo>
                    <a:pt x="867" y="2064"/>
                  </a:lnTo>
                  <a:cubicBezTo>
                    <a:pt x="867" y="2064"/>
                    <a:pt x="866" y="2064"/>
                    <a:pt x="867" y="2065"/>
                  </a:cubicBezTo>
                  <a:lnTo>
                    <a:pt x="867" y="2065"/>
                  </a:lnTo>
                  <a:cubicBezTo>
                    <a:pt x="844" y="2044"/>
                    <a:pt x="824" y="2015"/>
                    <a:pt x="824" y="2015"/>
                  </a:cubicBezTo>
                  <a:cubicBezTo>
                    <a:pt x="792" y="1983"/>
                    <a:pt x="792" y="1983"/>
                    <a:pt x="761" y="1952"/>
                  </a:cubicBezTo>
                  <a:lnTo>
                    <a:pt x="761" y="1952"/>
                  </a:lnTo>
                  <a:cubicBezTo>
                    <a:pt x="765" y="1956"/>
                    <a:pt x="768" y="1958"/>
                    <a:pt x="769" y="1958"/>
                  </a:cubicBezTo>
                  <a:cubicBezTo>
                    <a:pt x="773" y="1958"/>
                    <a:pt x="755" y="1929"/>
                    <a:pt x="752" y="1929"/>
                  </a:cubicBezTo>
                  <a:lnTo>
                    <a:pt x="752" y="1929"/>
                  </a:lnTo>
                  <a:cubicBezTo>
                    <a:pt x="751" y="1929"/>
                    <a:pt x="752" y="1935"/>
                    <a:pt x="761" y="1951"/>
                  </a:cubicBezTo>
                  <a:cubicBezTo>
                    <a:pt x="729" y="1920"/>
                    <a:pt x="697" y="1888"/>
                    <a:pt x="697" y="1825"/>
                  </a:cubicBezTo>
                  <a:cubicBezTo>
                    <a:pt x="666" y="1825"/>
                    <a:pt x="666" y="1793"/>
                    <a:pt x="666" y="1761"/>
                  </a:cubicBezTo>
                  <a:cubicBezTo>
                    <a:pt x="634" y="1698"/>
                    <a:pt x="634" y="1666"/>
                    <a:pt x="602" y="1603"/>
                  </a:cubicBezTo>
                  <a:lnTo>
                    <a:pt x="602" y="1603"/>
                  </a:lnTo>
                  <a:cubicBezTo>
                    <a:pt x="604" y="1605"/>
                    <a:pt x="605" y="1606"/>
                    <a:pt x="607" y="1608"/>
                  </a:cubicBezTo>
                  <a:lnTo>
                    <a:pt x="607" y="1608"/>
                  </a:lnTo>
                  <a:cubicBezTo>
                    <a:pt x="604" y="1600"/>
                    <a:pt x="602" y="1588"/>
                    <a:pt x="602" y="1571"/>
                  </a:cubicBezTo>
                  <a:cubicBezTo>
                    <a:pt x="602" y="1571"/>
                    <a:pt x="602" y="1540"/>
                    <a:pt x="602" y="1508"/>
                  </a:cubicBezTo>
                  <a:cubicBezTo>
                    <a:pt x="602" y="1476"/>
                    <a:pt x="602" y="1445"/>
                    <a:pt x="602" y="1413"/>
                  </a:cubicBezTo>
                  <a:cubicBezTo>
                    <a:pt x="602" y="1413"/>
                    <a:pt x="634" y="1413"/>
                    <a:pt x="634" y="1381"/>
                  </a:cubicBezTo>
                  <a:cubicBezTo>
                    <a:pt x="634" y="1350"/>
                    <a:pt x="634" y="1286"/>
                    <a:pt x="666" y="1223"/>
                  </a:cubicBezTo>
                  <a:cubicBezTo>
                    <a:pt x="666" y="1223"/>
                    <a:pt x="666" y="1223"/>
                    <a:pt x="666" y="1191"/>
                  </a:cubicBezTo>
                  <a:cubicBezTo>
                    <a:pt x="677" y="1191"/>
                    <a:pt x="684" y="1191"/>
                    <a:pt x="687" y="1193"/>
                  </a:cubicBezTo>
                  <a:lnTo>
                    <a:pt x="687" y="1193"/>
                  </a:lnTo>
                  <a:cubicBezTo>
                    <a:pt x="690" y="1192"/>
                    <a:pt x="693" y="1191"/>
                    <a:pt x="697" y="1191"/>
                  </a:cubicBezTo>
                  <a:cubicBezTo>
                    <a:pt x="697" y="1160"/>
                    <a:pt x="697" y="1128"/>
                    <a:pt x="729" y="1128"/>
                  </a:cubicBezTo>
                  <a:cubicBezTo>
                    <a:pt x="761" y="1065"/>
                    <a:pt x="792" y="1001"/>
                    <a:pt x="856" y="938"/>
                  </a:cubicBezTo>
                  <a:cubicBezTo>
                    <a:pt x="834" y="938"/>
                    <a:pt x="827" y="952"/>
                    <a:pt x="825" y="952"/>
                  </a:cubicBezTo>
                  <a:cubicBezTo>
                    <a:pt x="824" y="952"/>
                    <a:pt x="824" y="949"/>
                    <a:pt x="824" y="938"/>
                  </a:cubicBezTo>
                  <a:cubicBezTo>
                    <a:pt x="856" y="906"/>
                    <a:pt x="856" y="906"/>
                    <a:pt x="887" y="875"/>
                  </a:cubicBezTo>
                  <a:cubicBezTo>
                    <a:pt x="919" y="843"/>
                    <a:pt x="919" y="843"/>
                    <a:pt x="951" y="811"/>
                  </a:cubicBezTo>
                  <a:cubicBezTo>
                    <a:pt x="987" y="775"/>
                    <a:pt x="1023" y="739"/>
                    <a:pt x="1059" y="703"/>
                  </a:cubicBezTo>
                  <a:lnTo>
                    <a:pt x="1059" y="703"/>
                  </a:lnTo>
                  <a:cubicBezTo>
                    <a:pt x="1076" y="699"/>
                    <a:pt x="1093" y="693"/>
                    <a:pt x="1109" y="685"/>
                  </a:cubicBezTo>
                  <a:cubicBezTo>
                    <a:pt x="1141" y="621"/>
                    <a:pt x="1204" y="590"/>
                    <a:pt x="1267" y="558"/>
                  </a:cubicBezTo>
                  <a:lnTo>
                    <a:pt x="1299" y="558"/>
                  </a:lnTo>
                  <a:cubicBezTo>
                    <a:pt x="1331" y="526"/>
                    <a:pt x="1362" y="526"/>
                    <a:pt x="1394" y="526"/>
                  </a:cubicBezTo>
                  <a:cubicBezTo>
                    <a:pt x="1426" y="495"/>
                    <a:pt x="1457" y="495"/>
                    <a:pt x="1489" y="495"/>
                  </a:cubicBezTo>
                  <a:close/>
                  <a:moveTo>
                    <a:pt x="1588" y="0"/>
                  </a:moveTo>
                  <a:cubicBezTo>
                    <a:pt x="1318" y="0"/>
                    <a:pt x="1060" y="90"/>
                    <a:pt x="860" y="238"/>
                  </a:cubicBezTo>
                  <a:lnTo>
                    <a:pt x="860" y="238"/>
                  </a:lnTo>
                  <a:cubicBezTo>
                    <a:pt x="836" y="247"/>
                    <a:pt x="813" y="260"/>
                    <a:pt x="792" y="273"/>
                  </a:cubicBezTo>
                  <a:cubicBezTo>
                    <a:pt x="349" y="653"/>
                    <a:pt x="1" y="1191"/>
                    <a:pt x="127" y="1793"/>
                  </a:cubicBezTo>
                  <a:cubicBezTo>
                    <a:pt x="222" y="2237"/>
                    <a:pt x="602" y="2617"/>
                    <a:pt x="1077" y="2712"/>
                  </a:cubicBezTo>
                  <a:cubicBezTo>
                    <a:pt x="1172" y="2734"/>
                    <a:pt x="1266" y="2744"/>
                    <a:pt x="1360" y="2744"/>
                  </a:cubicBezTo>
                  <a:cubicBezTo>
                    <a:pt x="1798" y="2744"/>
                    <a:pt x="2210" y="2513"/>
                    <a:pt x="2471" y="2173"/>
                  </a:cubicBezTo>
                  <a:cubicBezTo>
                    <a:pt x="2661" y="1920"/>
                    <a:pt x="2787" y="1666"/>
                    <a:pt x="2787" y="1350"/>
                  </a:cubicBezTo>
                  <a:cubicBezTo>
                    <a:pt x="2787" y="1065"/>
                    <a:pt x="2692" y="780"/>
                    <a:pt x="2566" y="558"/>
                  </a:cubicBezTo>
                  <a:cubicBezTo>
                    <a:pt x="2376" y="305"/>
                    <a:pt x="2122" y="115"/>
                    <a:pt x="1806" y="20"/>
                  </a:cubicBezTo>
                  <a:cubicBezTo>
                    <a:pt x="1733" y="6"/>
                    <a:pt x="1660" y="0"/>
                    <a:pt x="1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8910642" y="4920349"/>
              <a:ext cx="20398" cy="32990"/>
            </a:xfrm>
            <a:custGeom>
              <a:avLst/>
              <a:gdLst/>
              <a:ahLst/>
              <a:cxnLst/>
              <a:rect l="l" t="t" r="r" b="b"/>
              <a:pathLst>
                <a:path w="635" h="1027" extrusionOk="0">
                  <a:moveTo>
                    <a:pt x="310" y="0"/>
                  </a:moveTo>
                  <a:cubicBezTo>
                    <a:pt x="291" y="0"/>
                    <a:pt x="273" y="4"/>
                    <a:pt x="254" y="13"/>
                  </a:cubicBezTo>
                  <a:cubicBezTo>
                    <a:pt x="191" y="45"/>
                    <a:pt x="128" y="77"/>
                    <a:pt x="128" y="140"/>
                  </a:cubicBezTo>
                  <a:cubicBezTo>
                    <a:pt x="96" y="203"/>
                    <a:pt x="64" y="267"/>
                    <a:pt x="33" y="330"/>
                  </a:cubicBezTo>
                  <a:cubicBezTo>
                    <a:pt x="33" y="393"/>
                    <a:pt x="1" y="457"/>
                    <a:pt x="33" y="552"/>
                  </a:cubicBezTo>
                  <a:cubicBezTo>
                    <a:pt x="33" y="615"/>
                    <a:pt x="33" y="678"/>
                    <a:pt x="64" y="742"/>
                  </a:cubicBezTo>
                  <a:cubicBezTo>
                    <a:pt x="64" y="773"/>
                    <a:pt x="96" y="805"/>
                    <a:pt x="128" y="837"/>
                  </a:cubicBezTo>
                  <a:cubicBezTo>
                    <a:pt x="128" y="900"/>
                    <a:pt x="159" y="932"/>
                    <a:pt x="191" y="963"/>
                  </a:cubicBezTo>
                  <a:cubicBezTo>
                    <a:pt x="254" y="1027"/>
                    <a:pt x="318" y="1027"/>
                    <a:pt x="381" y="1027"/>
                  </a:cubicBezTo>
                  <a:cubicBezTo>
                    <a:pt x="444" y="1027"/>
                    <a:pt x="508" y="995"/>
                    <a:pt x="539" y="963"/>
                  </a:cubicBezTo>
                  <a:cubicBezTo>
                    <a:pt x="603" y="900"/>
                    <a:pt x="634" y="868"/>
                    <a:pt x="634" y="805"/>
                  </a:cubicBezTo>
                  <a:cubicBezTo>
                    <a:pt x="603" y="773"/>
                    <a:pt x="603" y="742"/>
                    <a:pt x="603" y="710"/>
                  </a:cubicBezTo>
                  <a:cubicBezTo>
                    <a:pt x="603" y="678"/>
                    <a:pt x="571" y="647"/>
                    <a:pt x="539" y="615"/>
                  </a:cubicBezTo>
                  <a:cubicBezTo>
                    <a:pt x="526" y="602"/>
                    <a:pt x="519" y="584"/>
                    <a:pt x="514" y="565"/>
                  </a:cubicBezTo>
                  <a:lnTo>
                    <a:pt x="514" y="565"/>
                  </a:lnTo>
                  <a:lnTo>
                    <a:pt x="539" y="615"/>
                  </a:lnTo>
                  <a:cubicBezTo>
                    <a:pt x="539" y="615"/>
                    <a:pt x="539" y="607"/>
                    <a:pt x="539" y="599"/>
                  </a:cubicBezTo>
                  <a:lnTo>
                    <a:pt x="539" y="599"/>
                  </a:lnTo>
                  <a:cubicBezTo>
                    <a:pt x="547" y="615"/>
                    <a:pt x="555" y="631"/>
                    <a:pt x="571" y="647"/>
                  </a:cubicBezTo>
                  <a:cubicBezTo>
                    <a:pt x="571" y="615"/>
                    <a:pt x="539" y="615"/>
                    <a:pt x="539" y="583"/>
                  </a:cubicBezTo>
                  <a:cubicBezTo>
                    <a:pt x="539" y="583"/>
                    <a:pt x="539" y="591"/>
                    <a:pt x="539" y="599"/>
                  </a:cubicBezTo>
                  <a:cubicBezTo>
                    <a:pt x="532" y="585"/>
                    <a:pt x="525" y="571"/>
                    <a:pt x="513" y="557"/>
                  </a:cubicBezTo>
                  <a:lnTo>
                    <a:pt x="513" y="557"/>
                  </a:lnTo>
                  <a:cubicBezTo>
                    <a:pt x="509" y="541"/>
                    <a:pt x="508" y="525"/>
                    <a:pt x="508" y="511"/>
                  </a:cubicBezTo>
                  <a:lnTo>
                    <a:pt x="508" y="511"/>
                  </a:lnTo>
                  <a:cubicBezTo>
                    <a:pt x="510" y="466"/>
                    <a:pt x="528" y="436"/>
                    <a:pt x="536" y="397"/>
                  </a:cubicBezTo>
                  <a:lnTo>
                    <a:pt x="536" y="397"/>
                  </a:lnTo>
                  <a:cubicBezTo>
                    <a:pt x="539" y="393"/>
                    <a:pt x="539" y="393"/>
                    <a:pt x="539" y="393"/>
                  </a:cubicBezTo>
                  <a:cubicBezTo>
                    <a:pt x="571" y="330"/>
                    <a:pt x="571" y="267"/>
                    <a:pt x="571" y="203"/>
                  </a:cubicBezTo>
                  <a:cubicBezTo>
                    <a:pt x="539" y="140"/>
                    <a:pt x="508" y="77"/>
                    <a:pt x="444" y="45"/>
                  </a:cubicBezTo>
                  <a:cubicBezTo>
                    <a:pt x="400" y="23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8892332" y="4732396"/>
              <a:ext cx="89558" cy="87727"/>
            </a:xfrm>
            <a:custGeom>
              <a:avLst/>
              <a:gdLst/>
              <a:ahLst/>
              <a:cxnLst/>
              <a:rect l="l" t="t" r="r" b="b"/>
              <a:pathLst>
                <a:path w="2788" h="2731" extrusionOk="0">
                  <a:moveTo>
                    <a:pt x="1616" y="481"/>
                  </a:moveTo>
                  <a:cubicBezTo>
                    <a:pt x="1679" y="512"/>
                    <a:pt x="1743" y="512"/>
                    <a:pt x="1774" y="544"/>
                  </a:cubicBezTo>
                  <a:lnTo>
                    <a:pt x="1806" y="544"/>
                  </a:lnTo>
                  <a:cubicBezTo>
                    <a:pt x="1785" y="544"/>
                    <a:pt x="1778" y="530"/>
                    <a:pt x="1785" y="530"/>
                  </a:cubicBezTo>
                  <a:lnTo>
                    <a:pt x="1785" y="530"/>
                  </a:lnTo>
                  <a:cubicBezTo>
                    <a:pt x="1788" y="530"/>
                    <a:pt x="1795" y="533"/>
                    <a:pt x="1806" y="544"/>
                  </a:cubicBezTo>
                  <a:cubicBezTo>
                    <a:pt x="1838" y="544"/>
                    <a:pt x="1838" y="576"/>
                    <a:pt x="1869" y="576"/>
                  </a:cubicBezTo>
                  <a:cubicBezTo>
                    <a:pt x="1901" y="576"/>
                    <a:pt x="1933" y="607"/>
                    <a:pt x="1933" y="607"/>
                  </a:cubicBezTo>
                  <a:cubicBezTo>
                    <a:pt x="1933" y="607"/>
                    <a:pt x="1964" y="639"/>
                    <a:pt x="1964" y="639"/>
                  </a:cubicBezTo>
                  <a:cubicBezTo>
                    <a:pt x="1996" y="671"/>
                    <a:pt x="2059" y="702"/>
                    <a:pt x="2091" y="766"/>
                  </a:cubicBezTo>
                  <a:lnTo>
                    <a:pt x="2123" y="766"/>
                  </a:lnTo>
                  <a:lnTo>
                    <a:pt x="2123" y="797"/>
                  </a:lnTo>
                  <a:cubicBezTo>
                    <a:pt x="2154" y="797"/>
                    <a:pt x="2154" y="829"/>
                    <a:pt x="2154" y="829"/>
                  </a:cubicBezTo>
                  <a:cubicBezTo>
                    <a:pt x="2186" y="861"/>
                    <a:pt x="2218" y="924"/>
                    <a:pt x="2249" y="987"/>
                  </a:cubicBezTo>
                  <a:cubicBezTo>
                    <a:pt x="2249" y="987"/>
                    <a:pt x="2249" y="1019"/>
                    <a:pt x="2249" y="1019"/>
                  </a:cubicBezTo>
                  <a:cubicBezTo>
                    <a:pt x="2249" y="1019"/>
                    <a:pt x="2281" y="1051"/>
                    <a:pt x="2281" y="1082"/>
                  </a:cubicBezTo>
                  <a:cubicBezTo>
                    <a:pt x="2281" y="1146"/>
                    <a:pt x="2313" y="1177"/>
                    <a:pt x="2313" y="1241"/>
                  </a:cubicBezTo>
                  <a:cubicBezTo>
                    <a:pt x="2313" y="1241"/>
                    <a:pt x="2313" y="1241"/>
                    <a:pt x="2313" y="1272"/>
                  </a:cubicBezTo>
                  <a:cubicBezTo>
                    <a:pt x="2313" y="1304"/>
                    <a:pt x="2313" y="1304"/>
                    <a:pt x="2313" y="1336"/>
                  </a:cubicBezTo>
                  <a:cubicBezTo>
                    <a:pt x="2313" y="1367"/>
                    <a:pt x="2313" y="1399"/>
                    <a:pt x="2313" y="1431"/>
                  </a:cubicBezTo>
                  <a:cubicBezTo>
                    <a:pt x="2313" y="1439"/>
                    <a:pt x="2313" y="1449"/>
                    <a:pt x="2313" y="1462"/>
                  </a:cubicBezTo>
                  <a:cubicBezTo>
                    <a:pt x="2313" y="1494"/>
                    <a:pt x="2281" y="1557"/>
                    <a:pt x="2281" y="1589"/>
                  </a:cubicBezTo>
                  <a:cubicBezTo>
                    <a:pt x="2281" y="1584"/>
                    <a:pt x="2280" y="1582"/>
                    <a:pt x="2279" y="1582"/>
                  </a:cubicBezTo>
                  <a:cubicBezTo>
                    <a:pt x="2277" y="1582"/>
                    <a:pt x="2272" y="1593"/>
                    <a:pt x="2269" y="1601"/>
                  </a:cubicBezTo>
                  <a:lnTo>
                    <a:pt x="2269" y="1601"/>
                  </a:lnTo>
                  <a:cubicBezTo>
                    <a:pt x="2273" y="1598"/>
                    <a:pt x="2276" y="1594"/>
                    <a:pt x="2281" y="1589"/>
                  </a:cubicBezTo>
                  <a:lnTo>
                    <a:pt x="2281" y="1589"/>
                  </a:lnTo>
                  <a:cubicBezTo>
                    <a:pt x="2273" y="1606"/>
                    <a:pt x="2269" y="1611"/>
                    <a:pt x="2268" y="1611"/>
                  </a:cubicBezTo>
                  <a:cubicBezTo>
                    <a:pt x="2266" y="1611"/>
                    <a:pt x="2267" y="1607"/>
                    <a:pt x="2269" y="1601"/>
                  </a:cubicBezTo>
                  <a:lnTo>
                    <a:pt x="2269" y="1601"/>
                  </a:lnTo>
                  <a:cubicBezTo>
                    <a:pt x="2249" y="1621"/>
                    <a:pt x="2249" y="1621"/>
                    <a:pt x="2249" y="1621"/>
                  </a:cubicBezTo>
                  <a:cubicBezTo>
                    <a:pt x="2249" y="1652"/>
                    <a:pt x="2218" y="1684"/>
                    <a:pt x="2186" y="1716"/>
                  </a:cubicBezTo>
                  <a:cubicBezTo>
                    <a:pt x="2186" y="1747"/>
                    <a:pt x="2155" y="1779"/>
                    <a:pt x="2154" y="1810"/>
                  </a:cubicBezTo>
                  <a:lnTo>
                    <a:pt x="2154" y="1810"/>
                  </a:lnTo>
                  <a:cubicBezTo>
                    <a:pt x="2155" y="1788"/>
                    <a:pt x="2170" y="1766"/>
                    <a:pt x="2168" y="1766"/>
                  </a:cubicBezTo>
                  <a:lnTo>
                    <a:pt x="2168" y="1766"/>
                  </a:lnTo>
                  <a:cubicBezTo>
                    <a:pt x="2168" y="1766"/>
                    <a:pt x="2164" y="1770"/>
                    <a:pt x="2154" y="1779"/>
                  </a:cubicBezTo>
                  <a:cubicBezTo>
                    <a:pt x="2123" y="1811"/>
                    <a:pt x="2123" y="1811"/>
                    <a:pt x="2091" y="1842"/>
                  </a:cubicBezTo>
                  <a:cubicBezTo>
                    <a:pt x="2059" y="1874"/>
                    <a:pt x="2028" y="1937"/>
                    <a:pt x="1964" y="1969"/>
                  </a:cubicBezTo>
                  <a:cubicBezTo>
                    <a:pt x="1964" y="2001"/>
                    <a:pt x="1933" y="2001"/>
                    <a:pt x="1901" y="2032"/>
                  </a:cubicBezTo>
                  <a:lnTo>
                    <a:pt x="1869" y="2064"/>
                  </a:lnTo>
                  <a:cubicBezTo>
                    <a:pt x="1838" y="2096"/>
                    <a:pt x="1774" y="2127"/>
                    <a:pt x="1743" y="2159"/>
                  </a:cubicBezTo>
                  <a:cubicBezTo>
                    <a:pt x="1724" y="2159"/>
                    <a:pt x="1693" y="2171"/>
                    <a:pt x="1678" y="2173"/>
                  </a:cubicBezTo>
                  <a:lnTo>
                    <a:pt x="1678" y="2173"/>
                  </a:lnTo>
                  <a:cubicBezTo>
                    <a:pt x="1688" y="2166"/>
                    <a:pt x="1694" y="2159"/>
                    <a:pt x="1679" y="2159"/>
                  </a:cubicBezTo>
                  <a:cubicBezTo>
                    <a:pt x="1669" y="2170"/>
                    <a:pt x="1669" y="2173"/>
                    <a:pt x="1675" y="2173"/>
                  </a:cubicBezTo>
                  <a:cubicBezTo>
                    <a:pt x="1676" y="2173"/>
                    <a:pt x="1677" y="2173"/>
                    <a:pt x="1678" y="2173"/>
                  </a:cubicBezTo>
                  <a:lnTo>
                    <a:pt x="1678" y="2173"/>
                  </a:lnTo>
                  <a:cubicBezTo>
                    <a:pt x="1666" y="2181"/>
                    <a:pt x="1648" y="2191"/>
                    <a:pt x="1648" y="2191"/>
                  </a:cubicBezTo>
                  <a:cubicBezTo>
                    <a:pt x="1584" y="2191"/>
                    <a:pt x="1553" y="2223"/>
                    <a:pt x="1489" y="2223"/>
                  </a:cubicBezTo>
                  <a:lnTo>
                    <a:pt x="1173" y="2223"/>
                  </a:lnTo>
                  <a:cubicBezTo>
                    <a:pt x="1145" y="2195"/>
                    <a:pt x="1095" y="2191"/>
                    <a:pt x="1061" y="2171"/>
                  </a:cubicBezTo>
                  <a:lnTo>
                    <a:pt x="1061" y="2171"/>
                  </a:lnTo>
                  <a:cubicBezTo>
                    <a:pt x="1067" y="2172"/>
                    <a:pt x="1072" y="2173"/>
                    <a:pt x="1076" y="2173"/>
                  </a:cubicBezTo>
                  <a:cubicBezTo>
                    <a:pt x="1085" y="2173"/>
                    <a:pt x="1088" y="2170"/>
                    <a:pt x="1078" y="2159"/>
                  </a:cubicBezTo>
                  <a:lnTo>
                    <a:pt x="1046" y="2159"/>
                  </a:lnTo>
                  <a:cubicBezTo>
                    <a:pt x="1014" y="2159"/>
                    <a:pt x="1014" y="2127"/>
                    <a:pt x="983" y="2127"/>
                  </a:cubicBezTo>
                  <a:cubicBezTo>
                    <a:pt x="951" y="2127"/>
                    <a:pt x="951" y="2096"/>
                    <a:pt x="919" y="2096"/>
                  </a:cubicBezTo>
                  <a:cubicBezTo>
                    <a:pt x="919" y="2096"/>
                    <a:pt x="919" y="2096"/>
                    <a:pt x="888" y="2064"/>
                  </a:cubicBezTo>
                  <a:cubicBezTo>
                    <a:pt x="888" y="2069"/>
                    <a:pt x="886" y="2071"/>
                    <a:pt x="884" y="2071"/>
                  </a:cubicBezTo>
                  <a:cubicBezTo>
                    <a:pt x="881" y="2071"/>
                    <a:pt x="875" y="2066"/>
                    <a:pt x="868" y="2058"/>
                  </a:cubicBezTo>
                  <a:lnTo>
                    <a:pt x="868" y="2058"/>
                  </a:lnTo>
                  <a:cubicBezTo>
                    <a:pt x="872" y="2061"/>
                    <a:pt x="878" y="2064"/>
                    <a:pt x="888" y="2064"/>
                  </a:cubicBezTo>
                  <a:cubicBezTo>
                    <a:pt x="877" y="2054"/>
                    <a:pt x="870" y="2050"/>
                    <a:pt x="867" y="2050"/>
                  </a:cubicBezTo>
                  <a:lnTo>
                    <a:pt x="867" y="2050"/>
                  </a:lnTo>
                  <a:cubicBezTo>
                    <a:pt x="864" y="2050"/>
                    <a:pt x="863" y="2052"/>
                    <a:pt x="865" y="2055"/>
                  </a:cubicBezTo>
                  <a:lnTo>
                    <a:pt x="865" y="2055"/>
                  </a:lnTo>
                  <a:cubicBezTo>
                    <a:pt x="847" y="2034"/>
                    <a:pt x="824" y="2001"/>
                    <a:pt x="824" y="2001"/>
                  </a:cubicBezTo>
                  <a:cubicBezTo>
                    <a:pt x="793" y="1969"/>
                    <a:pt x="793" y="1969"/>
                    <a:pt x="761" y="1938"/>
                  </a:cubicBezTo>
                  <a:lnTo>
                    <a:pt x="761" y="1938"/>
                  </a:lnTo>
                  <a:cubicBezTo>
                    <a:pt x="766" y="1942"/>
                    <a:pt x="768" y="1944"/>
                    <a:pt x="769" y="1944"/>
                  </a:cubicBezTo>
                  <a:cubicBezTo>
                    <a:pt x="774" y="1944"/>
                    <a:pt x="755" y="1915"/>
                    <a:pt x="752" y="1915"/>
                  </a:cubicBezTo>
                  <a:lnTo>
                    <a:pt x="752" y="1915"/>
                  </a:lnTo>
                  <a:cubicBezTo>
                    <a:pt x="751" y="1915"/>
                    <a:pt x="753" y="1921"/>
                    <a:pt x="761" y="1937"/>
                  </a:cubicBezTo>
                  <a:cubicBezTo>
                    <a:pt x="729" y="1906"/>
                    <a:pt x="698" y="1874"/>
                    <a:pt x="698" y="1811"/>
                  </a:cubicBezTo>
                  <a:cubicBezTo>
                    <a:pt x="666" y="1811"/>
                    <a:pt x="666" y="1779"/>
                    <a:pt x="666" y="1747"/>
                  </a:cubicBezTo>
                  <a:cubicBezTo>
                    <a:pt x="634" y="1684"/>
                    <a:pt x="634" y="1652"/>
                    <a:pt x="603" y="1589"/>
                  </a:cubicBezTo>
                  <a:cubicBezTo>
                    <a:pt x="603" y="1581"/>
                    <a:pt x="603" y="1571"/>
                    <a:pt x="603" y="1557"/>
                  </a:cubicBezTo>
                  <a:cubicBezTo>
                    <a:pt x="603" y="1557"/>
                    <a:pt x="603" y="1526"/>
                    <a:pt x="603" y="1494"/>
                  </a:cubicBezTo>
                  <a:cubicBezTo>
                    <a:pt x="603" y="1462"/>
                    <a:pt x="603" y="1431"/>
                    <a:pt x="603" y="1399"/>
                  </a:cubicBezTo>
                  <a:cubicBezTo>
                    <a:pt x="634" y="1336"/>
                    <a:pt x="634" y="1272"/>
                    <a:pt x="666" y="1209"/>
                  </a:cubicBezTo>
                  <a:cubicBezTo>
                    <a:pt x="666" y="1177"/>
                    <a:pt x="698" y="1177"/>
                    <a:pt x="666" y="1177"/>
                  </a:cubicBezTo>
                  <a:cubicBezTo>
                    <a:pt x="698" y="1146"/>
                    <a:pt x="698" y="1114"/>
                    <a:pt x="729" y="1114"/>
                  </a:cubicBezTo>
                  <a:cubicBezTo>
                    <a:pt x="761" y="1051"/>
                    <a:pt x="793" y="987"/>
                    <a:pt x="824" y="924"/>
                  </a:cubicBezTo>
                  <a:cubicBezTo>
                    <a:pt x="856" y="924"/>
                    <a:pt x="856" y="892"/>
                    <a:pt x="888" y="861"/>
                  </a:cubicBezTo>
                  <a:cubicBezTo>
                    <a:pt x="888" y="861"/>
                    <a:pt x="919" y="829"/>
                    <a:pt x="951" y="797"/>
                  </a:cubicBezTo>
                  <a:cubicBezTo>
                    <a:pt x="987" y="761"/>
                    <a:pt x="1023" y="725"/>
                    <a:pt x="1059" y="689"/>
                  </a:cubicBezTo>
                  <a:lnTo>
                    <a:pt x="1059" y="689"/>
                  </a:lnTo>
                  <a:cubicBezTo>
                    <a:pt x="1076" y="685"/>
                    <a:pt x="1093" y="679"/>
                    <a:pt x="1109" y="671"/>
                  </a:cubicBezTo>
                  <a:cubicBezTo>
                    <a:pt x="1141" y="639"/>
                    <a:pt x="1204" y="576"/>
                    <a:pt x="1268" y="544"/>
                  </a:cubicBezTo>
                  <a:lnTo>
                    <a:pt x="1299" y="544"/>
                  </a:lnTo>
                  <a:cubicBezTo>
                    <a:pt x="1331" y="512"/>
                    <a:pt x="1363" y="512"/>
                    <a:pt x="1394" y="512"/>
                  </a:cubicBezTo>
                  <a:cubicBezTo>
                    <a:pt x="1426" y="512"/>
                    <a:pt x="1458" y="512"/>
                    <a:pt x="1489" y="481"/>
                  </a:cubicBezTo>
                  <a:close/>
                  <a:moveTo>
                    <a:pt x="1528" y="0"/>
                  </a:moveTo>
                  <a:cubicBezTo>
                    <a:pt x="1280" y="0"/>
                    <a:pt x="1046" y="87"/>
                    <a:pt x="861" y="224"/>
                  </a:cubicBezTo>
                  <a:lnTo>
                    <a:pt x="861" y="224"/>
                  </a:lnTo>
                  <a:cubicBezTo>
                    <a:pt x="836" y="233"/>
                    <a:pt x="813" y="246"/>
                    <a:pt x="793" y="259"/>
                  </a:cubicBezTo>
                  <a:cubicBezTo>
                    <a:pt x="349" y="639"/>
                    <a:pt x="1" y="1177"/>
                    <a:pt x="128" y="1779"/>
                  </a:cubicBezTo>
                  <a:cubicBezTo>
                    <a:pt x="223" y="2223"/>
                    <a:pt x="603" y="2603"/>
                    <a:pt x="1078" y="2698"/>
                  </a:cubicBezTo>
                  <a:cubicBezTo>
                    <a:pt x="1172" y="2720"/>
                    <a:pt x="1267" y="2730"/>
                    <a:pt x="1360" y="2730"/>
                  </a:cubicBezTo>
                  <a:cubicBezTo>
                    <a:pt x="1798" y="2730"/>
                    <a:pt x="2210" y="2499"/>
                    <a:pt x="2471" y="2159"/>
                  </a:cubicBezTo>
                  <a:cubicBezTo>
                    <a:pt x="2661" y="1906"/>
                    <a:pt x="2788" y="1652"/>
                    <a:pt x="2788" y="1336"/>
                  </a:cubicBezTo>
                  <a:cubicBezTo>
                    <a:pt x="2788" y="1051"/>
                    <a:pt x="2693" y="797"/>
                    <a:pt x="2566" y="576"/>
                  </a:cubicBezTo>
                  <a:cubicBezTo>
                    <a:pt x="2376" y="291"/>
                    <a:pt x="2123" y="101"/>
                    <a:pt x="1806" y="37"/>
                  </a:cubicBezTo>
                  <a:cubicBezTo>
                    <a:pt x="1713" y="12"/>
                    <a:pt x="1619" y="0"/>
                    <a:pt x="1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8918801" y="4763684"/>
              <a:ext cx="20366" cy="32990"/>
            </a:xfrm>
            <a:custGeom>
              <a:avLst/>
              <a:gdLst/>
              <a:ahLst/>
              <a:cxnLst/>
              <a:rect l="l" t="t" r="r" b="b"/>
              <a:pathLst>
                <a:path w="634" h="1027" extrusionOk="0">
                  <a:moveTo>
                    <a:pt x="520" y="399"/>
                  </a:moveTo>
                  <a:lnTo>
                    <a:pt x="507" y="425"/>
                  </a:lnTo>
                  <a:cubicBezTo>
                    <a:pt x="507" y="411"/>
                    <a:pt x="513" y="403"/>
                    <a:pt x="520" y="399"/>
                  </a:cubicBezTo>
                  <a:close/>
                  <a:moveTo>
                    <a:pt x="309" y="0"/>
                  </a:moveTo>
                  <a:cubicBezTo>
                    <a:pt x="291" y="0"/>
                    <a:pt x="272" y="4"/>
                    <a:pt x="254" y="13"/>
                  </a:cubicBezTo>
                  <a:cubicBezTo>
                    <a:pt x="190" y="45"/>
                    <a:pt x="127" y="77"/>
                    <a:pt x="127" y="140"/>
                  </a:cubicBezTo>
                  <a:cubicBezTo>
                    <a:pt x="95" y="203"/>
                    <a:pt x="64" y="267"/>
                    <a:pt x="32" y="330"/>
                  </a:cubicBezTo>
                  <a:cubicBezTo>
                    <a:pt x="32" y="393"/>
                    <a:pt x="0" y="457"/>
                    <a:pt x="32" y="520"/>
                  </a:cubicBezTo>
                  <a:cubicBezTo>
                    <a:pt x="32" y="615"/>
                    <a:pt x="32" y="678"/>
                    <a:pt x="64" y="742"/>
                  </a:cubicBezTo>
                  <a:cubicBezTo>
                    <a:pt x="64" y="773"/>
                    <a:pt x="95" y="805"/>
                    <a:pt x="127" y="837"/>
                  </a:cubicBezTo>
                  <a:cubicBezTo>
                    <a:pt x="127" y="900"/>
                    <a:pt x="159" y="932"/>
                    <a:pt x="190" y="963"/>
                  </a:cubicBezTo>
                  <a:cubicBezTo>
                    <a:pt x="222" y="995"/>
                    <a:pt x="317" y="1027"/>
                    <a:pt x="380" y="1027"/>
                  </a:cubicBezTo>
                  <a:cubicBezTo>
                    <a:pt x="444" y="1027"/>
                    <a:pt x="507" y="995"/>
                    <a:pt x="539" y="963"/>
                  </a:cubicBezTo>
                  <a:cubicBezTo>
                    <a:pt x="602" y="900"/>
                    <a:pt x="634" y="837"/>
                    <a:pt x="602" y="773"/>
                  </a:cubicBezTo>
                  <a:cubicBezTo>
                    <a:pt x="602" y="773"/>
                    <a:pt x="602" y="742"/>
                    <a:pt x="602" y="710"/>
                  </a:cubicBezTo>
                  <a:cubicBezTo>
                    <a:pt x="602" y="678"/>
                    <a:pt x="570" y="647"/>
                    <a:pt x="539" y="615"/>
                  </a:cubicBezTo>
                  <a:cubicBezTo>
                    <a:pt x="539" y="615"/>
                    <a:pt x="539" y="615"/>
                    <a:pt x="539" y="614"/>
                  </a:cubicBezTo>
                  <a:lnTo>
                    <a:pt x="539" y="614"/>
                  </a:lnTo>
                  <a:cubicBezTo>
                    <a:pt x="548" y="625"/>
                    <a:pt x="559" y="636"/>
                    <a:pt x="570" y="647"/>
                  </a:cubicBezTo>
                  <a:lnTo>
                    <a:pt x="570" y="647"/>
                  </a:lnTo>
                  <a:cubicBezTo>
                    <a:pt x="539" y="615"/>
                    <a:pt x="539" y="615"/>
                    <a:pt x="539" y="583"/>
                  </a:cubicBezTo>
                  <a:cubicBezTo>
                    <a:pt x="539" y="583"/>
                    <a:pt x="539" y="608"/>
                    <a:pt x="539" y="614"/>
                  </a:cubicBezTo>
                  <a:lnTo>
                    <a:pt x="539" y="614"/>
                  </a:lnTo>
                  <a:cubicBezTo>
                    <a:pt x="520" y="593"/>
                    <a:pt x="507" y="572"/>
                    <a:pt x="507" y="552"/>
                  </a:cubicBezTo>
                  <a:lnTo>
                    <a:pt x="507" y="552"/>
                  </a:lnTo>
                  <a:lnTo>
                    <a:pt x="539" y="583"/>
                  </a:lnTo>
                  <a:cubicBezTo>
                    <a:pt x="511" y="555"/>
                    <a:pt x="507" y="527"/>
                    <a:pt x="507" y="499"/>
                  </a:cubicBezTo>
                  <a:lnTo>
                    <a:pt x="507" y="499"/>
                  </a:lnTo>
                  <a:cubicBezTo>
                    <a:pt x="507" y="461"/>
                    <a:pt x="509" y="433"/>
                    <a:pt x="523" y="397"/>
                  </a:cubicBezTo>
                  <a:lnTo>
                    <a:pt x="523" y="397"/>
                  </a:lnTo>
                  <a:cubicBezTo>
                    <a:pt x="531" y="393"/>
                    <a:pt x="539" y="393"/>
                    <a:pt x="539" y="393"/>
                  </a:cubicBezTo>
                  <a:cubicBezTo>
                    <a:pt x="570" y="330"/>
                    <a:pt x="570" y="267"/>
                    <a:pt x="570" y="203"/>
                  </a:cubicBezTo>
                  <a:cubicBezTo>
                    <a:pt x="539" y="140"/>
                    <a:pt x="507" y="77"/>
                    <a:pt x="444" y="45"/>
                  </a:cubicBezTo>
                  <a:cubicBezTo>
                    <a:pt x="399" y="23"/>
                    <a:pt x="354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69169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6 columns">
  <p:cSld name="Title and 6 columns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8"/>
          <p:cNvSpPr/>
          <p:nvPr/>
        </p:nvSpPr>
        <p:spPr>
          <a:xfrm>
            <a:off x="3382852" y="2858076"/>
            <a:ext cx="2392049" cy="361403"/>
          </a:xfrm>
          <a:custGeom>
            <a:avLst/>
            <a:gdLst/>
            <a:ahLst/>
            <a:cxnLst/>
            <a:rect l="l" t="t" r="r" b="b"/>
            <a:pathLst>
              <a:path w="256520" h="12890" extrusionOk="0">
                <a:moveTo>
                  <a:pt x="0" y="0"/>
                </a:moveTo>
                <a:lnTo>
                  <a:pt x="0" y="12889"/>
                </a:lnTo>
                <a:lnTo>
                  <a:pt x="256520" y="12889"/>
                </a:lnTo>
                <a:lnTo>
                  <a:pt x="2565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rgbClr val="003548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59" name="Google Shape;759;p18"/>
          <p:cNvSpPr/>
          <p:nvPr/>
        </p:nvSpPr>
        <p:spPr>
          <a:xfrm>
            <a:off x="5775002" y="2858076"/>
            <a:ext cx="2392049" cy="361403"/>
          </a:xfrm>
          <a:custGeom>
            <a:avLst/>
            <a:gdLst/>
            <a:ahLst/>
            <a:cxnLst/>
            <a:rect l="l" t="t" r="r" b="b"/>
            <a:pathLst>
              <a:path w="256520" h="12890" extrusionOk="0">
                <a:moveTo>
                  <a:pt x="0" y="0"/>
                </a:moveTo>
                <a:lnTo>
                  <a:pt x="0" y="12889"/>
                </a:lnTo>
                <a:lnTo>
                  <a:pt x="256520" y="12889"/>
                </a:lnTo>
                <a:lnTo>
                  <a:pt x="2565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rgbClr val="003548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60" name="Google Shape;760;p18"/>
          <p:cNvSpPr/>
          <p:nvPr/>
        </p:nvSpPr>
        <p:spPr>
          <a:xfrm>
            <a:off x="975477" y="2858076"/>
            <a:ext cx="2392049" cy="361403"/>
          </a:xfrm>
          <a:custGeom>
            <a:avLst/>
            <a:gdLst/>
            <a:ahLst/>
            <a:cxnLst/>
            <a:rect l="l" t="t" r="r" b="b"/>
            <a:pathLst>
              <a:path w="256520" h="12890" extrusionOk="0">
                <a:moveTo>
                  <a:pt x="0" y="0"/>
                </a:moveTo>
                <a:lnTo>
                  <a:pt x="0" y="12889"/>
                </a:lnTo>
                <a:lnTo>
                  <a:pt x="256520" y="12889"/>
                </a:lnTo>
                <a:lnTo>
                  <a:pt x="2565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rgbClr val="003548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61" name="Google Shape;761;p18"/>
          <p:cNvSpPr/>
          <p:nvPr/>
        </p:nvSpPr>
        <p:spPr>
          <a:xfrm>
            <a:off x="3382852" y="1373301"/>
            <a:ext cx="2392049" cy="361403"/>
          </a:xfrm>
          <a:custGeom>
            <a:avLst/>
            <a:gdLst/>
            <a:ahLst/>
            <a:cxnLst/>
            <a:rect l="l" t="t" r="r" b="b"/>
            <a:pathLst>
              <a:path w="256520" h="12890" extrusionOk="0">
                <a:moveTo>
                  <a:pt x="0" y="0"/>
                </a:moveTo>
                <a:lnTo>
                  <a:pt x="0" y="12889"/>
                </a:lnTo>
                <a:lnTo>
                  <a:pt x="256520" y="12889"/>
                </a:lnTo>
                <a:lnTo>
                  <a:pt x="2565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rgbClr val="003548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62" name="Google Shape;762;p18"/>
          <p:cNvSpPr/>
          <p:nvPr/>
        </p:nvSpPr>
        <p:spPr>
          <a:xfrm>
            <a:off x="5775002" y="1373301"/>
            <a:ext cx="2392049" cy="361403"/>
          </a:xfrm>
          <a:custGeom>
            <a:avLst/>
            <a:gdLst/>
            <a:ahLst/>
            <a:cxnLst/>
            <a:rect l="l" t="t" r="r" b="b"/>
            <a:pathLst>
              <a:path w="256520" h="12890" extrusionOk="0">
                <a:moveTo>
                  <a:pt x="0" y="0"/>
                </a:moveTo>
                <a:lnTo>
                  <a:pt x="0" y="12889"/>
                </a:lnTo>
                <a:lnTo>
                  <a:pt x="256520" y="12889"/>
                </a:lnTo>
                <a:lnTo>
                  <a:pt x="2565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rgbClr val="003548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63" name="Google Shape;763;p18"/>
          <p:cNvSpPr/>
          <p:nvPr/>
        </p:nvSpPr>
        <p:spPr>
          <a:xfrm>
            <a:off x="975477" y="1373301"/>
            <a:ext cx="2392049" cy="361403"/>
          </a:xfrm>
          <a:custGeom>
            <a:avLst/>
            <a:gdLst/>
            <a:ahLst/>
            <a:cxnLst/>
            <a:rect l="l" t="t" r="r" b="b"/>
            <a:pathLst>
              <a:path w="256520" h="12890" extrusionOk="0">
                <a:moveTo>
                  <a:pt x="0" y="0"/>
                </a:moveTo>
                <a:lnTo>
                  <a:pt x="0" y="12889"/>
                </a:lnTo>
                <a:lnTo>
                  <a:pt x="256520" y="12889"/>
                </a:lnTo>
                <a:lnTo>
                  <a:pt x="2565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4" name="Google Shape;764;p18"/>
          <p:cNvSpPr/>
          <p:nvPr/>
        </p:nvSpPr>
        <p:spPr>
          <a:xfrm rot="10800000">
            <a:off x="-297226" y="-26489"/>
            <a:ext cx="3413426" cy="998190"/>
          </a:xfrm>
          <a:custGeom>
            <a:avLst/>
            <a:gdLst/>
            <a:ahLst/>
            <a:cxnLst/>
            <a:rect l="l" t="t" r="r" b="b"/>
            <a:pathLst>
              <a:path w="123284" h="36052" extrusionOk="0">
                <a:moveTo>
                  <a:pt x="24808" y="1"/>
                </a:moveTo>
                <a:cubicBezTo>
                  <a:pt x="24225" y="1"/>
                  <a:pt x="23619" y="155"/>
                  <a:pt x="22987" y="487"/>
                </a:cubicBezTo>
                <a:cubicBezTo>
                  <a:pt x="13772" y="5427"/>
                  <a:pt x="24698" y="19995"/>
                  <a:pt x="24064" y="26424"/>
                </a:cubicBezTo>
                <a:cubicBezTo>
                  <a:pt x="23889" y="28399"/>
                  <a:pt x="23217" y="29185"/>
                  <a:pt x="22237" y="29185"/>
                </a:cubicBezTo>
                <a:cubicBezTo>
                  <a:pt x="18439" y="29185"/>
                  <a:pt x="10001" y="17384"/>
                  <a:pt x="7786" y="17208"/>
                </a:cubicBezTo>
                <a:cubicBezTo>
                  <a:pt x="7628" y="17197"/>
                  <a:pt x="7478" y="17192"/>
                  <a:pt x="7334" y="17192"/>
                </a:cubicBezTo>
                <a:cubicBezTo>
                  <a:pt x="1" y="17192"/>
                  <a:pt x="10555" y="31206"/>
                  <a:pt x="14468" y="36051"/>
                </a:cubicBezTo>
                <a:lnTo>
                  <a:pt x="117931" y="36051"/>
                </a:lnTo>
                <a:cubicBezTo>
                  <a:pt x="120686" y="31364"/>
                  <a:pt x="123283" y="25379"/>
                  <a:pt x="120623" y="23415"/>
                </a:cubicBezTo>
                <a:cubicBezTo>
                  <a:pt x="119602" y="22657"/>
                  <a:pt x="118721" y="22343"/>
                  <a:pt x="117939" y="22343"/>
                </a:cubicBezTo>
                <a:cubicBezTo>
                  <a:pt x="114162" y="22343"/>
                  <a:pt x="112735" y="29684"/>
                  <a:pt x="109339" y="29684"/>
                </a:cubicBezTo>
                <a:cubicBezTo>
                  <a:pt x="108272" y="29684"/>
                  <a:pt x="107011" y="28960"/>
                  <a:pt x="105422" y="27057"/>
                </a:cubicBezTo>
                <a:cubicBezTo>
                  <a:pt x="101848" y="22929"/>
                  <a:pt x="94686" y="2584"/>
                  <a:pt x="86778" y="2584"/>
                </a:cubicBezTo>
                <a:cubicBezTo>
                  <a:pt x="85648" y="2584"/>
                  <a:pt x="84502" y="3000"/>
                  <a:pt x="83349" y="3939"/>
                </a:cubicBezTo>
                <a:cubicBezTo>
                  <a:pt x="75431" y="10368"/>
                  <a:pt x="90854" y="24049"/>
                  <a:pt x="84647" y="29844"/>
                </a:cubicBezTo>
                <a:cubicBezTo>
                  <a:pt x="83907" y="30555"/>
                  <a:pt x="83201" y="30862"/>
                  <a:pt x="82522" y="30862"/>
                </a:cubicBezTo>
                <a:cubicBezTo>
                  <a:pt x="78202" y="30862"/>
                  <a:pt x="74956" y="18447"/>
                  <a:pt x="70860" y="18447"/>
                </a:cubicBezTo>
                <a:cubicBezTo>
                  <a:pt x="70748" y="18447"/>
                  <a:pt x="70636" y="18456"/>
                  <a:pt x="70523" y="18475"/>
                </a:cubicBezTo>
                <a:cubicBezTo>
                  <a:pt x="65150" y="19297"/>
                  <a:pt x="64758" y="30926"/>
                  <a:pt x="59606" y="30926"/>
                </a:cubicBezTo>
                <a:cubicBezTo>
                  <a:pt x="59201" y="30926"/>
                  <a:pt x="58767" y="30854"/>
                  <a:pt x="58298" y="30699"/>
                </a:cubicBezTo>
                <a:cubicBezTo>
                  <a:pt x="50825" y="28324"/>
                  <a:pt x="61940" y="11635"/>
                  <a:pt x="53168" y="9703"/>
                </a:cubicBezTo>
                <a:cubicBezTo>
                  <a:pt x="52526" y="9550"/>
                  <a:pt x="51925" y="9478"/>
                  <a:pt x="51361" y="9478"/>
                </a:cubicBezTo>
                <a:cubicBezTo>
                  <a:pt x="43268" y="9478"/>
                  <a:pt x="42748" y="24272"/>
                  <a:pt x="37745" y="27469"/>
                </a:cubicBezTo>
                <a:cubicBezTo>
                  <a:pt x="36700" y="26424"/>
                  <a:pt x="36478" y="25125"/>
                  <a:pt x="36035" y="23415"/>
                </a:cubicBezTo>
                <a:cubicBezTo>
                  <a:pt x="34872" y="19287"/>
                  <a:pt x="31334" y="1"/>
                  <a:pt x="24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5" name="Google Shape;765;p18"/>
          <p:cNvSpPr txBox="1">
            <a:spLocks noGrp="1"/>
          </p:cNvSpPr>
          <p:nvPr>
            <p:ph type="title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8"/>
          <p:cNvSpPr txBox="1">
            <a:spLocks noGrp="1"/>
          </p:cNvSpPr>
          <p:nvPr>
            <p:ph type="subTitle" idx="1"/>
          </p:nvPr>
        </p:nvSpPr>
        <p:spPr>
          <a:xfrm>
            <a:off x="1253950" y="1931725"/>
            <a:ext cx="1835100" cy="7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767" name="Google Shape;767;p18"/>
          <p:cNvSpPr txBox="1">
            <a:spLocks noGrp="1"/>
          </p:cNvSpPr>
          <p:nvPr>
            <p:ph type="subTitle" idx="2"/>
          </p:nvPr>
        </p:nvSpPr>
        <p:spPr>
          <a:xfrm>
            <a:off x="1252475" y="3416525"/>
            <a:ext cx="1835100" cy="7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768" name="Google Shape;768;p18"/>
          <p:cNvSpPr txBox="1">
            <a:spLocks noGrp="1"/>
          </p:cNvSpPr>
          <p:nvPr>
            <p:ph type="subTitle" idx="3"/>
          </p:nvPr>
        </p:nvSpPr>
        <p:spPr>
          <a:xfrm>
            <a:off x="3657767" y="1931725"/>
            <a:ext cx="1835100" cy="7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769" name="Google Shape;769;p18"/>
          <p:cNvSpPr txBox="1">
            <a:spLocks noGrp="1"/>
          </p:cNvSpPr>
          <p:nvPr>
            <p:ph type="subTitle" idx="4"/>
          </p:nvPr>
        </p:nvSpPr>
        <p:spPr>
          <a:xfrm>
            <a:off x="3654442" y="3416525"/>
            <a:ext cx="1835100" cy="7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770" name="Google Shape;770;p18"/>
          <p:cNvSpPr txBox="1">
            <a:spLocks noGrp="1"/>
          </p:cNvSpPr>
          <p:nvPr>
            <p:ph type="subTitle" idx="5"/>
          </p:nvPr>
        </p:nvSpPr>
        <p:spPr>
          <a:xfrm>
            <a:off x="6061597" y="1931725"/>
            <a:ext cx="1835100" cy="7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771" name="Google Shape;771;p18"/>
          <p:cNvSpPr txBox="1">
            <a:spLocks noGrp="1"/>
          </p:cNvSpPr>
          <p:nvPr>
            <p:ph type="subTitle" idx="6"/>
          </p:nvPr>
        </p:nvSpPr>
        <p:spPr>
          <a:xfrm>
            <a:off x="6056422" y="3416525"/>
            <a:ext cx="1835100" cy="7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grpSp>
        <p:nvGrpSpPr>
          <p:cNvPr id="772" name="Google Shape;772;p18"/>
          <p:cNvGrpSpPr/>
          <p:nvPr/>
        </p:nvGrpSpPr>
        <p:grpSpPr>
          <a:xfrm>
            <a:off x="7578771" y="3526477"/>
            <a:ext cx="1704016" cy="1671476"/>
            <a:chOff x="7578770" y="3526476"/>
            <a:chExt cx="1704016" cy="1671476"/>
          </a:xfrm>
        </p:grpSpPr>
        <p:sp>
          <p:nvSpPr>
            <p:cNvPr id="773" name="Google Shape;773;p18"/>
            <p:cNvSpPr/>
            <p:nvPr/>
          </p:nvSpPr>
          <p:spPr>
            <a:xfrm>
              <a:off x="7578770" y="4710630"/>
              <a:ext cx="1351008" cy="467736"/>
            </a:xfrm>
            <a:custGeom>
              <a:avLst/>
              <a:gdLst/>
              <a:ahLst/>
              <a:cxnLst/>
              <a:rect l="l" t="t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7721654" y="4773752"/>
              <a:ext cx="1206007" cy="406446"/>
            </a:xfrm>
            <a:custGeom>
              <a:avLst/>
              <a:gdLst/>
              <a:ahLst/>
              <a:cxnLst/>
              <a:rect l="l" t="t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8223837" y="4859006"/>
              <a:ext cx="219686" cy="188945"/>
            </a:xfrm>
            <a:custGeom>
              <a:avLst/>
              <a:gdLst/>
              <a:ahLst/>
              <a:cxnLst/>
              <a:rect l="l" t="t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8049408" y="4814580"/>
              <a:ext cx="139797" cy="153610"/>
            </a:xfrm>
            <a:custGeom>
              <a:avLst/>
              <a:gdLst/>
              <a:ahLst/>
              <a:cxnLst/>
              <a:rect l="l" t="t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7877966" y="4789074"/>
              <a:ext cx="89461" cy="109345"/>
            </a:xfrm>
            <a:custGeom>
              <a:avLst/>
              <a:gdLst/>
              <a:ahLst/>
              <a:cxnLst/>
              <a:rect l="l" t="t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lnTo>
                    <a:pt x="2142" y="2212"/>
                  </a:ln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8234951" y="4868290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8201382" y="4831670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7992839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7956218" y="492527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7667302" y="475232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8428237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8532991" y="3656189"/>
              <a:ext cx="701009" cy="1059689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8936330" y="4339319"/>
              <a:ext cx="236100" cy="205102"/>
            </a:xfrm>
            <a:custGeom>
              <a:avLst/>
              <a:gdLst/>
              <a:ahLst/>
              <a:cxnLst/>
              <a:rect l="l" t="t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8779922" y="4083972"/>
              <a:ext cx="268897" cy="248532"/>
            </a:xfrm>
            <a:custGeom>
              <a:avLst/>
              <a:gdLst/>
              <a:ahLst/>
              <a:cxnLst/>
              <a:rect l="l" t="t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lnTo>
                    <a:pt x="7187" y="7160"/>
                  </a:ln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8653999" y="3924256"/>
              <a:ext cx="252386" cy="207768"/>
            </a:xfrm>
            <a:custGeom>
              <a:avLst/>
              <a:gdLst/>
              <a:ahLst/>
              <a:cxnLst/>
              <a:rect l="l" t="t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8526277" y="3746230"/>
              <a:ext cx="239730" cy="174265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8645936" y="3998525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8609315" y="3948670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8592033" y="4002572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8929777" y="438204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8874846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9107803" y="420909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9097620" y="4150081"/>
              <a:ext cx="32604" cy="25473"/>
            </a:xfrm>
            <a:custGeom>
              <a:avLst/>
              <a:gdLst/>
              <a:ahLst/>
              <a:cxnLst/>
              <a:rect l="l" t="t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8198331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8443431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8474012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8729296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lnTo>
                    <a:pt x="10940" y="10245"/>
                  </a:ln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8888049" y="4564116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8888049" y="4466462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8712077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8454674" y="4589558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8377386" y="4621103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8794474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9098648" y="4517345"/>
              <a:ext cx="50882" cy="38675"/>
            </a:xfrm>
            <a:custGeom>
              <a:avLst/>
              <a:gdLst/>
              <a:ahLst/>
              <a:cxnLst/>
              <a:rect l="l" t="t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9160710" y="488865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08" name="Google Shape;808;p18"/>
          <p:cNvSpPr/>
          <p:nvPr/>
        </p:nvSpPr>
        <p:spPr>
          <a:xfrm>
            <a:off x="969252" y="1365401"/>
            <a:ext cx="7208161" cy="3000097"/>
          </a:xfrm>
          <a:custGeom>
            <a:avLst/>
            <a:gdLst/>
            <a:ahLst/>
            <a:cxnLst/>
            <a:rect l="l" t="t" r="r" b="b"/>
            <a:pathLst>
              <a:path w="257090" h="107003" extrusionOk="0">
                <a:moveTo>
                  <a:pt x="475" y="282"/>
                </a:moveTo>
                <a:cubicBezTo>
                  <a:pt x="478" y="288"/>
                  <a:pt x="479" y="293"/>
                  <a:pt x="480" y="298"/>
                </a:cubicBezTo>
                <a:lnTo>
                  <a:pt x="480" y="298"/>
                </a:lnTo>
                <a:cubicBezTo>
                  <a:pt x="479" y="293"/>
                  <a:pt x="477" y="287"/>
                  <a:pt x="475" y="282"/>
                </a:cubicBezTo>
                <a:close/>
                <a:moveTo>
                  <a:pt x="255855" y="536"/>
                </a:moveTo>
                <a:cubicBezTo>
                  <a:pt x="255960" y="536"/>
                  <a:pt x="256150" y="564"/>
                  <a:pt x="256312" y="564"/>
                </a:cubicBezTo>
                <a:cubicBezTo>
                  <a:pt x="256354" y="564"/>
                  <a:pt x="256393" y="562"/>
                  <a:pt x="256429" y="557"/>
                </a:cubicBezTo>
                <a:lnTo>
                  <a:pt x="256429" y="557"/>
                </a:lnTo>
                <a:cubicBezTo>
                  <a:pt x="256348" y="1147"/>
                  <a:pt x="256488" y="1924"/>
                  <a:pt x="256488" y="2467"/>
                </a:cubicBezTo>
                <a:lnTo>
                  <a:pt x="256488" y="17067"/>
                </a:lnTo>
                <a:lnTo>
                  <a:pt x="256488" y="40438"/>
                </a:lnTo>
                <a:lnTo>
                  <a:pt x="256488" y="66692"/>
                </a:lnTo>
                <a:lnTo>
                  <a:pt x="256488" y="90032"/>
                </a:lnTo>
                <a:lnTo>
                  <a:pt x="256488" y="104568"/>
                </a:lnTo>
                <a:lnTo>
                  <a:pt x="256488" y="106151"/>
                </a:lnTo>
                <a:cubicBezTo>
                  <a:pt x="256488" y="106232"/>
                  <a:pt x="256476" y="106342"/>
                  <a:pt x="256470" y="106438"/>
                </a:cubicBezTo>
                <a:lnTo>
                  <a:pt x="256470" y="106438"/>
                </a:lnTo>
                <a:cubicBezTo>
                  <a:pt x="256447" y="106437"/>
                  <a:pt x="256423" y="106436"/>
                  <a:pt x="256397" y="106436"/>
                </a:cubicBezTo>
                <a:cubicBezTo>
                  <a:pt x="256195" y="106436"/>
                  <a:pt x="255934" y="106468"/>
                  <a:pt x="255823" y="106468"/>
                </a:cubicBezTo>
                <a:lnTo>
                  <a:pt x="982" y="106468"/>
                </a:lnTo>
                <a:cubicBezTo>
                  <a:pt x="982" y="103926"/>
                  <a:pt x="981" y="101412"/>
                  <a:pt x="950" y="98867"/>
                </a:cubicBezTo>
                <a:lnTo>
                  <a:pt x="855" y="79264"/>
                </a:lnTo>
                <a:cubicBezTo>
                  <a:pt x="824" y="70777"/>
                  <a:pt x="792" y="62258"/>
                  <a:pt x="729" y="53739"/>
                </a:cubicBezTo>
                <a:cubicBezTo>
                  <a:pt x="697" y="45220"/>
                  <a:pt x="665" y="36701"/>
                  <a:pt x="602" y="28183"/>
                </a:cubicBezTo>
                <a:lnTo>
                  <a:pt x="507" y="8421"/>
                </a:lnTo>
                <a:cubicBezTo>
                  <a:pt x="507" y="6426"/>
                  <a:pt x="507" y="4463"/>
                  <a:pt x="507" y="2499"/>
                </a:cubicBezTo>
                <a:cubicBezTo>
                  <a:pt x="480" y="1955"/>
                  <a:pt x="616" y="1154"/>
                  <a:pt x="535" y="557"/>
                </a:cubicBezTo>
                <a:lnTo>
                  <a:pt x="535" y="557"/>
                </a:lnTo>
                <a:cubicBezTo>
                  <a:pt x="571" y="562"/>
                  <a:pt x="610" y="564"/>
                  <a:pt x="651" y="564"/>
                </a:cubicBezTo>
                <a:cubicBezTo>
                  <a:pt x="813" y="564"/>
                  <a:pt x="1003" y="536"/>
                  <a:pt x="1109" y="536"/>
                </a:cubicBezTo>
                <a:close/>
                <a:moveTo>
                  <a:pt x="3991" y="1"/>
                </a:moveTo>
                <a:cubicBezTo>
                  <a:pt x="2882" y="1"/>
                  <a:pt x="1774" y="8"/>
                  <a:pt x="665" y="29"/>
                </a:cubicBezTo>
                <a:lnTo>
                  <a:pt x="254" y="29"/>
                </a:lnTo>
                <a:cubicBezTo>
                  <a:pt x="95" y="29"/>
                  <a:pt x="0" y="156"/>
                  <a:pt x="0" y="282"/>
                </a:cubicBezTo>
                <a:cubicBezTo>
                  <a:pt x="0" y="3797"/>
                  <a:pt x="32" y="7344"/>
                  <a:pt x="32" y="10860"/>
                </a:cubicBezTo>
                <a:cubicBezTo>
                  <a:pt x="95" y="19315"/>
                  <a:pt x="127" y="27771"/>
                  <a:pt x="159" y="36226"/>
                </a:cubicBezTo>
                <a:cubicBezTo>
                  <a:pt x="222" y="46519"/>
                  <a:pt x="254" y="56780"/>
                  <a:pt x="317" y="67072"/>
                </a:cubicBezTo>
                <a:cubicBezTo>
                  <a:pt x="349" y="75939"/>
                  <a:pt x="380" y="84775"/>
                  <a:pt x="444" y="93642"/>
                </a:cubicBezTo>
                <a:cubicBezTo>
                  <a:pt x="444" y="96524"/>
                  <a:pt x="475" y="99438"/>
                  <a:pt x="475" y="102351"/>
                </a:cubicBezTo>
                <a:lnTo>
                  <a:pt x="507" y="105106"/>
                </a:lnTo>
                <a:cubicBezTo>
                  <a:pt x="507" y="105518"/>
                  <a:pt x="412" y="106120"/>
                  <a:pt x="507" y="106531"/>
                </a:cubicBezTo>
                <a:cubicBezTo>
                  <a:pt x="507" y="106563"/>
                  <a:pt x="507" y="106594"/>
                  <a:pt x="507" y="106625"/>
                </a:cubicBezTo>
                <a:lnTo>
                  <a:pt x="507" y="106625"/>
                </a:lnTo>
                <a:cubicBezTo>
                  <a:pt x="456" y="106774"/>
                  <a:pt x="530" y="106975"/>
                  <a:pt x="729" y="106975"/>
                </a:cubicBezTo>
                <a:lnTo>
                  <a:pt x="246322" y="106975"/>
                </a:lnTo>
                <a:cubicBezTo>
                  <a:pt x="248539" y="106975"/>
                  <a:pt x="250770" y="107003"/>
                  <a:pt x="252996" y="107003"/>
                </a:cubicBezTo>
                <a:cubicBezTo>
                  <a:pt x="254109" y="107003"/>
                  <a:pt x="255221" y="106996"/>
                  <a:pt x="256330" y="106975"/>
                </a:cubicBezTo>
                <a:lnTo>
                  <a:pt x="256742" y="106975"/>
                </a:lnTo>
                <a:cubicBezTo>
                  <a:pt x="256868" y="106975"/>
                  <a:pt x="256995" y="106848"/>
                  <a:pt x="256995" y="106721"/>
                </a:cubicBezTo>
                <a:lnTo>
                  <a:pt x="256995" y="96144"/>
                </a:lnTo>
                <a:lnTo>
                  <a:pt x="256995" y="70777"/>
                </a:lnTo>
                <a:lnTo>
                  <a:pt x="256995" y="39932"/>
                </a:lnTo>
                <a:lnTo>
                  <a:pt x="256995" y="13361"/>
                </a:lnTo>
                <a:lnTo>
                  <a:pt x="256995" y="4653"/>
                </a:lnTo>
                <a:lnTo>
                  <a:pt x="256995" y="1897"/>
                </a:lnTo>
                <a:cubicBezTo>
                  <a:pt x="256995" y="1454"/>
                  <a:pt x="257090" y="884"/>
                  <a:pt x="256995" y="472"/>
                </a:cubicBezTo>
                <a:cubicBezTo>
                  <a:pt x="256995" y="409"/>
                  <a:pt x="256995" y="346"/>
                  <a:pt x="256995" y="282"/>
                </a:cubicBezTo>
                <a:cubicBezTo>
                  <a:pt x="256995" y="156"/>
                  <a:pt x="256868" y="29"/>
                  <a:pt x="256742" y="29"/>
                </a:cubicBezTo>
                <a:lnTo>
                  <a:pt x="10641" y="29"/>
                </a:lnTo>
                <a:cubicBezTo>
                  <a:pt x="8424" y="29"/>
                  <a:pt x="6208" y="1"/>
                  <a:pt x="39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9" name="Google Shape;809;p18"/>
          <p:cNvSpPr/>
          <p:nvPr/>
        </p:nvSpPr>
        <p:spPr>
          <a:xfrm>
            <a:off x="966589" y="2858068"/>
            <a:ext cx="7209955" cy="14916"/>
          </a:xfrm>
          <a:custGeom>
            <a:avLst/>
            <a:gdLst/>
            <a:ahLst/>
            <a:cxnLst/>
            <a:rect l="l" t="t" r="r" b="b"/>
            <a:pathLst>
              <a:path w="257154" h="532" extrusionOk="0">
                <a:moveTo>
                  <a:pt x="4086" y="0"/>
                </a:moveTo>
                <a:cubicBezTo>
                  <a:pt x="2977" y="0"/>
                  <a:pt x="1869" y="7"/>
                  <a:pt x="760" y="28"/>
                </a:cubicBezTo>
                <a:lnTo>
                  <a:pt x="317" y="28"/>
                </a:lnTo>
                <a:cubicBezTo>
                  <a:pt x="0" y="28"/>
                  <a:pt x="0" y="503"/>
                  <a:pt x="317" y="503"/>
                </a:cubicBezTo>
                <a:lnTo>
                  <a:pt x="246417" y="503"/>
                </a:lnTo>
                <a:cubicBezTo>
                  <a:pt x="248634" y="503"/>
                  <a:pt x="250851" y="531"/>
                  <a:pt x="253068" y="531"/>
                </a:cubicBezTo>
                <a:cubicBezTo>
                  <a:pt x="254176" y="531"/>
                  <a:pt x="255285" y="524"/>
                  <a:pt x="256393" y="503"/>
                </a:cubicBezTo>
                <a:lnTo>
                  <a:pt x="256837" y="503"/>
                </a:lnTo>
                <a:cubicBezTo>
                  <a:pt x="257153" y="503"/>
                  <a:pt x="257153" y="28"/>
                  <a:pt x="256837" y="28"/>
                </a:cubicBezTo>
                <a:lnTo>
                  <a:pt x="10736" y="28"/>
                </a:lnTo>
                <a:cubicBezTo>
                  <a:pt x="8519" y="28"/>
                  <a:pt x="6303" y="0"/>
                  <a:pt x="40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0" name="Google Shape;810;p18"/>
          <p:cNvSpPr/>
          <p:nvPr/>
        </p:nvSpPr>
        <p:spPr>
          <a:xfrm>
            <a:off x="5767794" y="1366635"/>
            <a:ext cx="15112" cy="2997629"/>
          </a:xfrm>
          <a:custGeom>
            <a:avLst/>
            <a:gdLst/>
            <a:ahLst/>
            <a:cxnLst/>
            <a:rect l="l" t="t" r="r" b="b"/>
            <a:pathLst>
              <a:path w="539" h="106915" extrusionOk="0">
                <a:moveTo>
                  <a:pt x="269" y="1"/>
                </a:moveTo>
                <a:cubicBezTo>
                  <a:pt x="150" y="1"/>
                  <a:pt x="32" y="80"/>
                  <a:pt x="32" y="238"/>
                </a:cubicBezTo>
                <a:lnTo>
                  <a:pt x="32" y="3120"/>
                </a:lnTo>
                <a:lnTo>
                  <a:pt x="32" y="10847"/>
                </a:lnTo>
                <a:lnTo>
                  <a:pt x="32" y="22311"/>
                </a:lnTo>
                <a:lnTo>
                  <a:pt x="32" y="36277"/>
                </a:lnTo>
                <a:lnTo>
                  <a:pt x="32" y="51542"/>
                </a:lnTo>
                <a:lnTo>
                  <a:pt x="32" y="67060"/>
                </a:lnTo>
                <a:lnTo>
                  <a:pt x="32" y="81406"/>
                </a:lnTo>
                <a:lnTo>
                  <a:pt x="32" y="93598"/>
                </a:lnTo>
                <a:lnTo>
                  <a:pt x="32" y="102339"/>
                </a:lnTo>
                <a:cubicBezTo>
                  <a:pt x="32" y="103732"/>
                  <a:pt x="0" y="105094"/>
                  <a:pt x="32" y="106487"/>
                </a:cubicBezTo>
                <a:lnTo>
                  <a:pt x="32" y="106677"/>
                </a:lnTo>
                <a:cubicBezTo>
                  <a:pt x="32" y="106836"/>
                  <a:pt x="150" y="106915"/>
                  <a:pt x="269" y="106915"/>
                </a:cubicBezTo>
                <a:cubicBezTo>
                  <a:pt x="388" y="106915"/>
                  <a:pt x="507" y="106836"/>
                  <a:pt x="507" y="106677"/>
                </a:cubicBezTo>
                <a:lnTo>
                  <a:pt x="507" y="103795"/>
                </a:lnTo>
                <a:lnTo>
                  <a:pt x="507" y="96068"/>
                </a:lnTo>
                <a:lnTo>
                  <a:pt x="507" y="84604"/>
                </a:lnTo>
                <a:lnTo>
                  <a:pt x="507" y="70638"/>
                </a:lnTo>
                <a:lnTo>
                  <a:pt x="507" y="55374"/>
                </a:lnTo>
                <a:lnTo>
                  <a:pt x="507" y="39856"/>
                </a:lnTo>
                <a:lnTo>
                  <a:pt x="507" y="25510"/>
                </a:lnTo>
                <a:lnTo>
                  <a:pt x="507" y="13317"/>
                </a:lnTo>
                <a:lnTo>
                  <a:pt x="507" y="4577"/>
                </a:lnTo>
                <a:cubicBezTo>
                  <a:pt x="507" y="3183"/>
                  <a:pt x="538" y="1790"/>
                  <a:pt x="507" y="428"/>
                </a:cubicBezTo>
                <a:lnTo>
                  <a:pt x="507" y="238"/>
                </a:lnTo>
                <a:cubicBezTo>
                  <a:pt x="507" y="80"/>
                  <a:pt x="388" y="1"/>
                  <a:pt x="2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1" name="Google Shape;811;p18"/>
          <p:cNvSpPr/>
          <p:nvPr/>
        </p:nvSpPr>
        <p:spPr>
          <a:xfrm>
            <a:off x="3367626" y="1366635"/>
            <a:ext cx="15112" cy="2997629"/>
          </a:xfrm>
          <a:custGeom>
            <a:avLst/>
            <a:gdLst/>
            <a:ahLst/>
            <a:cxnLst/>
            <a:rect l="l" t="t" r="r" b="b"/>
            <a:pathLst>
              <a:path w="539" h="106915" extrusionOk="0">
                <a:moveTo>
                  <a:pt x="286" y="1"/>
                </a:moveTo>
                <a:cubicBezTo>
                  <a:pt x="159" y="1"/>
                  <a:pt x="32" y="80"/>
                  <a:pt x="32" y="238"/>
                </a:cubicBezTo>
                <a:lnTo>
                  <a:pt x="32" y="3120"/>
                </a:lnTo>
                <a:lnTo>
                  <a:pt x="32" y="10847"/>
                </a:lnTo>
                <a:lnTo>
                  <a:pt x="32" y="22311"/>
                </a:lnTo>
                <a:lnTo>
                  <a:pt x="32" y="36277"/>
                </a:lnTo>
                <a:lnTo>
                  <a:pt x="32" y="51542"/>
                </a:lnTo>
                <a:lnTo>
                  <a:pt x="32" y="67060"/>
                </a:lnTo>
                <a:lnTo>
                  <a:pt x="32" y="81406"/>
                </a:lnTo>
                <a:lnTo>
                  <a:pt x="32" y="93598"/>
                </a:lnTo>
                <a:lnTo>
                  <a:pt x="32" y="102339"/>
                </a:lnTo>
                <a:cubicBezTo>
                  <a:pt x="32" y="103732"/>
                  <a:pt x="1" y="105094"/>
                  <a:pt x="32" y="106487"/>
                </a:cubicBezTo>
                <a:lnTo>
                  <a:pt x="32" y="106677"/>
                </a:lnTo>
                <a:cubicBezTo>
                  <a:pt x="32" y="106836"/>
                  <a:pt x="159" y="106915"/>
                  <a:pt x="286" y="106915"/>
                </a:cubicBezTo>
                <a:cubicBezTo>
                  <a:pt x="412" y="106915"/>
                  <a:pt x="539" y="106836"/>
                  <a:pt x="539" y="106677"/>
                </a:cubicBezTo>
                <a:lnTo>
                  <a:pt x="539" y="103795"/>
                </a:lnTo>
                <a:lnTo>
                  <a:pt x="539" y="96068"/>
                </a:lnTo>
                <a:lnTo>
                  <a:pt x="539" y="84604"/>
                </a:lnTo>
                <a:lnTo>
                  <a:pt x="539" y="70638"/>
                </a:lnTo>
                <a:lnTo>
                  <a:pt x="539" y="55374"/>
                </a:lnTo>
                <a:lnTo>
                  <a:pt x="539" y="39856"/>
                </a:lnTo>
                <a:lnTo>
                  <a:pt x="539" y="25510"/>
                </a:lnTo>
                <a:lnTo>
                  <a:pt x="539" y="13317"/>
                </a:lnTo>
                <a:lnTo>
                  <a:pt x="539" y="4577"/>
                </a:lnTo>
                <a:cubicBezTo>
                  <a:pt x="539" y="3183"/>
                  <a:pt x="539" y="1790"/>
                  <a:pt x="539" y="428"/>
                </a:cubicBezTo>
                <a:lnTo>
                  <a:pt x="539" y="238"/>
                </a:lnTo>
                <a:cubicBezTo>
                  <a:pt x="539" y="80"/>
                  <a:pt x="412" y="1"/>
                  <a:pt x="2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2" name="Google Shape;812;p18"/>
          <p:cNvSpPr txBox="1">
            <a:spLocks noGrp="1"/>
          </p:cNvSpPr>
          <p:nvPr>
            <p:ph type="subTitle" idx="7"/>
          </p:nvPr>
        </p:nvSpPr>
        <p:spPr>
          <a:xfrm>
            <a:off x="975425" y="1373300"/>
            <a:ext cx="2392200" cy="3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 sz="1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813" name="Google Shape;813;p18"/>
          <p:cNvSpPr txBox="1">
            <a:spLocks noGrp="1"/>
          </p:cNvSpPr>
          <p:nvPr>
            <p:ph type="subTitle" idx="8"/>
          </p:nvPr>
        </p:nvSpPr>
        <p:spPr>
          <a:xfrm>
            <a:off x="3371563" y="1373300"/>
            <a:ext cx="2392200" cy="3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 sz="1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814" name="Google Shape;814;p18"/>
          <p:cNvSpPr txBox="1">
            <a:spLocks noGrp="1"/>
          </p:cNvSpPr>
          <p:nvPr>
            <p:ph type="subTitle" idx="9"/>
          </p:nvPr>
        </p:nvSpPr>
        <p:spPr>
          <a:xfrm>
            <a:off x="5767713" y="1373300"/>
            <a:ext cx="2392200" cy="3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 sz="1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815" name="Google Shape;815;p18"/>
          <p:cNvSpPr txBox="1">
            <a:spLocks noGrp="1"/>
          </p:cNvSpPr>
          <p:nvPr>
            <p:ph type="subTitle" idx="13"/>
          </p:nvPr>
        </p:nvSpPr>
        <p:spPr>
          <a:xfrm>
            <a:off x="975425" y="2858025"/>
            <a:ext cx="2392200" cy="3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 sz="1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816" name="Google Shape;816;p18"/>
          <p:cNvSpPr txBox="1">
            <a:spLocks noGrp="1"/>
          </p:cNvSpPr>
          <p:nvPr>
            <p:ph type="subTitle" idx="14"/>
          </p:nvPr>
        </p:nvSpPr>
        <p:spPr>
          <a:xfrm>
            <a:off x="3371563" y="2858025"/>
            <a:ext cx="2392200" cy="3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 sz="1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817" name="Google Shape;817;p18"/>
          <p:cNvSpPr txBox="1">
            <a:spLocks noGrp="1"/>
          </p:cNvSpPr>
          <p:nvPr>
            <p:ph type="subTitle" idx="15"/>
          </p:nvPr>
        </p:nvSpPr>
        <p:spPr>
          <a:xfrm>
            <a:off x="5767713" y="2858025"/>
            <a:ext cx="2392200" cy="3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 sz="14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 panose="00000500000000000000"/>
              <a:buNone/>
              <a:defRPr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721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9"/>
          <p:cNvSpPr txBox="1">
            <a:spLocks noGrp="1"/>
          </p:cNvSpPr>
          <p:nvPr>
            <p:ph type="title"/>
          </p:nvPr>
        </p:nvSpPr>
        <p:spPr>
          <a:xfrm>
            <a:off x="708150" y="2228300"/>
            <a:ext cx="3525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9"/>
          <p:cNvSpPr txBox="1">
            <a:spLocks noGrp="1"/>
          </p:cNvSpPr>
          <p:nvPr>
            <p:ph type="subTitle" idx="1"/>
          </p:nvPr>
        </p:nvSpPr>
        <p:spPr>
          <a:xfrm>
            <a:off x="713225" y="2913500"/>
            <a:ext cx="3525600" cy="10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821" name="Google Shape;821;p19"/>
          <p:cNvSpPr/>
          <p:nvPr/>
        </p:nvSpPr>
        <p:spPr>
          <a:xfrm flipH="1">
            <a:off x="-380969" y="-26950"/>
            <a:ext cx="2412145" cy="1640004"/>
          </a:xfrm>
          <a:custGeom>
            <a:avLst/>
            <a:gdLst/>
            <a:ahLst/>
            <a:cxnLst/>
            <a:rect l="l" t="t" r="r" b="b"/>
            <a:pathLst>
              <a:path w="58082" h="39492" extrusionOk="0">
                <a:moveTo>
                  <a:pt x="634" y="0"/>
                </a:moveTo>
                <a:cubicBezTo>
                  <a:pt x="1" y="1394"/>
                  <a:pt x="951" y="3136"/>
                  <a:pt x="4593" y="5289"/>
                </a:cubicBezTo>
                <a:cubicBezTo>
                  <a:pt x="6345" y="6457"/>
                  <a:pt x="8360" y="6789"/>
                  <a:pt x="10465" y="6789"/>
                </a:cubicBezTo>
                <a:cubicBezTo>
                  <a:pt x="13231" y="6789"/>
                  <a:pt x="16153" y="6216"/>
                  <a:pt x="18837" y="6216"/>
                </a:cubicBezTo>
                <a:cubicBezTo>
                  <a:pt x="20869" y="6216"/>
                  <a:pt x="22765" y="6544"/>
                  <a:pt x="24354" y="7696"/>
                </a:cubicBezTo>
                <a:cubicBezTo>
                  <a:pt x="20491" y="11559"/>
                  <a:pt x="9406" y="10609"/>
                  <a:pt x="7475" y="16848"/>
                </a:cubicBezTo>
                <a:cubicBezTo>
                  <a:pt x="5763" y="22016"/>
                  <a:pt x="9437" y="23544"/>
                  <a:pt x="14088" y="23544"/>
                </a:cubicBezTo>
                <a:cubicBezTo>
                  <a:pt x="18557" y="23544"/>
                  <a:pt x="23927" y="22133"/>
                  <a:pt x="26286" y="21187"/>
                </a:cubicBezTo>
                <a:cubicBezTo>
                  <a:pt x="30584" y="19350"/>
                  <a:pt x="36644" y="14377"/>
                  <a:pt x="39852" y="14377"/>
                </a:cubicBezTo>
                <a:cubicBezTo>
                  <a:pt x="41679" y="14377"/>
                  <a:pt x="42582" y="15989"/>
                  <a:pt x="41709" y="20712"/>
                </a:cubicBezTo>
                <a:cubicBezTo>
                  <a:pt x="40252" y="26982"/>
                  <a:pt x="33507" y="32271"/>
                  <a:pt x="35913" y="39491"/>
                </a:cubicBezTo>
                <a:cubicBezTo>
                  <a:pt x="50513" y="37338"/>
                  <a:pt x="56308" y="22992"/>
                  <a:pt x="58082" y="10324"/>
                </a:cubicBezTo>
                <a:lnTo>
                  <a:pt x="580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2" name="Google Shape;822;p19"/>
          <p:cNvSpPr/>
          <p:nvPr/>
        </p:nvSpPr>
        <p:spPr>
          <a:xfrm>
            <a:off x="1362151" y="714396"/>
            <a:ext cx="124985" cy="95758"/>
          </a:xfrm>
          <a:custGeom>
            <a:avLst/>
            <a:gdLst/>
            <a:ahLst/>
            <a:cxnLst/>
            <a:rect l="l" t="t" r="r" b="b"/>
            <a:pathLst>
              <a:path w="2027" h="1553" extrusionOk="0">
                <a:moveTo>
                  <a:pt x="1014" y="1"/>
                </a:moveTo>
                <a:cubicBezTo>
                  <a:pt x="0" y="1"/>
                  <a:pt x="0" y="1552"/>
                  <a:pt x="1014" y="1552"/>
                </a:cubicBezTo>
                <a:cubicBezTo>
                  <a:pt x="2027" y="1552"/>
                  <a:pt x="2027" y="1"/>
                  <a:pt x="10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3" name="Google Shape;823;p19"/>
          <p:cNvSpPr/>
          <p:nvPr/>
        </p:nvSpPr>
        <p:spPr>
          <a:xfrm>
            <a:off x="1448044" y="569925"/>
            <a:ext cx="125046" cy="95696"/>
          </a:xfrm>
          <a:custGeom>
            <a:avLst/>
            <a:gdLst/>
            <a:ahLst/>
            <a:cxnLst/>
            <a:rect l="l" t="t" r="r" b="b"/>
            <a:pathLst>
              <a:path w="2028" h="1552" extrusionOk="0">
                <a:moveTo>
                  <a:pt x="1014" y="0"/>
                </a:moveTo>
                <a:cubicBezTo>
                  <a:pt x="1" y="0"/>
                  <a:pt x="1" y="1552"/>
                  <a:pt x="1014" y="1552"/>
                </a:cubicBezTo>
                <a:cubicBezTo>
                  <a:pt x="2027" y="1552"/>
                  <a:pt x="2027" y="0"/>
                  <a:pt x="10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4" name="Google Shape;824;p19"/>
          <p:cNvSpPr/>
          <p:nvPr/>
        </p:nvSpPr>
        <p:spPr>
          <a:xfrm>
            <a:off x="1516428" y="733944"/>
            <a:ext cx="123073" cy="95758"/>
          </a:xfrm>
          <a:custGeom>
            <a:avLst/>
            <a:gdLst/>
            <a:ahLst/>
            <a:cxnLst/>
            <a:rect l="l" t="t" r="r" b="b"/>
            <a:pathLst>
              <a:path w="1996" h="1553" extrusionOk="0">
                <a:moveTo>
                  <a:pt x="1013" y="0"/>
                </a:moveTo>
                <a:cubicBezTo>
                  <a:pt x="0" y="0"/>
                  <a:pt x="0" y="1552"/>
                  <a:pt x="1013" y="1552"/>
                </a:cubicBezTo>
                <a:cubicBezTo>
                  <a:pt x="1995" y="1552"/>
                  <a:pt x="1995" y="0"/>
                  <a:pt x="1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5" name="Google Shape;825;p19"/>
          <p:cNvSpPr/>
          <p:nvPr/>
        </p:nvSpPr>
        <p:spPr>
          <a:xfrm flipH="1">
            <a:off x="-46354" y="-83050"/>
            <a:ext cx="1154508" cy="924778"/>
          </a:xfrm>
          <a:custGeom>
            <a:avLst/>
            <a:gdLst/>
            <a:ahLst/>
            <a:cxnLst/>
            <a:rect l="l" t="t" r="r" b="b"/>
            <a:pathLst>
              <a:path w="53617" h="42948" extrusionOk="0">
                <a:moveTo>
                  <a:pt x="29663" y="1"/>
                </a:moveTo>
                <a:cubicBezTo>
                  <a:pt x="27645" y="1"/>
                  <a:pt x="25827" y="100"/>
                  <a:pt x="24354" y="336"/>
                </a:cubicBezTo>
                <a:cubicBezTo>
                  <a:pt x="12573" y="2616"/>
                  <a:pt x="19224" y="7778"/>
                  <a:pt x="26824" y="10026"/>
                </a:cubicBezTo>
                <a:cubicBezTo>
                  <a:pt x="13396" y="13130"/>
                  <a:pt x="0" y="17025"/>
                  <a:pt x="17323" y="24911"/>
                </a:cubicBezTo>
                <a:cubicBezTo>
                  <a:pt x="15550" y="27001"/>
                  <a:pt x="2787" y="33841"/>
                  <a:pt x="8614" y="38180"/>
                </a:cubicBezTo>
                <a:cubicBezTo>
                  <a:pt x="8887" y="38360"/>
                  <a:pt x="9236" y="38442"/>
                  <a:pt x="9645" y="38442"/>
                </a:cubicBezTo>
                <a:cubicBezTo>
                  <a:pt x="12890" y="38442"/>
                  <a:pt x="19890" y="33316"/>
                  <a:pt x="22169" y="32163"/>
                </a:cubicBezTo>
                <a:lnTo>
                  <a:pt x="22169" y="32163"/>
                </a:lnTo>
                <a:cubicBezTo>
                  <a:pt x="22169" y="35939"/>
                  <a:pt x="22092" y="42947"/>
                  <a:pt x="25566" y="42947"/>
                </a:cubicBezTo>
                <a:cubicBezTo>
                  <a:pt x="26550" y="42947"/>
                  <a:pt x="27818" y="42386"/>
                  <a:pt x="29453" y="41030"/>
                </a:cubicBezTo>
                <a:cubicBezTo>
                  <a:pt x="33158" y="37958"/>
                  <a:pt x="34773" y="30674"/>
                  <a:pt x="37180" y="26652"/>
                </a:cubicBezTo>
                <a:cubicBezTo>
                  <a:pt x="38724" y="30256"/>
                  <a:pt x="40705" y="35125"/>
                  <a:pt x="43328" y="35125"/>
                </a:cubicBezTo>
                <a:cubicBezTo>
                  <a:pt x="44577" y="35125"/>
                  <a:pt x="45973" y="34020"/>
                  <a:pt x="47536" y="31149"/>
                </a:cubicBezTo>
                <a:cubicBezTo>
                  <a:pt x="51083" y="25322"/>
                  <a:pt x="52476" y="8854"/>
                  <a:pt x="53616" y="2236"/>
                </a:cubicBezTo>
                <a:cubicBezTo>
                  <a:pt x="48090" y="1457"/>
                  <a:pt x="37403" y="1"/>
                  <a:pt x="296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6" name="Google Shape;826;p19"/>
          <p:cNvSpPr/>
          <p:nvPr/>
        </p:nvSpPr>
        <p:spPr>
          <a:xfrm flipH="1">
            <a:off x="-70747" y="-35245"/>
            <a:ext cx="953997" cy="702433"/>
          </a:xfrm>
          <a:custGeom>
            <a:avLst/>
            <a:gdLst/>
            <a:ahLst/>
            <a:cxnLst/>
            <a:rect l="l" t="t" r="r" b="b"/>
            <a:pathLst>
              <a:path w="44305" h="32622" extrusionOk="0">
                <a:moveTo>
                  <a:pt x="43511" y="1"/>
                </a:moveTo>
                <a:cubicBezTo>
                  <a:pt x="43406" y="1"/>
                  <a:pt x="43300" y="34"/>
                  <a:pt x="43204" y="111"/>
                </a:cubicBezTo>
                <a:cubicBezTo>
                  <a:pt x="37788" y="4449"/>
                  <a:pt x="32310" y="8693"/>
                  <a:pt x="26799" y="12873"/>
                </a:cubicBezTo>
                <a:cubicBezTo>
                  <a:pt x="21257" y="17054"/>
                  <a:pt x="15652" y="21171"/>
                  <a:pt x="9983" y="25161"/>
                </a:cubicBezTo>
                <a:cubicBezTo>
                  <a:pt x="6816" y="27378"/>
                  <a:pt x="3649" y="29563"/>
                  <a:pt x="451" y="31685"/>
                </a:cubicBezTo>
                <a:cubicBezTo>
                  <a:pt x="0" y="31976"/>
                  <a:pt x="281" y="32621"/>
                  <a:pt x="700" y="32621"/>
                </a:cubicBezTo>
                <a:cubicBezTo>
                  <a:pt x="782" y="32621"/>
                  <a:pt x="869" y="32597"/>
                  <a:pt x="957" y="32540"/>
                </a:cubicBezTo>
                <a:cubicBezTo>
                  <a:pt x="6689" y="28708"/>
                  <a:pt x="12358" y="24717"/>
                  <a:pt x="17964" y="20664"/>
                </a:cubicBezTo>
                <a:cubicBezTo>
                  <a:pt x="23601" y="16547"/>
                  <a:pt x="29174" y="12335"/>
                  <a:pt x="34717" y="8028"/>
                </a:cubicBezTo>
                <a:cubicBezTo>
                  <a:pt x="37788" y="5653"/>
                  <a:pt x="40860" y="3246"/>
                  <a:pt x="43901" y="839"/>
                </a:cubicBezTo>
                <a:cubicBezTo>
                  <a:pt x="44305" y="511"/>
                  <a:pt x="43923" y="1"/>
                  <a:pt x="4351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7" name="Google Shape;827;p19"/>
          <p:cNvSpPr/>
          <p:nvPr/>
        </p:nvSpPr>
        <p:spPr>
          <a:xfrm flipH="1">
            <a:off x="424835" y="310824"/>
            <a:ext cx="333474" cy="358710"/>
          </a:xfrm>
          <a:custGeom>
            <a:avLst/>
            <a:gdLst/>
            <a:ahLst/>
            <a:cxnLst/>
            <a:rect l="l" t="t" r="r" b="b"/>
            <a:pathLst>
              <a:path w="15487" h="16659" extrusionOk="0">
                <a:moveTo>
                  <a:pt x="604" y="0"/>
                </a:moveTo>
                <a:cubicBezTo>
                  <a:pt x="1" y="0"/>
                  <a:pt x="11" y="952"/>
                  <a:pt x="634" y="1014"/>
                </a:cubicBezTo>
                <a:cubicBezTo>
                  <a:pt x="5236" y="1385"/>
                  <a:pt x="9897" y="1123"/>
                  <a:pt x="14443" y="1903"/>
                </a:cubicBezTo>
                <a:lnTo>
                  <a:pt x="14443" y="1903"/>
                </a:lnTo>
                <a:cubicBezTo>
                  <a:pt x="14418" y="6728"/>
                  <a:pt x="12909" y="11411"/>
                  <a:pt x="12478" y="16184"/>
                </a:cubicBezTo>
                <a:cubicBezTo>
                  <a:pt x="12462" y="16500"/>
                  <a:pt x="12700" y="16659"/>
                  <a:pt x="12949" y="16659"/>
                </a:cubicBezTo>
                <a:cubicBezTo>
                  <a:pt x="13199" y="16659"/>
                  <a:pt x="13460" y="16500"/>
                  <a:pt x="13492" y="16184"/>
                </a:cubicBezTo>
                <a:cubicBezTo>
                  <a:pt x="13903" y="11275"/>
                  <a:pt x="15487" y="6461"/>
                  <a:pt x="15423" y="1489"/>
                </a:cubicBezTo>
                <a:cubicBezTo>
                  <a:pt x="15423" y="1299"/>
                  <a:pt x="15265" y="1046"/>
                  <a:pt x="15075" y="1014"/>
                </a:cubicBezTo>
                <a:cubicBezTo>
                  <a:pt x="10293" y="127"/>
                  <a:pt x="5448" y="413"/>
                  <a:pt x="634" y="1"/>
                </a:cubicBezTo>
                <a:cubicBezTo>
                  <a:pt x="624" y="0"/>
                  <a:pt x="614" y="0"/>
                  <a:pt x="6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8" name="Google Shape;828;p19"/>
          <p:cNvSpPr/>
          <p:nvPr/>
        </p:nvSpPr>
        <p:spPr>
          <a:xfrm flipH="1">
            <a:off x="105677" y="57759"/>
            <a:ext cx="341592" cy="389674"/>
          </a:xfrm>
          <a:custGeom>
            <a:avLst/>
            <a:gdLst/>
            <a:ahLst/>
            <a:cxnLst/>
            <a:rect l="l" t="t" r="r" b="b"/>
            <a:pathLst>
              <a:path w="15864" h="18097" extrusionOk="0">
                <a:moveTo>
                  <a:pt x="603" y="1"/>
                </a:moveTo>
                <a:cubicBezTo>
                  <a:pt x="0" y="1"/>
                  <a:pt x="49" y="924"/>
                  <a:pt x="663" y="985"/>
                </a:cubicBezTo>
                <a:cubicBezTo>
                  <a:pt x="5372" y="1386"/>
                  <a:pt x="10231" y="1516"/>
                  <a:pt x="14804" y="2803"/>
                </a:cubicBezTo>
                <a:lnTo>
                  <a:pt x="14804" y="2803"/>
                </a:lnTo>
                <a:cubicBezTo>
                  <a:pt x="14186" y="7691"/>
                  <a:pt x="14191" y="12663"/>
                  <a:pt x="13109" y="17485"/>
                </a:cubicBezTo>
                <a:cubicBezTo>
                  <a:pt x="13013" y="17848"/>
                  <a:pt x="13333" y="18096"/>
                  <a:pt x="13630" y="18096"/>
                </a:cubicBezTo>
                <a:cubicBezTo>
                  <a:pt x="13824" y="18096"/>
                  <a:pt x="14009" y="17989"/>
                  <a:pt x="14059" y="17738"/>
                </a:cubicBezTo>
                <a:cubicBezTo>
                  <a:pt x="15199" y="12703"/>
                  <a:pt x="15167" y="7541"/>
                  <a:pt x="15832" y="2442"/>
                </a:cubicBezTo>
                <a:cubicBezTo>
                  <a:pt x="15864" y="2220"/>
                  <a:pt x="15674" y="2030"/>
                  <a:pt x="15484" y="1967"/>
                </a:cubicBezTo>
                <a:cubicBezTo>
                  <a:pt x="10670" y="542"/>
                  <a:pt x="5603" y="415"/>
                  <a:pt x="663" y="4"/>
                </a:cubicBezTo>
                <a:cubicBezTo>
                  <a:pt x="642" y="2"/>
                  <a:pt x="622" y="1"/>
                  <a:pt x="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9" name="Google Shape;829;p19"/>
          <p:cNvSpPr/>
          <p:nvPr/>
        </p:nvSpPr>
        <p:spPr>
          <a:xfrm flipH="1">
            <a:off x="528737" y="230439"/>
            <a:ext cx="39706" cy="36239"/>
          </a:xfrm>
          <a:custGeom>
            <a:avLst/>
            <a:gdLst/>
            <a:ahLst/>
            <a:cxnLst/>
            <a:rect l="l" t="t" r="r" b="b"/>
            <a:pathLst>
              <a:path w="1844" h="1683" extrusionOk="0">
                <a:moveTo>
                  <a:pt x="900" y="1"/>
                </a:moveTo>
                <a:cubicBezTo>
                  <a:pt x="494" y="1"/>
                  <a:pt x="95" y="242"/>
                  <a:pt x="51" y="757"/>
                </a:cubicBezTo>
                <a:cubicBezTo>
                  <a:pt x="0" y="1363"/>
                  <a:pt x="469" y="1683"/>
                  <a:pt x="933" y="1683"/>
                </a:cubicBezTo>
                <a:cubicBezTo>
                  <a:pt x="1342" y="1683"/>
                  <a:pt x="1748" y="1434"/>
                  <a:pt x="1793" y="915"/>
                </a:cubicBezTo>
                <a:cubicBezTo>
                  <a:pt x="1844" y="322"/>
                  <a:pt x="1368" y="1"/>
                  <a:pt x="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0" name="Google Shape;830;p19"/>
          <p:cNvSpPr/>
          <p:nvPr/>
        </p:nvSpPr>
        <p:spPr>
          <a:xfrm flipH="1">
            <a:off x="623530" y="222257"/>
            <a:ext cx="39017" cy="36239"/>
          </a:xfrm>
          <a:custGeom>
            <a:avLst/>
            <a:gdLst/>
            <a:ahLst/>
            <a:cxnLst/>
            <a:rect l="l" t="t" r="r" b="b"/>
            <a:pathLst>
              <a:path w="1812" h="1683" extrusionOk="0">
                <a:moveTo>
                  <a:pt x="886" y="1"/>
                </a:moveTo>
                <a:cubicBezTo>
                  <a:pt x="487" y="1"/>
                  <a:pt x="95" y="242"/>
                  <a:pt x="51" y="757"/>
                </a:cubicBezTo>
                <a:cubicBezTo>
                  <a:pt x="0" y="1363"/>
                  <a:pt x="460" y="1683"/>
                  <a:pt x="916" y="1683"/>
                </a:cubicBezTo>
                <a:cubicBezTo>
                  <a:pt x="1317" y="1683"/>
                  <a:pt x="1716" y="1434"/>
                  <a:pt x="1761" y="915"/>
                </a:cubicBezTo>
                <a:cubicBezTo>
                  <a:pt x="1812" y="322"/>
                  <a:pt x="1345" y="1"/>
                  <a:pt x="8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1" name="Google Shape;831;p19"/>
          <p:cNvSpPr/>
          <p:nvPr/>
        </p:nvSpPr>
        <p:spPr>
          <a:xfrm flipH="1">
            <a:off x="622863" y="392437"/>
            <a:ext cx="39383" cy="36218"/>
          </a:xfrm>
          <a:custGeom>
            <a:avLst/>
            <a:gdLst/>
            <a:ahLst/>
            <a:cxnLst/>
            <a:rect l="l" t="t" r="r" b="b"/>
            <a:pathLst>
              <a:path w="1829" h="1682" extrusionOk="0">
                <a:moveTo>
                  <a:pt x="921" y="0"/>
                </a:moveTo>
                <a:cubicBezTo>
                  <a:pt x="517" y="0"/>
                  <a:pt x="113" y="249"/>
                  <a:pt x="68" y="771"/>
                </a:cubicBezTo>
                <a:cubicBezTo>
                  <a:pt x="1" y="1360"/>
                  <a:pt x="462" y="1681"/>
                  <a:pt x="922" y="1681"/>
                </a:cubicBezTo>
                <a:cubicBezTo>
                  <a:pt x="1328" y="1681"/>
                  <a:pt x="1734" y="1432"/>
                  <a:pt x="1778" y="898"/>
                </a:cubicBezTo>
                <a:cubicBezTo>
                  <a:pt x="1829" y="312"/>
                  <a:pt x="1375" y="0"/>
                  <a:pt x="9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2" name="Google Shape;832;p19"/>
          <p:cNvSpPr/>
          <p:nvPr/>
        </p:nvSpPr>
        <p:spPr>
          <a:xfrm flipH="1">
            <a:off x="539655" y="649530"/>
            <a:ext cx="39706" cy="36218"/>
          </a:xfrm>
          <a:custGeom>
            <a:avLst/>
            <a:gdLst/>
            <a:ahLst/>
            <a:cxnLst/>
            <a:rect l="l" t="t" r="r" b="b"/>
            <a:pathLst>
              <a:path w="1844" h="1682" extrusionOk="0">
                <a:moveTo>
                  <a:pt x="919" y="1"/>
                </a:moveTo>
                <a:cubicBezTo>
                  <a:pt x="507" y="1"/>
                  <a:pt x="96" y="249"/>
                  <a:pt x="51" y="771"/>
                </a:cubicBezTo>
                <a:cubicBezTo>
                  <a:pt x="1" y="1360"/>
                  <a:pt x="469" y="1681"/>
                  <a:pt x="933" y="1681"/>
                </a:cubicBezTo>
                <a:cubicBezTo>
                  <a:pt x="1343" y="1681"/>
                  <a:pt x="1749" y="1432"/>
                  <a:pt x="1793" y="898"/>
                </a:cubicBezTo>
                <a:cubicBezTo>
                  <a:pt x="1843" y="312"/>
                  <a:pt x="1380" y="1"/>
                  <a:pt x="9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3" name="Google Shape;833;p19"/>
          <p:cNvSpPr/>
          <p:nvPr/>
        </p:nvSpPr>
        <p:spPr>
          <a:xfrm flipH="1">
            <a:off x="516462" y="726319"/>
            <a:ext cx="39017" cy="36218"/>
          </a:xfrm>
          <a:custGeom>
            <a:avLst/>
            <a:gdLst/>
            <a:ahLst/>
            <a:cxnLst/>
            <a:rect l="l" t="t" r="r" b="b"/>
            <a:pathLst>
              <a:path w="1812" h="1682" extrusionOk="0">
                <a:moveTo>
                  <a:pt x="896" y="1"/>
                </a:moveTo>
                <a:cubicBezTo>
                  <a:pt x="494" y="1"/>
                  <a:pt x="95" y="250"/>
                  <a:pt x="51" y="784"/>
                </a:cubicBezTo>
                <a:cubicBezTo>
                  <a:pt x="0" y="1370"/>
                  <a:pt x="454" y="1681"/>
                  <a:pt x="908" y="1681"/>
                </a:cubicBezTo>
                <a:cubicBezTo>
                  <a:pt x="1312" y="1681"/>
                  <a:pt x="1716" y="1433"/>
                  <a:pt x="1761" y="911"/>
                </a:cubicBezTo>
                <a:cubicBezTo>
                  <a:pt x="1811" y="321"/>
                  <a:pt x="1352" y="1"/>
                  <a:pt x="8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4" name="Google Shape;834;p19"/>
          <p:cNvSpPr/>
          <p:nvPr/>
        </p:nvSpPr>
        <p:spPr>
          <a:xfrm flipH="1">
            <a:off x="248447" y="344332"/>
            <a:ext cx="39706" cy="36002"/>
          </a:xfrm>
          <a:custGeom>
            <a:avLst/>
            <a:gdLst/>
            <a:ahLst/>
            <a:cxnLst/>
            <a:rect l="l" t="t" r="r" b="b"/>
            <a:pathLst>
              <a:path w="1844" h="1672" extrusionOk="0">
                <a:moveTo>
                  <a:pt x="900" y="0"/>
                </a:moveTo>
                <a:cubicBezTo>
                  <a:pt x="494" y="0"/>
                  <a:pt x="95" y="242"/>
                  <a:pt x="51" y="757"/>
                </a:cubicBezTo>
                <a:cubicBezTo>
                  <a:pt x="0" y="1350"/>
                  <a:pt x="476" y="1671"/>
                  <a:pt x="944" y="1671"/>
                </a:cubicBezTo>
                <a:cubicBezTo>
                  <a:pt x="1349" y="1671"/>
                  <a:pt x="1749" y="1430"/>
                  <a:pt x="1793" y="915"/>
                </a:cubicBezTo>
                <a:cubicBezTo>
                  <a:pt x="1844" y="321"/>
                  <a:pt x="1368" y="0"/>
                  <a:pt x="9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5" name="Google Shape;835;p19"/>
          <p:cNvSpPr/>
          <p:nvPr/>
        </p:nvSpPr>
        <p:spPr>
          <a:xfrm flipH="1">
            <a:off x="166617" y="556417"/>
            <a:ext cx="39706" cy="36002"/>
          </a:xfrm>
          <a:custGeom>
            <a:avLst/>
            <a:gdLst/>
            <a:ahLst/>
            <a:cxnLst/>
            <a:rect l="l" t="t" r="r" b="b"/>
            <a:pathLst>
              <a:path w="1844" h="1672" extrusionOk="0">
                <a:moveTo>
                  <a:pt x="900" y="0"/>
                </a:moveTo>
                <a:cubicBezTo>
                  <a:pt x="495" y="0"/>
                  <a:pt x="95" y="242"/>
                  <a:pt x="51" y="757"/>
                </a:cubicBezTo>
                <a:cubicBezTo>
                  <a:pt x="0" y="1350"/>
                  <a:pt x="476" y="1671"/>
                  <a:pt x="944" y="1671"/>
                </a:cubicBezTo>
                <a:cubicBezTo>
                  <a:pt x="1350" y="1671"/>
                  <a:pt x="1749" y="1430"/>
                  <a:pt x="1793" y="915"/>
                </a:cubicBezTo>
                <a:cubicBezTo>
                  <a:pt x="1844" y="321"/>
                  <a:pt x="1368" y="0"/>
                  <a:pt x="9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6" name="Google Shape;836;p19"/>
          <p:cNvSpPr/>
          <p:nvPr/>
        </p:nvSpPr>
        <p:spPr>
          <a:xfrm flipH="1">
            <a:off x="556020" y="23134"/>
            <a:ext cx="39706" cy="36239"/>
          </a:xfrm>
          <a:custGeom>
            <a:avLst/>
            <a:gdLst/>
            <a:ahLst/>
            <a:cxnLst/>
            <a:rect l="l" t="t" r="r" b="b"/>
            <a:pathLst>
              <a:path w="1844" h="1683" extrusionOk="0">
                <a:moveTo>
                  <a:pt x="900" y="0"/>
                </a:moveTo>
                <a:cubicBezTo>
                  <a:pt x="495" y="0"/>
                  <a:pt x="95" y="242"/>
                  <a:pt x="51" y="757"/>
                </a:cubicBezTo>
                <a:cubicBezTo>
                  <a:pt x="1" y="1363"/>
                  <a:pt x="469" y="1682"/>
                  <a:pt x="934" y="1682"/>
                </a:cubicBezTo>
                <a:cubicBezTo>
                  <a:pt x="1343" y="1682"/>
                  <a:pt x="1749" y="1434"/>
                  <a:pt x="1793" y="915"/>
                </a:cubicBezTo>
                <a:cubicBezTo>
                  <a:pt x="1844" y="321"/>
                  <a:pt x="1368" y="0"/>
                  <a:pt x="9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7" name="Google Shape;837;p19"/>
          <p:cNvSpPr/>
          <p:nvPr/>
        </p:nvSpPr>
        <p:spPr>
          <a:xfrm flipH="1">
            <a:off x="193900" y="-6088"/>
            <a:ext cx="39684" cy="36196"/>
          </a:xfrm>
          <a:custGeom>
            <a:avLst/>
            <a:gdLst/>
            <a:ahLst/>
            <a:cxnLst/>
            <a:rect l="l" t="t" r="r" b="b"/>
            <a:pathLst>
              <a:path w="1843" h="1681" extrusionOk="0">
                <a:moveTo>
                  <a:pt x="910" y="0"/>
                </a:moveTo>
                <a:cubicBezTo>
                  <a:pt x="501" y="0"/>
                  <a:pt x="95" y="249"/>
                  <a:pt x="50" y="784"/>
                </a:cubicBezTo>
                <a:cubicBezTo>
                  <a:pt x="0" y="1369"/>
                  <a:pt x="463" y="1681"/>
                  <a:pt x="925" y="1681"/>
                </a:cubicBezTo>
                <a:cubicBezTo>
                  <a:pt x="1337" y="1681"/>
                  <a:pt x="1747" y="1433"/>
                  <a:pt x="1792" y="910"/>
                </a:cubicBezTo>
                <a:cubicBezTo>
                  <a:pt x="1843" y="321"/>
                  <a:pt x="1374" y="0"/>
                  <a:pt x="9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8" name="Google Shape;838;p19"/>
          <p:cNvSpPr/>
          <p:nvPr/>
        </p:nvSpPr>
        <p:spPr>
          <a:xfrm>
            <a:off x="5380576" y="4032980"/>
            <a:ext cx="4019367" cy="1175385"/>
          </a:xfrm>
          <a:custGeom>
            <a:avLst/>
            <a:gdLst/>
            <a:ahLst/>
            <a:cxnLst/>
            <a:rect l="l" t="t" r="r" b="b"/>
            <a:pathLst>
              <a:path w="123284" h="36052" extrusionOk="0">
                <a:moveTo>
                  <a:pt x="24808" y="1"/>
                </a:moveTo>
                <a:cubicBezTo>
                  <a:pt x="24225" y="1"/>
                  <a:pt x="23619" y="155"/>
                  <a:pt x="22987" y="487"/>
                </a:cubicBezTo>
                <a:cubicBezTo>
                  <a:pt x="13772" y="5427"/>
                  <a:pt x="24698" y="19995"/>
                  <a:pt x="24064" y="26424"/>
                </a:cubicBezTo>
                <a:cubicBezTo>
                  <a:pt x="23889" y="28399"/>
                  <a:pt x="23217" y="29185"/>
                  <a:pt x="22237" y="29185"/>
                </a:cubicBezTo>
                <a:cubicBezTo>
                  <a:pt x="18439" y="29185"/>
                  <a:pt x="10001" y="17384"/>
                  <a:pt x="7786" y="17208"/>
                </a:cubicBezTo>
                <a:cubicBezTo>
                  <a:pt x="7628" y="17197"/>
                  <a:pt x="7478" y="17192"/>
                  <a:pt x="7334" y="17192"/>
                </a:cubicBezTo>
                <a:cubicBezTo>
                  <a:pt x="1" y="17192"/>
                  <a:pt x="10555" y="31206"/>
                  <a:pt x="14468" y="36051"/>
                </a:cubicBezTo>
                <a:lnTo>
                  <a:pt x="117931" y="36051"/>
                </a:lnTo>
                <a:cubicBezTo>
                  <a:pt x="120686" y="31364"/>
                  <a:pt x="123283" y="25379"/>
                  <a:pt x="120623" y="23415"/>
                </a:cubicBezTo>
                <a:cubicBezTo>
                  <a:pt x="119602" y="22657"/>
                  <a:pt x="118721" y="22343"/>
                  <a:pt x="117939" y="22343"/>
                </a:cubicBezTo>
                <a:cubicBezTo>
                  <a:pt x="114162" y="22343"/>
                  <a:pt x="112735" y="29684"/>
                  <a:pt x="109339" y="29684"/>
                </a:cubicBezTo>
                <a:cubicBezTo>
                  <a:pt x="108272" y="29684"/>
                  <a:pt x="107011" y="28960"/>
                  <a:pt x="105422" y="27057"/>
                </a:cubicBezTo>
                <a:cubicBezTo>
                  <a:pt x="101848" y="22929"/>
                  <a:pt x="94686" y="2584"/>
                  <a:pt x="86778" y="2584"/>
                </a:cubicBezTo>
                <a:cubicBezTo>
                  <a:pt x="85648" y="2584"/>
                  <a:pt x="84502" y="3000"/>
                  <a:pt x="83349" y="3939"/>
                </a:cubicBezTo>
                <a:cubicBezTo>
                  <a:pt x="75431" y="10368"/>
                  <a:pt x="90854" y="24049"/>
                  <a:pt x="84647" y="29844"/>
                </a:cubicBezTo>
                <a:cubicBezTo>
                  <a:pt x="83907" y="30555"/>
                  <a:pt x="83201" y="30862"/>
                  <a:pt x="82522" y="30862"/>
                </a:cubicBezTo>
                <a:cubicBezTo>
                  <a:pt x="78202" y="30862"/>
                  <a:pt x="74956" y="18447"/>
                  <a:pt x="70860" y="18447"/>
                </a:cubicBezTo>
                <a:cubicBezTo>
                  <a:pt x="70748" y="18447"/>
                  <a:pt x="70636" y="18456"/>
                  <a:pt x="70523" y="18475"/>
                </a:cubicBezTo>
                <a:cubicBezTo>
                  <a:pt x="65150" y="19297"/>
                  <a:pt x="64758" y="30926"/>
                  <a:pt x="59606" y="30926"/>
                </a:cubicBezTo>
                <a:cubicBezTo>
                  <a:pt x="59201" y="30926"/>
                  <a:pt x="58767" y="30854"/>
                  <a:pt x="58298" y="30699"/>
                </a:cubicBezTo>
                <a:cubicBezTo>
                  <a:pt x="50825" y="28324"/>
                  <a:pt x="61940" y="11635"/>
                  <a:pt x="53168" y="9703"/>
                </a:cubicBezTo>
                <a:cubicBezTo>
                  <a:pt x="52526" y="9550"/>
                  <a:pt x="51925" y="9478"/>
                  <a:pt x="51361" y="9478"/>
                </a:cubicBezTo>
                <a:cubicBezTo>
                  <a:pt x="43268" y="9478"/>
                  <a:pt x="42748" y="24272"/>
                  <a:pt x="37745" y="27469"/>
                </a:cubicBezTo>
                <a:cubicBezTo>
                  <a:pt x="36700" y="26424"/>
                  <a:pt x="36478" y="25125"/>
                  <a:pt x="36035" y="23415"/>
                </a:cubicBezTo>
                <a:cubicBezTo>
                  <a:pt x="34872" y="19287"/>
                  <a:pt x="31334" y="1"/>
                  <a:pt x="24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04902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20"/>
          <p:cNvSpPr txBox="1">
            <a:spLocks noGrp="1"/>
          </p:cNvSpPr>
          <p:nvPr>
            <p:ph type="title"/>
          </p:nvPr>
        </p:nvSpPr>
        <p:spPr>
          <a:xfrm>
            <a:off x="4902638" y="1584200"/>
            <a:ext cx="3525600" cy="9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0"/>
          <p:cNvSpPr txBox="1">
            <a:spLocks noGrp="1"/>
          </p:cNvSpPr>
          <p:nvPr>
            <p:ph type="subTitle" idx="1"/>
          </p:nvPr>
        </p:nvSpPr>
        <p:spPr>
          <a:xfrm>
            <a:off x="4907713" y="2638600"/>
            <a:ext cx="3525600" cy="10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grpSp>
        <p:nvGrpSpPr>
          <p:cNvPr id="842" name="Google Shape;842;p20"/>
          <p:cNvGrpSpPr/>
          <p:nvPr/>
        </p:nvGrpSpPr>
        <p:grpSpPr>
          <a:xfrm>
            <a:off x="-405547" y="-143975"/>
            <a:ext cx="4777838" cy="780620"/>
            <a:chOff x="-405547" y="-143975"/>
            <a:chExt cx="4777838" cy="780620"/>
          </a:xfrm>
        </p:grpSpPr>
        <p:sp>
          <p:nvSpPr>
            <p:cNvPr id="843" name="Google Shape;843;p20"/>
            <p:cNvSpPr/>
            <p:nvPr/>
          </p:nvSpPr>
          <p:spPr>
            <a:xfrm>
              <a:off x="-305901" y="139865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-15957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982015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0"/>
            <p:cNvSpPr/>
            <p:nvPr/>
          </p:nvSpPr>
          <p:spPr>
            <a:xfrm>
              <a:off x="311604" y="460325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653427" y="430836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1220080" y="139865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0"/>
            <p:cNvSpPr/>
            <p:nvPr/>
          </p:nvSpPr>
          <p:spPr>
            <a:xfrm>
              <a:off x="1511020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2509025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1838613" y="460325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2180404" y="430836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2934240" y="344360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3942395" y="211082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3260805" y="469480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3603624" y="410470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-405547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1112275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2521970" y="-143975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0" name="Google Shape;860;p20"/>
          <p:cNvGrpSpPr/>
          <p:nvPr/>
        </p:nvGrpSpPr>
        <p:grpSpPr>
          <a:xfrm>
            <a:off x="7567245" y="3526477"/>
            <a:ext cx="1704016" cy="1671476"/>
            <a:chOff x="7567245" y="3526476"/>
            <a:chExt cx="1704016" cy="1671476"/>
          </a:xfrm>
        </p:grpSpPr>
        <p:sp>
          <p:nvSpPr>
            <p:cNvPr id="861" name="Google Shape;861;p20"/>
            <p:cNvSpPr/>
            <p:nvPr/>
          </p:nvSpPr>
          <p:spPr>
            <a:xfrm>
              <a:off x="7567245" y="4710630"/>
              <a:ext cx="1351008" cy="467736"/>
            </a:xfrm>
            <a:custGeom>
              <a:avLst/>
              <a:gdLst/>
              <a:ahLst/>
              <a:cxnLst/>
              <a:rect l="l" t="t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7710129" y="4773752"/>
              <a:ext cx="1206007" cy="406446"/>
            </a:xfrm>
            <a:custGeom>
              <a:avLst/>
              <a:gdLst/>
              <a:ahLst/>
              <a:cxnLst/>
              <a:rect l="l" t="t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8212312" y="4859006"/>
              <a:ext cx="219686" cy="188945"/>
            </a:xfrm>
            <a:custGeom>
              <a:avLst/>
              <a:gdLst/>
              <a:ahLst/>
              <a:cxnLst/>
              <a:rect l="l" t="t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8037883" y="4814580"/>
              <a:ext cx="139797" cy="153610"/>
            </a:xfrm>
            <a:custGeom>
              <a:avLst/>
              <a:gdLst/>
              <a:ahLst/>
              <a:cxnLst/>
              <a:rect l="l" t="t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7866441" y="4789074"/>
              <a:ext cx="89461" cy="109345"/>
            </a:xfrm>
            <a:custGeom>
              <a:avLst/>
              <a:gdLst/>
              <a:ahLst/>
              <a:cxnLst/>
              <a:rect l="l" t="t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lnTo>
                    <a:pt x="2142" y="2212"/>
                  </a:ln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8223426" y="4868290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8189857" y="4831670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7981314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7944693" y="492527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7655777" y="475232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8416712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8521466" y="3656189"/>
              <a:ext cx="701009" cy="1059689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8924805" y="4339319"/>
              <a:ext cx="236100" cy="205102"/>
            </a:xfrm>
            <a:custGeom>
              <a:avLst/>
              <a:gdLst/>
              <a:ahLst/>
              <a:cxnLst/>
              <a:rect l="l" t="t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8768397" y="4083972"/>
              <a:ext cx="268897" cy="248532"/>
            </a:xfrm>
            <a:custGeom>
              <a:avLst/>
              <a:gdLst/>
              <a:ahLst/>
              <a:cxnLst/>
              <a:rect l="l" t="t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lnTo>
                    <a:pt x="7187" y="7160"/>
                  </a:ln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8642474" y="3924256"/>
              <a:ext cx="252386" cy="207768"/>
            </a:xfrm>
            <a:custGeom>
              <a:avLst/>
              <a:gdLst/>
              <a:ahLst/>
              <a:cxnLst/>
              <a:rect l="l" t="t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8514752" y="3746230"/>
              <a:ext cx="239730" cy="174265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8634411" y="3998525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8597790" y="3948670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8580508" y="4002572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8918252" y="438204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8863321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9096278" y="420909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9086095" y="4150081"/>
              <a:ext cx="32604" cy="25473"/>
            </a:xfrm>
            <a:custGeom>
              <a:avLst/>
              <a:gdLst/>
              <a:ahLst/>
              <a:cxnLst/>
              <a:rect l="l" t="t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8186806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8431906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8462487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8717771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lnTo>
                    <a:pt x="10940" y="10245"/>
                  </a:ln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876524" y="4564116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8876524" y="4466462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8700552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8443149" y="4589558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8365861" y="4621103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8782949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9087123" y="4517345"/>
              <a:ext cx="50882" cy="38675"/>
            </a:xfrm>
            <a:custGeom>
              <a:avLst/>
              <a:gdLst/>
              <a:ahLst/>
              <a:cxnLst/>
              <a:rect l="l" t="t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149185" y="488865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96" name="Google Shape;896;p20"/>
          <p:cNvSpPr/>
          <p:nvPr/>
        </p:nvSpPr>
        <p:spPr>
          <a:xfrm rot="-5400000">
            <a:off x="2653045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7" name="Google Shape;897;p20"/>
          <p:cNvSpPr/>
          <p:nvPr/>
        </p:nvSpPr>
        <p:spPr>
          <a:xfrm rot="-5400000">
            <a:off x="2975174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8" name="Google Shape;898;p20"/>
          <p:cNvSpPr/>
          <p:nvPr/>
        </p:nvSpPr>
        <p:spPr>
          <a:xfrm rot="-5400000">
            <a:off x="3297318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9" name="Google Shape;899;p20"/>
          <p:cNvSpPr/>
          <p:nvPr/>
        </p:nvSpPr>
        <p:spPr>
          <a:xfrm rot="-5400000">
            <a:off x="3619446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0" name="Google Shape;900;p20"/>
          <p:cNvSpPr/>
          <p:nvPr/>
        </p:nvSpPr>
        <p:spPr>
          <a:xfrm rot="-5400000">
            <a:off x="3941575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1" name="Google Shape;901;p20"/>
          <p:cNvSpPr/>
          <p:nvPr/>
        </p:nvSpPr>
        <p:spPr>
          <a:xfrm rot="-5400000">
            <a:off x="4262702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2" name="Google Shape;902;p20"/>
          <p:cNvSpPr/>
          <p:nvPr/>
        </p:nvSpPr>
        <p:spPr>
          <a:xfrm rot="-5400000">
            <a:off x="4584831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3" name="Google Shape;903;p20"/>
          <p:cNvSpPr/>
          <p:nvPr/>
        </p:nvSpPr>
        <p:spPr>
          <a:xfrm rot="-5400000">
            <a:off x="711199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4" name="Google Shape;904;p20"/>
          <p:cNvSpPr/>
          <p:nvPr/>
        </p:nvSpPr>
        <p:spPr>
          <a:xfrm rot="-5400000">
            <a:off x="1033343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5" name="Google Shape;905;p20"/>
          <p:cNvSpPr/>
          <p:nvPr/>
        </p:nvSpPr>
        <p:spPr>
          <a:xfrm rot="-5400000">
            <a:off x="1355471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6" name="Google Shape;906;p20"/>
          <p:cNvSpPr/>
          <p:nvPr/>
        </p:nvSpPr>
        <p:spPr>
          <a:xfrm rot="-5400000">
            <a:off x="1677600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7" name="Google Shape;907;p20"/>
          <p:cNvSpPr/>
          <p:nvPr/>
        </p:nvSpPr>
        <p:spPr>
          <a:xfrm rot="-5400000">
            <a:off x="1998727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8" name="Google Shape;908;p20"/>
          <p:cNvSpPr/>
          <p:nvPr/>
        </p:nvSpPr>
        <p:spPr>
          <a:xfrm rot="-5400000">
            <a:off x="2320856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1009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 column text 4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21"/>
          <p:cNvGrpSpPr/>
          <p:nvPr/>
        </p:nvGrpSpPr>
        <p:grpSpPr>
          <a:xfrm>
            <a:off x="-138780" y="3526477"/>
            <a:ext cx="1704016" cy="1671476"/>
            <a:chOff x="-138780" y="3526476"/>
            <a:chExt cx="1704016" cy="1671476"/>
          </a:xfrm>
        </p:grpSpPr>
        <p:sp>
          <p:nvSpPr>
            <p:cNvPr id="911" name="Google Shape;911;p21"/>
            <p:cNvSpPr/>
            <p:nvPr/>
          </p:nvSpPr>
          <p:spPr>
            <a:xfrm flipH="1">
              <a:off x="214228" y="4710630"/>
              <a:ext cx="1351008" cy="467736"/>
            </a:xfrm>
            <a:custGeom>
              <a:avLst/>
              <a:gdLst/>
              <a:ahLst/>
              <a:cxnLst/>
              <a:rect l="l" t="t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1"/>
            <p:cNvSpPr/>
            <p:nvPr/>
          </p:nvSpPr>
          <p:spPr>
            <a:xfrm flipH="1">
              <a:off x="216345" y="4773752"/>
              <a:ext cx="1206007" cy="406446"/>
            </a:xfrm>
            <a:custGeom>
              <a:avLst/>
              <a:gdLst/>
              <a:ahLst/>
              <a:cxnLst/>
              <a:rect l="l" t="t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1"/>
            <p:cNvSpPr/>
            <p:nvPr/>
          </p:nvSpPr>
          <p:spPr>
            <a:xfrm flipH="1">
              <a:off x="700484" y="4859006"/>
              <a:ext cx="219686" cy="188945"/>
            </a:xfrm>
            <a:custGeom>
              <a:avLst/>
              <a:gdLst/>
              <a:ahLst/>
              <a:cxnLst/>
              <a:rect l="l" t="t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1"/>
            <p:cNvSpPr/>
            <p:nvPr/>
          </p:nvSpPr>
          <p:spPr>
            <a:xfrm flipH="1">
              <a:off x="954802" y="4814580"/>
              <a:ext cx="139797" cy="153610"/>
            </a:xfrm>
            <a:custGeom>
              <a:avLst/>
              <a:gdLst/>
              <a:ahLst/>
              <a:cxnLst/>
              <a:rect l="l" t="t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1"/>
            <p:cNvSpPr/>
            <p:nvPr/>
          </p:nvSpPr>
          <p:spPr>
            <a:xfrm flipH="1">
              <a:off x="1176580" y="4789074"/>
              <a:ext cx="89461" cy="109345"/>
            </a:xfrm>
            <a:custGeom>
              <a:avLst/>
              <a:gdLst/>
              <a:ahLst/>
              <a:cxnLst/>
              <a:rect l="l" t="t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lnTo>
                    <a:pt x="2142" y="2212"/>
                  </a:ln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1"/>
            <p:cNvSpPr/>
            <p:nvPr/>
          </p:nvSpPr>
          <p:spPr>
            <a:xfrm flipH="1">
              <a:off x="875455" y="4868290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1"/>
            <p:cNvSpPr/>
            <p:nvPr/>
          </p:nvSpPr>
          <p:spPr>
            <a:xfrm flipH="1">
              <a:off x="909024" y="4831670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1"/>
            <p:cNvSpPr/>
            <p:nvPr/>
          </p:nvSpPr>
          <p:spPr>
            <a:xfrm flipH="1">
              <a:off x="1117568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1"/>
            <p:cNvSpPr/>
            <p:nvPr/>
          </p:nvSpPr>
          <p:spPr>
            <a:xfrm flipH="1">
              <a:off x="1154188" y="492527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1"/>
            <p:cNvSpPr/>
            <p:nvPr/>
          </p:nvSpPr>
          <p:spPr>
            <a:xfrm flipH="1">
              <a:off x="1443105" y="475232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1"/>
            <p:cNvSpPr/>
            <p:nvPr/>
          </p:nvSpPr>
          <p:spPr>
            <a:xfrm flipH="1">
              <a:off x="-114372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1"/>
            <p:cNvSpPr/>
            <p:nvPr/>
          </p:nvSpPr>
          <p:spPr>
            <a:xfrm flipH="1">
              <a:off x="-89993" y="3656189"/>
              <a:ext cx="701009" cy="1059689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Google Shape;923;p21"/>
            <p:cNvSpPr/>
            <p:nvPr/>
          </p:nvSpPr>
          <p:spPr>
            <a:xfrm flipH="1">
              <a:off x="-28424" y="4339319"/>
              <a:ext cx="236100" cy="205102"/>
            </a:xfrm>
            <a:custGeom>
              <a:avLst/>
              <a:gdLst/>
              <a:ahLst/>
              <a:cxnLst/>
              <a:rect l="l" t="t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Google Shape;924;p21"/>
            <p:cNvSpPr/>
            <p:nvPr/>
          </p:nvSpPr>
          <p:spPr>
            <a:xfrm flipH="1">
              <a:off x="95187" y="4083972"/>
              <a:ext cx="268897" cy="248532"/>
            </a:xfrm>
            <a:custGeom>
              <a:avLst/>
              <a:gdLst/>
              <a:ahLst/>
              <a:cxnLst/>
              <a:rect l="l" t="t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lnTo>
                    <a:pt x="7187" y="7160"/>
                  </a:ln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1"/>
            <p:cNvSpPr/>
            <p:nvPr/>
          </p:nvSpPr>
          <p:spPr>
            <a:xfrm flipH="1">
              <a:off x="237621" y="3924256"/>
              <a:ext cx="252386" cy="207768"/>
            </a:xfrm>
            <a:custGeom>
              <a:avLst/>
              <a:gdLst/>
              <a:ahLst/>
              <a:cxnLst/>
              <a:rect l="l" t="t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1"/>
            <p:cNvSpPr/>
            <p:nvPr/>
          </p:nvSpPr>
          <p:spPr>
            <a:xfrm flipH="1">
              <a:off x="378000" y="3746230"/>
              <a:ext cx="239730" cy="174265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1"/>
            <p:cNvSpPr/>
            <p:nvPr/>
          </p:nvSpPr>
          <p:spPr>
            <a:xfrm flipH="1">
              <a:off x="464471" y="3998525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1"/>
            <p:cNvSpPr/>
            <p:nvPr/>
          </p:nvSpPr>
          <p:spPr>
            <a:xfrm flipH="1">
              <a:off x="501091" y="3948670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1"/>
            <p:cNvSpPr/>
            <p:nvPr/>
          </p:nvSpPr>
          <p:spPr>
            <a:xfrm flipH="1">
              <a:off x="519401" y="4002572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1"/>
            <p:cNvSpPr/>
            <p:nvPr/>
          </p:nvSpPr>
          <p:spPr>
            <a:xfrm flipH="1">
              <a:off x="181658" y="438204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1"/>
            <p:cNvSpPr/>
            <p:nvPr/>
          </p:nvSpPr>
          <p:spPr>
            <a:xfrm flipH="1">
              <a:off x="235561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1"/>
            <p:cNvSpPr/>
            <p:nvPr/>
          </p:nvSpPr>
          <p:spPr>
            <a:xfrm flipH="1">
              <a:off x="3631" y="420909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1"/>
            <p:cNvSpPr/>
            <p:nvPr/>
          </p:nvSpPr>
          <p:spPr>
            <a:xfrm flipH="1">
              <a:off x="13782" y="4150081"/>
              <a:ext cx="32604" cy="25473"/>
            </a:xfrm>
            <a:custGeom>
              <a:avLst/>
              <a:gdLst/>
              <a:ahLst/>
              <a:cxnLst/>
              <a:rect l="l" t="t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1"/>
            <p:cNvSpPr/>
            <p:nvPr/>
          </p:nvSpPr>
          <p:spPr>
            <a:xfrm flipH="1">
              <a:off x="-138780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1"/>
            <p:cNvSpPr/>
            <p:nvPr/>
          </p:nvSpPr>
          <p:spPr>
            <a:xfrm flipH="1">
              <a:off x="-126258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1"/>
            <p:cNvSpPr/>
            <p:nvPr/>
          </p:nvSpPr>
          <p:spPr>
            <a:xfrm flipH="1">
              <a:off x="293551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1"/>
            <p:cNvSpPr/>
            <p:nvPr/>
          </p:nvSpPr>
          <p:spPr>
            <a:xfrm flipH="1">
              <a:off x="12794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lnTo>
                    <a:pt x="10940" y="10245"/>
                  </a:ln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1"/>
            <p:cNvSpPr/>
            <p:nvPr/>
          </p:nvSpPr>
          <p:spPr>
            <a:xfrm flipH="1">
              <a:off x="206072" y="4564116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1"/>
            <p:cNvSpPr/>
            <p:nvPr/>
          </p:nvSpPr>
          <p:spPr>
            <a:xfrm flipH="1">
              <a:off x="206072" y="4466462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1"/>
            <p:cNvSpPr/>
            <p:nvPr/>
          </p:nvSpPr>
          <p:spPr>
            <a:xfrm flipH="1">
              <a:off x="382075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1"/>
            <p:cNvSpPr/>
            <p:nvPr/>
          </p:nvSpPr>
          <p:spPr>
            <a:xfrm flipH="1">
              <a:off x="639446" y="4589558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1"/>
            <p:cNvSpPr/>
            <p:nvPr/>
          </p:nvSpPr>
          <p:spPr>
            <a:xfrm flipH="1">
              <a:off x="716767" y="4621103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1"/>
            <p:cNvSpPr/>
            <p:nvPr/>
          </p:nvSpPr>
          <p:spPr>
            <a:xfrm flipH="1">
              <a:off x="299647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1"/>
            <p:cNvSpPr/>
            <p:nvPr/>
          </p:nvSpPr>
          <p:spPr>
            <a:xfrm flipH="1">
              <a:off x="-5524" y="4517345"/>
              <a:ext cx="50882" cy="38675"/>
            </a:xfrm>
            <a:custGeom>
              <a:avLst/>
              <a:gdLst/>
              <a:ahLst/>
              <a:cxnLst/>
              <a:rect l="l" t="t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1"/>
            <p:cNvSpPr/>
            <p:nvPr/>
          </p:nvSpPr>
          <p:spPr>
            <a:xfrm flipH="1">
              <a:off x="-66558" y="488865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46" name="Google Shape;946;p21"/>
          <p:cNvGrpSpPr/>
          <p:nvPr/>
        </p:nvGrpSpPr>
        <p:grpSpPr>
          <a:xfrm>
            <a:off x="4744879" y="-143975"/>
            <a:ext cx="4777838" cy="780620"/>
            <a:chOff x="4744878" y="-143975"/>
            <a:chExt cx="4777838" cy="780620"/>
          </a:xfrm>
        </p:grpSpPr>
        <p:sp>
          <p:nvSpPr>
            <p:cNvPr id="947" name="Google Shape;947;p21"/>
            <p:cNvSpPr/>
            <p:nvPr/>
          </p:nvSpPr>
          <p:spPr>
            <a:xfrm>
              <a:off x="4844524" y="139865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5134468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613244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5462029" y="460325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5803852" y="430836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6370505" y="139865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6661445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65945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6989038" y="460325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7330829" y="430836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8084665" y="344360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9092820" y="211082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8411230" y="469480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754049" y="410470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4744878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6262700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7672395" y="-143975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4" name="Google Shape;964;p21"/>
          <p:cNvSpPr/>
          <p:nvPr/>
        </p:nvSpPr>
        <p:spPr>
          <a:xfrm rot="-5400000">
            <a:off x="6397295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1"/>
          <p:cNvSpPr/>
          <p:nvPr/>
        </p:nvSpPr>
        <p:spPr>
          <a:xfrm rot="-5400000">
            <a:off x="6719424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1"/>
          <p:cNvSpPr/>
          <p:nvPr/>
        </p:nvSpPr>
        <p:spPr>
          <a:xfrm rot="-5400000">
            <a:off x="7041568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1"/>
          <p:cNvSpPr/>
          <p:nvPr/>
        </p:nvSpPr>
        <p:spPr>
          <a:xfrm rot="-5400000">
            <a:off x="7363696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8" name="Google Shape;968;p21"/>
          <p:cNvSpPr/>
          <p:nvPr/>
        </p:nvSpPr>
        <p:spPr>
          <a:xfrm rot="-5400000">
            <a:off x="7685825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9" name="Google Shape;969;p21"/>
          <p:cNvSpPr/>
          <p:nvPr/>
        </p:nvSpPr>
        <p:spPr>
          <a:xfrm rot="-5400000">
            <a:off x="8006952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0" name="Google Shape;970;p21"/>
          <p:cNvSpPr/>
          <p:nvPr/>
        </p:nvSpPr>
        <p:spPr>
          <a:xfrm rot="-5400000">
            <a:off x="8329081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1" name="Google Shape;971;p21"/>
          <p:cNvSpPr/>
          <p:nvPr/>
        </p:nvSpPr>
        <p:spPr>
          <a:xfrm rot="-5400000">
            <a:off x="4455449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2" name="Google Shape;972;p21"/>
          <p:cNvSpPr/>
          <p:nvPr/>
        </p:nvSpPr>
        <p:spPr>
          <a:xfrm rot="-5400000">
            <a:off x="4777593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3" name="Google Shape;973;p21"/>
          <p:cNvSpPr/>
          <p:nvPr/>
        </p:nvSpPr>
        <p:spPr>
          <a:xfrm rot="-5400000">
            <a:off x="5099721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4" name="Google Shape;974;p21"/>
          <p:cNvSpPr/>
          <p:nvPr/>
        </p:nvSpPr>
        <p:spPr>
          <a:xfrm rot="-5400000">
            <a:off x="5421850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5" name="Google Shape;975;p21"/>
          <p:cNvSpPr/>
          <p:nvPr/>
        </p:nvSpPr>
        <p:spPr>
          <a:xfrm rot="-5400000">
            <a:off x="5742977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6" name="Google Shape;976;p21"/>
          <p:cNvSpPr/>
          <p:nvPr/>
        </p:nvSpPr>
        <p:spPr>
          <a:xfrm rot="-5400000">
            <a:off x="6065106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7" name="Google Shape;977;p21"/>
          <p:cNvSpPr txBox="1">
            <a:spLocks noGrp="1"/>
          </p:cNvSpPr>
          <p:nvPr>
            <p:ph type="title"/>
          </p:nvPr>
        </p:nvSpPr>
        <p:spPr>
          <a:xfrm>
            <a:off x="994688" y="1824850"/>
            <a:ext cx="3525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1"/>
          <p:cNvSpPr txBox="1">
            <a:spLocks noGrp="1"/>
          </p:cNvSpPr>
          <p:nvPr>
            <p:ph type="subTitle" idx="1"/>
          </p:nvPr>
        </p:nvSpPr>
        <p:spPr>
          <a:xfrm>
            <a:off x="999750" y="2490538"/>
            <a:ext cx="3525600" cy="10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86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22"/>
          <p:cNvSpPr txBox="1">
            <a:spLocks noGrp="1"/>
          </p:cNvSpPr>
          <p:nvPr>
            <p:ph type="title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22"/>
          <p:cNvSpPr/>
          <p:nvPr/>
        </p:nvSpPr>
        <p:spPr>
          <a:xfrm rot="5400000">
            <a:off x="1677622" y="667996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2" name="Google Shape;982;p22"/>
          <p:cNvSpPr/>
          <p:nvPr/>
        </p:nvSpPr>
        <p:spPr>
          <a:xfrm rot="5400000">
            <a:off x="1355477" y="66797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3" name="Google Shape;983;p22"/>
          <p:cNvSpPr/>
          <p:nvPr/>
        </p:nvSpPr>
        <p:spPr>
          <a:xfrm rot="5400000">
            <a:off x="1033349" y="66797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4" name="Google Shape;984;p22"/>
          <p:cNvSpPr/>
          <p:nvPr/>
        </p:nvSpPr>
        <p:spPr>
          <a:xfrm rot="5400000">
            <a:off x="711220" y="66797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22"/>
          <p:cNvSpPr/>
          <p:nvPr/>
        </p:nvSpPr>
        <p:spPr>
          <a:xfrm rot="5400000">
            <a:off x="1992547" y="667996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86" name="Google Shape;986;p22"/>
          <p:cNvGrpSpPr/>
          <p:nvPr/>
        </p:nvGrpSpPr>
        <p:grpSpPr>
          <a:xfrm>
            <a:off x="7988216" y="-449551"/>
            <a:ext cx="1906374" cy="1523720"/>
            <a:chOff x="7988216" y="-449551"/>
            <a:chExt cx="1906374" cy="1523720"/>
          </a:xfrm>
        </p:grpSpPr>
        <p:sp>
          <p:nvSpPr>
            <p:cNvPr id="987" name="Google Shape;987;p22"/>
            <p:cNvSpPr/>
            <p:nvPr/>
          </p:nvSpPr>
          <p:spPr>
            <a:xfrm rot="1927300" flipH="1">
              <a:off x="942305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22"/>
            <p:cNvSpPr/>
            <p:nvPr/>
          </p:nvSpPr>
          <p:spPr>
            <a:xfrm rot="1927300" flipH="1">
              <a:off x="9085814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2"/>
            <p:cNvSpPr/>
            <p:nvPr/>
          </p:nvSpPr>
          <p:spPr>
            <a:xfrm rot="1927300" flipH="1">
              <a:off x="8287855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2"/>
            <p:cNvSpPr/>
            <p:nvPr/>
          </p:nvSpPr>
          <p:spPr>
            <a:xfrm rot="1927300" flipH="1">
              <a:off x="8749241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2"/>
            <p:cNvSpPr/>
            <p:nvPr/>
          </p:nvSpPr>
          <p:spPr>
            <a:xfrm rot="1927300" flipH="1">
              <a:off x="8476630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2"/>
            <p:cNvSpPr/>
            <p:nvPr/>
          </p:nvSpPr>
          <p:spPr>
            <a:xfrm rot="1927300" flipH="1">
              <a:off x="8015897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93" name="Google Shape;993;p22"/>
          <p:cNvGrpSpPr/>
          <p:nvPr/>
        </p:nvGrpSpPr>
        <p:grpSpPr>
          <a:xfrm>
            <a:off x="6977132" y="-306831"/>
            <a:ext cx="1907431" cy="881712"/>
            <a:chOff x="6478356" y="-306831"/>
            <a:chExt cx="1907431" cy="881712"/>
          </a:xfrm>
        </p:grpSpPr>
        <p:sp>
          <p:nvSpPr>
            <p:cNvPr id="994" name="Google Shape;994;p22"/>
            <p:cNvSpPr/>
            <p:nvPr/>
          </p:nvSpPr>
          <p:spPr>
            <a:xfrm rot="-360260" flipH="1">
              <a:off x="8057534" y="-4043"/>
              <a:ext cx="202460" cy="185275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2"/>
            <p:cNvSpPr/>
            <p:nvPr/>
          </p:nvSpPr>
          <p:spPr>
            <a:xfrm rot="-360260" flipH="1">
              <a:off x="7803994" y="221827"/>
              <a:ext cx="188230" cy="184825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2"/>
            <p:cNvSpPr/>
            <p:nvPr/>
          </p:nvSpPr>
          <p:spPr>
            <a:xfrm rot="-360260" flipH="1">
              <a:off x="6789019" y="216518"/>
              <a:ext cx="199409" cy="189965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2"/>
            <p:cNvSpPr/>
            <p:nvPr/>
          </p:nvSpPr>
          <p:spPr>
            <a:xfrm rot="-360260" flipH="1">
              <a:off x="7492255" y="378454"/>
              <a:ext cx="186207" cy="168155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2"/>
            <p:cNvSpPr/>
            <p:nvPr/>
          </p:nvSpPr>
          <p:spPr>
            <a:xfrm rot="-360260" flipH="1">
              <a:off x="7155004" y="384583"/>
              <a:ext cx="181099" cy="181324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2"/>
            <p:cNvSpPr/>
            <p:nvPr/>
          </p:nvSpPr>
          <p:spPr>
            <a:xfrm rot="-360260" flipH="1">
              <a:off x="6506595" y="-211770"/>
              <a:ext cx="1850953" cy="63699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0" name="Google Shape;1000;p22"/>
          <p:cNvSpPr/>
          <p:nvPr/>
        </p:nvSpPr>
        <p:spPr>
          <a:xfrm>
            <a:off x="5380576" y="4032980"/>
            <a:ext cx="4019367" cy="1175385"/>
          </a:xfrm>
          <a:custGeom>
            <a:avLst/>
            <a:gdLst/>
            <a:ahLst/>
            <a:cxnLst/>
            <a:rect l="l" t="t" r="r" b="b"/>
            <a:pathLst>
              <a:path w="123284" h="36052" extrusionOk="0">
                <a:moveTo>
                  <a:pt x="24808" y="1"/>
                </a:moveTo>
                <a:cubicBezTo>
                  <a:pt x="24225" y="1"/>
                  <a:pt x="23619" y="155"/>
                  <a:pt x="22987" y="487"/>
                </a:cubicBezTo>
                <a:cubicBezTo>
                  <a:pt x="13772" y="5427"/>
                  <a:pt x="24698" y="19995"/>
                  <a:pt x="24064" y="26424"/>
                </a:cubicBezTo>
                <a:cubicBezTo>
                  <a:pt x="23889" y="28399"/>
                  <a:pt x="23217" y="29185"/>
                  <a:pt x="22237" y="29185"/>
                </a:cubicBezTo>
                <a:cubicBezTo>
                  <a:pt x="18439" y="29185"/>
                  <a:pt x="10001" y="17384"/>
                  <a:pt x="7786" y="17208"/>
                </a:cubicBezTo>
                <a:cubicBezTo>
                  <a:pt x="7628" y="17197"/>
                  <a:pt x="7478" y="17192"/>
                  <a:pt x="7334" y="17192"/>
                </a:cubicBezTo>
                <a:cubicBezTo>
                  <a:pt x="1" y="17192"/>
                  <a:pt x="10555" y="31206"/>
                  <a:pt x="14468" y="36051"/>
                </a:cubicBezTo>
                <a:lnTo>
                  <a:pt x="117931" y="36051"/>
                </a:lnTo>
                <a:cubicBezTo>
                  <a:pt x="120686" y="31364"/>
                  <a:pt x="123283" y="25379"/>
                  <a:pt x="120623" y="23415"/>
                </a:cubicBezTo>
                <a:cubicBezTo>
                  <a:pt x="119602" y="22657"/>
                  <a:pt x="118721" y="22343"/>
                  <a:pt x="117939" y="22343"/>
                </a:cubicBezTo>
                <a:cubicBezTo>
                  <a:pt x="114162" y="22343"/>
                  <a:pt x="112735" y="29684"/>
                  <a:pt x="109339" y="29684"/>
                </a:cubicBezTo>
                <a:cubicBezTo>
                  <a:pt x="108272" y="29684"/>
                  <a:pt x="107011" y="28960"/>
                  <a:pt x="105422" y="27057"/>
                </a:cubicBezTo>
                <a:cubicBezTo>
                  <a:pt x="101848" y="22929"/>
                  <a:pt x="94686" y="2584"/>
                  <a:pt x="86778" y="2584"/>
                </a:cubicBezTo>
                <a:cubicBezTo>
                  <a:pt x="85648" y="2584"/>
                  <a:pt x="84502" y="3000"/>
                  <a:pt x="83349" y="3939"/>
                </a:cubicBezTo>
                <a:cubicBezTo>
                  <a:pt x="75431" y="10368"/>
                  <a:pt x="90854" y="24049"/>
                  <a:pt x="84647" y="29844"/>
                </a:cubicBezTo>
                <a:cubicBezTo>
                  <a:pt x="83907" y="30555"/>
                  <a:pt x="83201" y="30862"/>
                  <a:pt x="82522" y="30862"/>
                </a:cubicBezTo>
                <a:cubicBezTo>
                  <a:pt x="78202" y="30862"/>
                  <a:pt x="74956" y="18447"/>
                  <a:pt x="70860" y="18447"/>
                </a:cubicBezTo>
                <a:cubicBezTo>
                  <a:pt x="70748" y="18447"/>
                  <a:pt x="70636" y="18456"/>
                  <a:pt x="70523" y="18475"/>
                </a:cubicBezTo>
                <a:cubicBezTo>
                  <a:pt x="65150" y="19297"/>
                  <a:pt x="64758" y="30926"/>
                  <a:pt x="59606" y="30926"/>
                </a:cubicBezTo>
                <a:cubicBezTo>
                  <a:pt x="59201" y="30926"/>
                  <a:pt x="58767" y="30854"/>
                  <a:pt x="58298" y="30699"/>
                </a:cubicBezTo>
                <a:cubicBezTo>
                  <a:pt x="50825" y="28324"/>
                  <a:pt x="61940" y="11635"/>
                  <a:pt x="53168" y="9703"/>
                </a:cubicBezTo>
                <a:cubicBezTo>
                  <a:pt x="52526" y="9550"/>
                  <a:pt x="51925" y="9478"/>
                  <a:pt x="51361" y="9478"/>
                </a:cubicBezTo>
                <a:cubicBezTo>
                  <a:pt x="43268" y="9478"/>
                  <a:pt x="42748" y="24272"/>
                  <a:pt x="37745" y="27469"/>
                </a:cubicBezTo>
                <a:cubicBezTo>
                  <a:pt x="36700" y="26424"/>
                  <a:pt x="36478" y="25125"/>
                  <a:pt x="36035" y="23415"/>
                </a:cubicBezTo>
                <a:cubicBezTo>
                  <a:pt x="34872" y="19287"/>
                  <a:pt x="31334" y="1"/>
                  <a:pt x="248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22"/>
          <p:cNvSpPr txBox="1">
            <a:spLocks noGrp="1"/>
          </p:cNvSpPr>
          <p:nvPr>
            <p:ph type="body" idx="1"/>
          </p:nvPr>
        </p:nvSpPr>
        <p:spPr>
          <a:xfrm>
            <a:off x="708150" y="1152475"/>
            <a:ext cx="772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1142" rtl="0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1300"/>
              <a:buChar char="●"/>
              <a:defRPr sz="1300">
                <a:solidFill>
                  <a:srgbClr val="003548"/>
                </a:solidFill>
              </a:defRPr>
            </a:lvl1pPr>
            <a:lvl2pPr marL="914378" lvl="1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○"/>
              <a:defRPr sz="1300">
                <a:solidFill>
                  <a:srgbClr val="003548"/>
                </a:solidFill>
              </a:defRPr>
            </a:lvl2pPr>
            <a:lvl3pPr marL="1371566" lvl="2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■"/>
              <a:defRPr sz="1300">
                <a:solidFill>
                  <a:srgbClr val="003548"/>
                </a:solidFill>
              </a:defRPr>
            </a:lvl3pPr>
            <a:lvl4pPr marL="1828754" lvl="3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●"/>
              <a:defRPr sz="1300">
                <a:solidFill>
                  <a:srgbClr val="003548"/>
                </a:solidFill>
              </a:defRPr>
            </a:lvl4pPr>
            <a:lvl5pPr marL="2285943" lvl="4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○"/>
              <a:defRPr sz="1300">
                <a:solidFill>
                  <a:srgbClr val="003548"/>
                </a:solidFill>
              </a:defRPr>
            </a:lvl5pPr>
            <a:lvl6pPr marL="2743132" lvl="5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■"/>
              <a:defRPr sz="1300">
                <a:solidFill>
                  <a:srgbClr val="003548"/>
                </a:solidFill>
              </a:defRPr>
            </a:lvl6pPr>
            <a:lvl7pPr marL="3200320" lvl="6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●"/>
              <a:defRPr sz="1300">
                <a:solidFill>
                  <a:srgbClr val="003548"/>
                </a:solidFill>
              </a:defRPr>
            </a:lvl7pPr>
            <a:lvl8pPr marL="3657509" lvl="7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○"/>
              <a:defRPr sz="1300">
                <a:solidFill>
                  <a:srgbClr val="003548"/>
                </a:solidFill>
              </a:defRPr>
            </a:lvl8pPr>
            <a:lvl9pPr marL="4114697" lvl="8" indent="-311142" rtl="0">
              <a:spcBef>
                <a:spcPts val="1600"/>
              </a:spcBef>
              <a:spcAft>
                <a:spcPts val="1600"/>
              </a:spcAft>
              <a:buClr>
                <a:srgbClr val="003548"/>
              </a:buClr>
              <a:buSzPts val="1300"/>
              <a:buChar char="■"/>
              <a:defRPr sz="1300">
                <a:solidFill>
                  <a:srgbClr val="00354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83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23"/>
          <p:cNvSpPr txBox="1">
            <a:spLocks noGrp="1"/>
          </p:cNvSpPr>
          <p:nvPr>
            <p:ph type="title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3"/>
          <p:cNvSpPr/>
          <p:nvPr/>
        </p:nvSpPr>
        <p:spPr>
          <a:xfrm rot="5400000">
            <a:off x="1677622" y="667996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23"/>
          <p:cNvSpPr/>
          <p:nvPr/>
        </p:nvSpPr>
        <p:spPr>
          <a:xfrm rot="5400000">
            <a:off x="1355477" y="66797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3"/>
          <p:cNvSpPr/>
          <p:nvPr/>
        </p:nvSpPr>
        <p:spPr>
          <a:xfrm rot="5400000">
            <a:off x="1033349" y="66797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23"/>
          <p:cNvSpPr/>
          <p:nvPr/>
        </p:nvSpPr>
        <p:spPr>
          <a:xfrm rot="5400000">
            <a:off x="711220" y="66797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23"/>
          <p:cNvSpPr/>
          <p:nvPr/>
        </p:nvSpPr>
        <p:spPr>
          <a:xfrm rot="5400000">
            <a:off x="1992547" y="667996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09" name="Google Shape;1009;p23"/>
          <p:cNvGrpSpPr/>
          <p:nvPr/>
        </p:nvGrpSpPr>
        <p:grpSpPr>
          <a:xfrm>
            <a:off x="7988216" y="-449551"/>
            <a:ext cx="1906374" cy="1523720"/>
            <a:chOff x="7988216" y="-449551"/>
            <a:chExt cx="1906374" cy="1523720"/>
          </a:xfrm>
        </p:grpSpPr>
        <p:sp>
          <p:nvSpPr>
            <p:cNvPr id="1010" name="Google Shape;1010;p23"/>
            <p:cNvSpPr/>
            <p:nvPr/>
          </p:nvSpPr>
          <p:spPr>
            <a:xfrm rot="1927300" flipH="1">
              <a:off x="942305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23"/>
            <p:cNvSpPr/>
            <p:nvPr/>
          </p:nvSpPr>
          <p:spPr>
            <a:xfrm rot="1927300" flipH="1">
              <a:off x="9085814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23"/>
            <p:cNvSpPr/>
            <p:nvPr/>
          </p:nvSpPr>
          <p:spPr>
            <a:xfrm rot="1927300" flipH="1">
              <a:off x="8287855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23"/>
            <p:cNvSpPr/>
            <p:nvPr/>
          </p:nvSpPr>
          <p:spPr>
            <a:xfrm rot="1927300" flipH="1">
              <a:off x="8749241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23"/>
            <p:cNvSpPr/>
            <p:nvPr/>
          </p:nvSpPr>
          <p:spPr>
            <a:xfrm rot="1927300" flipH="1">
              <a:off x="8476630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23"/>
            <p:cNvSpPr/>
            <p:nvPr/>
          </p:nvSpPr>
          <p:spPr>
            <a:xfrm rot="1927300" flipH="1">
              <a:off x="8015897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16" name="Google Shape;1016;p23"/>
          <p:cNvGrpSpPr/>
          <p:nvPr/>
        </p:nvGrpSpPr>
        <p:grpSpPr>
          <a:xfrm>
            <a:off x="6977132" y="-306831"/>
            <a:ext cx="1907431" cy="881712"/>
            <a:chOff x="6478356" y="-306831"/>
            <a:chExt cx="1907431" cy="881712"/>
          </a:xfrm>
        </p:grpSpPr>
        <p:sp>
          <p:nvSpPr>
            <p:cNvPr id="1017" name="Google Shape;1017;p23"/>
            <p:cNvSpPr/>
            <p:nvPr/>
          </p:nvSpPr>
          <p:spPr>
            <a:xfrm rot="-360260" flipH="1">
              <a:off x="8057534" y="-4043"/>
              <a:ext cx="202460" cy="185275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23"/>
            <p:cNvSpPr/>
            <p:nvPr/>
          </p:nvSpPr>
          <p:spPr>
            <a:xfrm rot="-360260" flipH="1">
              <a:off x="7803994" y="221827"/>
              <a:ext cx="188230" cy="184825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23"/>
            <p:cNvSpPr/>
            <p:nvPr/>
          </p:nvSpPr>
          <p:spPr>
            <a:xfrm rot="-360260" flipH="1">
              <a:off x="6789019" y="216518"/>
              <a:ext cx="199409" cy="189965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0" name="Google Shape;1020;p23"/>
            <p:cNvSpPr/>
            <p:nvPr/>
          </p:nvSpPr>
          <p:spPr>
            <a:xfrm rot="-360260" flipH="1">
              <a:off x="7492255" y="378454"/>
              <a:ext cx="186207" cy="168155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1" name="Google Shape;1021;p23"/>
            <p:cNvSpPr/>
            <p:nvPr/>
          </p:nvSpPr>
          <p:spPr>
            <a:xfrm rot="-360260" flipH="1">
              <a:off x="7155004" y="384583"/>
              <a:ext cx="181099" cy="181324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2" name="Google Shape;1022;p23"/>
            <p:cNvSpPr/>
            <p:nvPr/>
          </p:nvSpPr>
          <p:spPr>
            <a:xfrm rot="-360260" flipH="1">
              <a:off x="6506595" y="-211770"/>
              <a:ext cx="1850953" cy="63699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23" name="Google Shape;1023;p23"/>
          <p:cNvSpPr txBox="1">
            <a:spLocks noGrp="1"/>
          </p:cNvSpPr>
          <p:nvPr>
            <p:ph type="body" idx="1"/>
          </p:nvPr>
        </p:nvSpPr>
        <p:spPr>
          <a:xfrm>
            <a:off x="708150" y="1152475"/>
            <a:ext cx="772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1142" rtl="0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1300"/>
              <a:buChar char="●"/>
              <a:defRPr sz="1300">
                <a:solidFill>
                  <a:srgbClr val="003548"/>
                </a:solidFill>
              </a:defRPr>
            </a:lvl1pPr>
            <a:lvl2pPr marL="914378" lvl="1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○"/>
              <a:defRPr sz="1300">
                <a:solidFill>
                  <a:srgbClr val="003548"/>
                </a:solidFill>
              </a:defRPr>
            </a:lvl2pPr>
            <a:lvl3pPr marL="1371566" lvl="2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■"/>
              <a:defRPr sz="1300">
                <a:solidFill>
                  <a:srgbClr val="003548"/>
                </a:solidFill>
              </a:defRPr>
            </a:lvl3pPr>
            <a:lvl4pPr marL="1828754" lvl="3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●"/>
              <a:defRPr sz="1300">
                <a:solidFill>
                  <a:srgbClr val="003548"/>
                </a:solidFill>
              </a:defRPr>
            </a:lvl4pPr>
            <a:lvl5pPr marL="2285943" lvl="4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○"/>
              <a:defRPr sz="1300">
                <a:solidFill>
                  <a:srgbClr val="003548"/>
                </a:solidFill>
              </a:defRPr>
            </a:lvl5pPr>
            <a:lvl6pPr marL="2743132" lvl="5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■"/>
              <a:defRPr sz="1300">
                <a:solidFill>
                  <a:srgbClr val="003548"/>
                </a:solidFill>
              </a:defRPr>
            </a:lvl6pPr>
            <a:lvl7pPr marL="3200320" lvl="6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●"/>
              <a:defRPr sz="1300">
                <a:solidFill>
                  <a:srgbClr val="003548"/>
                </a:solidFill>
              </a:defRPr>
            </a:lvl7pPr>
            <a:lvl8pPr marL="3657509" lvl="7" indent="-311142" rtl="0">
              <a:spcBef>
                <a:spcPts val="1600"/>
              </a:spcBef>
              <a:spcAft>
                <a:spcPts val="0"/>
              </a:spcAft>
              <a:buClr>
                <a:srgbClr val="003548"/>
              </a:buClr>
              <a:buSzPts val="1300"/>
              <a:buChar char="○"/>
              <a:defRPr sz="1300">
                <a:solidFill>
                  <a:srgbClr val="003548"/>
                </a:solidFill>
              </a:defRPr>
            </a:lvl8pPr>
            <a:lvl9pPr marL="4114697" lvl="8" indent="-311142" rtl="0">
              <a:spcBef>
                <a:spcPts val="1600"/>
              </a:spcBef>
              <a:spcAft>
                <a:spcPts val="1600"/>
              </a:spcAft>
              <a:buClr>
                <a:srgbClr val="003548"/>
              </a:buClr>
              <a:buSzPts val="1300"/>
              <a:buChar char="■"/>
              <a:defRPr sz="1300">
                <a:solidFill>
                  <a:srgbClr val="003548"/>
                </a:solidFill>
              </a:defRPr>
            </a:lvl9pPr>
          </a:lstStyle>
          <a:p>
            <a:endParaRPr/>
          </a:p>
        </p:txBody>
      </p:sp>
      <p:sp>
        <p:nvSpPr>
          <p:cNvPr id="1024" name="Google Shape;1024;p23"/>
          <p:cNvSpPr/>
          <p:nvPr/>
        </p:nvSpPr>
        <p:spPr>
          <a:xfrm>
            <a:off x="5380576" y="4032980"/>
            <a:ext cx="4019367" cy="1175385"/>
          </a:xfrm>
          <a:custGeom>
            <a:avLst/>
            <a:gdLst/>
            <a:ahLst/>
            <a:cxnLst/>
            <a:rect l="l" t="t" r="r" b="b"/>
            <a:pathLst>
              <a:path w="123284" h="36052" extrusionOk="0">
                <a:moveTo>
                  <a:pt x="24808" y="1"/>
                </a:moveTo>
                <a:cubicBezTo>
                  <a:pt x="24225" y="1"/>
                  <a:pt x="23619" y="155"/>
                  <a:pt x="22987" y="487"/>
                </a:cubicBezTo>
                <a:cubicBezTo>
                  <a:pt x="13772" y="5427"/>
                  <a:pt x="24698" y="19995"/>
                  <a:pt x="24064" y="26424"/>
                </a:cubicBezTo>
                <a:cubicBezTo>
                  <a:pt x="23889" y="28399"/>
                  <a:pt x="23217" y="29185"/>
                  <a:pt x="22237" y="29185"/>
                </a:cubicBezTo>
                <a:cubicBezTo>
                  <a:pt x="18439" y="29185"/>
                  <a:pt x="10001" y="17384"/>
                  <a:pt x="7786" y="17208"/>
                </a:cubicBezTo>
                <a:cubicBezTo>
                  <a:pt x="7628" y="17197"/>
                  <a:pt x="7478" y="17192"/>
                  <a:pt x="7334" y="17192"/>
                </a:cubicBezTo>
                <a:cubicBezTo>
                  <a:pt x="1" y="17192"/>
                  <a:pt x="10555" y="31206"/>
                  <a:pt x="14468" y="36051"/>
                </a:cubicBezTo>
                <a:lnTo>
                  <a:pt x="117931" y="36051"/>
                </a:lnTo>
                <a:cubicBezTo>
                  <a:pt x="120686" y="31364"/>
                  <a:pt x="123283" y="25379"/>
                  <a:pt x="120623" y="23415"/>
                </a:cubicBezTo>
                <a:cubicBezTo>
                  <a:pt x="119602" y="22657"/>
                  <a:pt x="118721" y="22343"/>
                  <a:pt x="117939" y="22343"/>
                </a:cubicBezTo>
                <a:cubicBezTo>
                  <a:pt x="114162" y="22343"/>
                  <a:pt x="112735" y="29684"/>
                  <a:pt x="109339" y="29684"/>
                </a:cubicBezTo>
                <a:cubicBezTo>
                  <a:pt x="108272" y="29684"/>
                  <a:pt x="107011" y="28960"/>
                  <a:pt x="105422" y="27057"/>
                </a:cubicBezTo>
                <a:cubicBezTo>
                  <a:pt x="101848" y="22929"/>
                  <a:pt x="94686" y="2584"/>
                  <a:pt x="86778" y="2584"/>
                </a:cubicBezTo>
                <a:cubicBezTo>
                  <a:pt x="85648" y="2584"/>
                  <a:pt x="84502" y="3000"/>
                  <a:pt x="83349" y="3939"/>
                </a:cubicBezTo>
                <a:cubicBezTo>
                  <a:pt x="75431" y="10368"/>
                  <a:pt x="90854" y="24049"/>
                  <a:pt x="84647" y="29844"/>
                </a:cubicBezTo>
                <a:cubicBezTo>
                  <a:pt x="83907" y="30555"/>
                  <a:pt x="83201" y="30862"/>
                  <a:pt x="82522" y="30862"/>
                </a:cubicBezTo>
                <a:cubicBezTo>
                  <a:pt x="78202" y="30862"/>
                  <a:pt x="74956" y="18447"/>
                  <a:pt x="70860" y="18447"/>
                </a:cubicBezTo>
                <a:cubicBezTo>
                  <a:pt x="70748" y="18447"/>
                  <a:pt x="70636" y="18456"/>
                  <a:pt x="70523" y="18475"/>
                </a:cubicBezTo>
                <a:cubicBezTo>
                  <a:pt x="65150" y="19297"/>
                  <a:pt x="64758" y="30926"/>
                  <a:pt x="59606" y="30926"/>
                </a:cubicBezTo>
                <a:cubicBezTo>
                  <a:pt x="59201" y="30926"/>
                  <a:pt x="58767" y="30854"/>
                  <a:pt x="58298" y="30699"/>
                </a:cubicBezTo>
                <a:cubicBezTo>
                  <a:pt x="50825" y="28324"/>
                  <a:pt x="61940" y="11635"/>
                  <a:pt x="53168" y="9703"/>
                </a:cubicBezTo>
                <a:cubicBezTo>
                  <a:pt x="52526" y="9550"/>
                  <a:pt x="51925" y="9478"/>
                  <a:pt x="51361" y="9478"/>
                </a:cubicBezTo>
                <a:cubicBezTo>
                  <a:pt x="43268" y="9478"/>
                  <a:pt x="42748" y="24272"/>
                  <a:pt x="37745" y="27469"/>
                </a:cubicBezTo>
                <a:cubicBezTo>
                  <a:pt x="36700" y="26424"/>
                  <a:pt x="36478" y="25125"/>
                  <a:pt x="36035" y="23415"/>
                </a:cubicBezTo>
                <a:cubicBezTo>
                  <a:pt x="34872" y="19287"/>
                  <a:pt x="31334" y="1"/>
                  <a:pt x="24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56177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24"/>
          <p:cNvSpPr/>
          <p:nvPr/>
        </p:nvSpPr>
        <p:spPr>
          <a:xfrm>
            <a:off x="-466846" y="4093453"/>
            <a:ext cx="3960929" cy="1157277"/>
          </a:xfrm>
          <a:custGeom>
            <a:avLst/>
            <a:gdLst/>
            <a:ahLst/>
            <a:cxnLst/>
            <a:rect l="l" t="t" r="r" b="b"/>
            <a:pathLst>
              <a:path w="123307" h="36027" extrusionOk="0">
                <a:moveTo>
                  <a:pt x="24819" y="0"/>
                </a:moveTo>
                <a:cubicBezTo>
                  <a:pt x="24230" y="0"/>
                  <a:pt x="23617" y="156"/>
                  <a:pt x="22979" y="494"/>
                </a:cubicBezTo>
                <a:cubicBezTo>
                  <a:pt x="13763" y="5403"/>
                  <a:pt x="24689" y="19970"/>
                  <a:pt x="24055" y="26399"/>
                </a:cubicBezTo>
                <a:cubicBezTo>
                  <a:pt x="23880" y="28374"/>
                  <a:pt x="23209" y="29160"/>
                  <a:pt x="22228" y="29160"/>
                </a:cubicBezTo>
                <a:cubicBezTo>
                  <a:pt x="18430" y="29160"/>
                  <a:pt x="9993" y="17360"/>
                  <a:pt x="7778" y="17183"/>
                </a:cubicBezTo>
                <a:cubicBezTo>
                  <a:pt x="7629" y="17174"/>
                  <a:pt x="7486" y="17169"/>
                  <a:pt x="7350" y="17169"/>
                </a:cubicBezTo>
                <a:cubicBezTo>
                  <a:pt x="0" y="17169"/>
                  <a:pt x="10542" y="31207"/>
                  <a:pt x="14460" y="36026"/>
                </a:cubicBezTo>
                <a:lnTo>
                  <a:pt x="117923" y="36026"/>
                </a:lnTo>
                <a:cubicBezTo>
                  <a:pt x="120678" y="31339"/>
                  <a:pt x="123306" y="25386"/>
                  <a:pt x="120614" y="23422"/>
                </a:cubicBezTo>
                <a:cubicBezTo>
                  <a:pt x="119592" y="22663"/>
                  <a:pt x="118709" y="22349"/>
                  <a:pt x="117927" y="22349"/>
                </a:cubicBezTo>
                <a:cubicBezTo>
                  <a:pt x="114150" y="22349"/>
                  <a:pt x="112724" y="29679"/>
                  <a:pt x="109326" y="29679"/>
                </a:cubicBezTo>
                <a:cubicBezTo>
                  <a:pt x="108260" y="29679"/>
                  <a:pt x="107000" y="28958"/>
                  <a:pt x="105413" y="27064"/>
                </a:cubicBezTo>
                <a:cubicBezTo>
                  <a:pt x="101865" y="22934"/>
                  <a:pt x="94677" y="2569"/>
                  <a:pt x="86780" y="2569"/>
                </a:cubicBezTo>
                <a:cubicBezTo>
                  <a:pt x="85655" y="2569"/>
                  <a:pt x="84516" y="2982"/>
                  <a:pt x="83372" y="3914"/>
                </a:cubicBezTo>
                <a:cubicBezTo>
                  <a:pt x="75454" y="10343"/>
                  <a:pt x="90845" y="24055"/>
                  <a:pt x="84638" y="29819"/>
                </a:cubicBezTo>
                <a:cubicBezTo>
                  <a:pt x="83903" y="30530"/>
                  <a:pt x="83200" y="30837"/>
                  <a:pt x="82524" y="30837"/>
                </a:cubicBezTo>
                <a:cubicBezTo>
                  <a:pt x="78228" y="30837"/>
                  <a:pt x="74981" y="18451"/>
                  <a:pt x="70866" y="18451"/>
                </a:cubicBezTo>
                <a:cubicBezTo>
                  <a:pt x="70749" y="18451"/>
                  <a:pt x="70632" y="18461"/>
                  <a:pt x="70514" y="18482"/>
                </a:cubicBezTo>
                <a:cubicBezTo>
                  <a:pt x="65175" y="19274"/>
                  <a:pt x="64782" y="30907"/>
                  <a:pt x="59644" y="30907"/>
                </a:cubicBezTo>
                <a:cubicBezTo>
                  <a:pt x="59235" y="30907"/>
                  <a:pt x="58795" y="30833"/>
                  <a:pt x="58321" y="30674"/>
                </a:cubicBezTo>
                <a:cubicBezTo>
                  <a:pt x="50816" y="28331"/>
                  <a:pt x="61963" y="11641"/>
                  <a:pt x="53159" y="9709"/>
                </a:cubicBezTo>
                <a:cubicBezTo>
                  <a:pt x="52511" y="9553"/>
                  <a:pt x="51904" y="9479"/>
                  <a:pt x="51335" y="9479"/>
                </a:cubicBezTo>
                <a:cubicBezTo>
                  <a:pt x="43263" y="9479"/>
                  <a:pt x="42768" y="24281"/>
                  <a:pt x="37768" y="27476"/>
                </a:cubicBezTo>
                <a:cubicBezTo>
                  <a:pt x="36691" y="26399"/>
                  <a:pt x="36470" y="25101"/>
                  <a:pt x="36058" y="23390"/>
                </a:cubicBezTo>
                <a:cubicBezTo>
                  <a:pt x="34867" y="19265"/>
                  <a:pt x="31357" y="0"/>
                  <a:pt x="248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24"/>
          <p:cNvSpPr/>
          <p:nvPr/>
        </p:nvSpPr>
        <p:spPr>
          <a:xfrm rot="-5400000">
            <a:off x="2653045" y="5415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8" name="Google Shape;1028;p24"/>
          <p:cNvSpPr/>
          <p:nvPr/>
        </p:nvSpPr>
        <p:spPr>
          <a:xfrm rot="-5400000">
            <a:off x="2975174" y="5415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9" name="Google Shape;1029;p24"/>
          <p:cNvSpPr/>
          <p:nvPr/>
        </p:nvSpPr>
        <p:spPr>
          <a:xfrm rot="-5400000">
            <a:off x="3297318" y="541514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0" name="Google Shape;1030;p24"/>
          <p:cNvSpPr/>
          <p:nvPr/>
        </p:nvSpPr>
        <p:spPr>
          <a:xfrm rot="-5400000">
            <a:off x="3619446" y="541514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1" name="Google Shape;1031;p24"/>
          <p:cNvSpPr/>
          <p:nvPr/>
        </p:nvSpPr>
        <p:spPr>
          <a:xfrm rot="-5400000">
            <a:off x="3941575" y="541514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2" name="Google Shape;1032;p24"/>
          <p:cNvSpPr/>
          <p:nvPr/>
        </p:nvSpPr>
        <p:spPr>
          <a:xfrm rot="-5400000">
            <a:off x="4262702" y="5415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3" name="Google Shape;1033;p24"/>
          <p:cNvSpPr/>
          <p:nvPr/>
        </p:nvSpPr>
        <p:spPr>
          <a:xfrm rot="-5400000">
            <a:off x="4584831" y="5415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4" name="Google Shape;1034;p24"/>
          <p:cNvSpPr/>
          <p:nvPr/>
        </p:nvSpPr>
        <p:spPr>
          <a:xfrm rot="-5400000">
            <a:off x="711199" y="5415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5" name="Google Shape;1035;p24"/>
          <p:cNvSpPr/>
          <p:nvPr/>
        </p:nvSpPr>
        <p:spPr>
          <a:xfrm rot="-5400000">
            <a:off x="1033343" y="541514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6" name="Google Shape;1036;p24"/>
          <p:cNvSpPr/>
          <p:nvPr/>
        </p:nvSpPr>
        <p:spPr>
          <a:xfrm rot="-5400000">
            <a:off x="1355471" y="541514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7" name="Google Shape;1037;p24"/>
          <p:cNvSpPr/>
          <p:nvPr/>
        </p:nvSpPr>
        <p:spPr>
          <a:xfrm rot="-5400000">
            <a:off x="1677600" y="541514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8" name="Google Shape;1038;p24"/>
          <p:cNvSpPr/>
          <p:nvPr/>
        </p:nvSpPr>
        <p:spPr>
          <a:xfrm rot="-5400000">
            <a:off x="1998727" y="5415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9" name="Google Shape;1039;p24"/>
          <p:cNvSpPr/>
          <p:nvPr/>
        </p:nvSpPr>
        <p:spPr>
          <a:xfrm rot="-5400000">
            <a:off x="2320856" y="5415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0" name="Google Shape;1040;p24"/>
          <p:cNvSpPr txBox="1">
            <a:spLocks noGrp="1"/>
          </p:cNvSpPr>
          <p:nvPr>
            <p:ph type="title"/>
          </p:nvPr>
        </p:nvSpPr>
        <p:spPr>
          <a:xfrm>
            <a:off x="5489738" y="782075"/>
            <a:ext cx="29385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None/>
              <a:defRPr sz="5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None/>
              <a:defRPr sz="5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None/>
              <a:defRPr sz="5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None/>
              <a:defRPr sz="5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None/>
              <a:defRPr sz="5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None/>
              <a:defRPr sz="5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None/>
              <a:defRPr sz="5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None/>
              <a:defRPr sz="5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None/>
              <a:defRPr sz="5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41" name="Google Shape;1041;p24"/>
          <p:cNvSpPr txBox="1">
            <a:spLocks noGrp="1"/>
          </p:cNvSpPr>
          <p:nvPr>
            <p:ph type="subTitle" idx="1"/>
          </p:nvPr>
        </p:nvSpPr>
        <p:spPr>
          <a:xfrm>
            <a:off x="5494810" y="1619850"/>
            <a:ext cx="2938500" cy="10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2" name="Google Shape;1042;p24"/>
          <p:cNvSpPr txBox="1"/>
          <p:nvPr/>
        </p:nvSpPr>
        <p:spPr>
          <a:xfrm>
            <a:off x="5494810" y="2720425"/>
            <a:ext cx="29385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Slidesgo, including icons by Flaticon, and infographics &amp; images by Freepik.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43" name="Google Shape;1043;p24"/>
          <p:cNvSpPr txBox="1">
            <a:spLocks noGrp="1"/>
          </p:cNvSpPr>
          <p:nvPr>
            <p:ph type="subTitle" idx="2"/>
          </p:nvPr>
        </p:nvSpPr>
        <p:spPr>
          <a:xfrm>
            <a:off x="5494813" y="4279100"/>
            <a:ext cx="29385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601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25"/>
          <p:cNvGrpSpPr/>
          <p:nvPr/>
        </p:nvGrpSpPr>
        <p:grpSpPr>
          <a:xfrm>
            <a:off x="7229571" y="3902798"/>
            <a:ext cx="1914449" cy="1293967"/>
            <a:chOff x="7229570" y="3902797"/>
            <a:chExt cx="1914449" cy="1293967"/>
          </a:xfrm>
        </p:grpSpPr>
        <p:sp>
          <p:nvSpPr>
            <p:cNvPr id="1046" name="Google Shape;1046;p25"/>
            <p:cNvSpPr/>
            <p:nvPr/>
          </p:nvSpPr>
          <p:spPr>
            <a:xfrm>
              <a:off x="7229570" y="3902797"/>
              <a:ext cx="1846282" cy="1255352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35913" y="0"/>
                  </a:moveTo>
                  <a:lnTo>
                    <a:pt x="35913" y="0"/>
                  </a:lnTo>
                  <a:cubicBezTo>
                    <a:pt x="33506" y="7221"/>
                    <a:pt x="40252" y="12509"/>
                    <a:pt x="41708" y="18780"/>
                  </a:cubicBezTo>
                  <a:cubicBezTo>
                    <a:pt x="42582" y="23502"/>
                    <a:pt x="41679" y="25115"/>
                    <a:pt x="39852" y="25115"/>
                  </a:cubicBezTo>
                  <a:cubicBezTo>
                    <a:pt x="36643" y="25115"/>
                    <a:pt x="30584" y="20141"/>
                    <a:pt x="26286" y="18305"/>
                  </a:cubicBezTo>
                  <a:cubicBezTo>
                    <a:pt x="23927" y="17358"/>
                    <a:pt x="18557" y="15948"/>
                    <a:pt x="14091" y="15948"/>
                  </a:cubicBezTo>
                  <a:cubicBezTo>
                    <a:pt x="9444" y="15948"/>
                    <a:pt x="5778" y="17475"/>
                    <a:pt x="7506" y="22644"/>
                  </a:cubicBezTo>
                  <a:cubicBezTo>
                    <a:pt x="9438" y="28914"/>
                    <a:pt x="20522" y="27932"/>
                    <a:pt x="24354" y="31796"/>
                  </a:cubicBezTo>
                  <a:cubicBezTo>
                    <a:pt x="22763" y="32958"/>
                    <a:pt x="20865" y="33289"/>
                    <a:pt x="18832" y="33289"/>
                  </a:cubicBezTo>
                  <a:cubicBezTo>
                    <a:pt x="16140" y="33289"/>
                    <a:pt x="13212" y="32709"/>
                    <a:pt x="10446" y="32709"/>
                  </a:cubicBezTo>
                  <a:cubicBezTo>
                    <a:pt x="8356" y="32709"/>
                    <a:pt x="6358" y="33040"/>
                    <a:pt x="4624" y="34203"/>
                  </a:cubicBezTo>
                  <a:cubicBezTo>
                    <a:pt x="950" y="36356"/>
                    <a:pt x="0" y="38130"/>
                    <a:pt x="634" y="39491"/>
                  </a:cubicBezTo>
                  <a:lnTo>
                    <a:pt x="58081" y="39491"/>
                  </a:lnTo>
                  <a:lnTo>
                    <a:pt x="58081" y="29167"/>
                  </a:lnTo>
                  <a:cubicBezTo>
                    <a:pt x="56308" y="16531"/>
                    <a:pt x="50512" y="2154"/>
                    <a:pt x="35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Google Shape;1047;p25"/>
            <p:cNvSpPr/>
            <p:nvPr/>
          </p:nvSpPr>
          <p:spPr>
            <a:xfrm>
              <a:off x="7929200" y="4248924"/>
              <a:ext cx="1182876" cy="947840"/>
            </a:xfrm>
            <a:custGeom>
              <a:avLst/>
              <a:gdLst/>
              <a:ahLst/>
              <a:cxnLst/>
              <a:rect l="l" t="t" r="r" b="b"/>
              <a:pathLst>
                <a:path w="37212" h="29818" extrusionOk="0">
                  <a:moveTo>
                    <a:pt x="17735" y="0"/>
                  </a:moveTo>
                  <a:cubicBezTo>
                    <a:pt x="15334" y="0"/>
                    <a:pt x="15391" y="4871"/>
                    <a:pt x="15391" y="7511"/>
                  </a:cubicBezTo>
                  <a:cubicBezTo>
                    <a:pt x="13787" y="6695"/>
                    <a:pt x="8931" y="3152"/>
                    <a:pt x="6692" y="3152"/>
                  </a:cubicBezTo>
                  <a:cubicBezTo>
                    <a:pt x="6412" y="3152"/>
                    <a:pt x="6172" y="3207"/>
                    <a:pt x="5986" y="3331"/>
                  </a:cubicBezTo>
                  <a:cubicBezTo>
                    <a:pt x="1932" y="6339"/>
                    <a:pt x="10768" y="11089"/>
                    <a:pt x="12003" y="12546"/>
                  </a:cubicBezTo>
                  <a:cubicBezTo>
                    <a:pt x="0" y="17993"/>
                    <a:pt x="9311" y="20717"/>
                    <a:pt x="18590" y="22870"/>
                  </a:cubicBezTo>
                  <a:cubicBezTo>
                    <a:pt x="13333" y="24422"/>
                    <a:pt x="8741" y="28001"/>
                    <a:pt x="16912" y="29584"/>
                  </a:cubicBezTo>
                  <a:cubicBezTo>
                    <a:pt x="17937" y="29748"/>
                    <a:pt x="19203" y="29817"/>
                    <a:pt x="20609" y="29817"/>
                  </a:cubicBezTo>
                  <a:cubicBezTo>
                    <a:pt x="25981" y="29817"/>
                    <a:pt x="33396" y="28813"/>
                    <a:pt x="37211" y="28286"/>
                  </a:cubicBezTo>
                  <a:cubicBezTo>
                    <a:pt x="36420" y="23694"/>
                    <a:pt x="35438" y="12261"/>
                    <a:pt x="32968" y="8208"/>
                  </a:cubicBezTo>
                  <a:cubicBezTo>
                    <a:pt x="31895" y="6216"/>
                    <a:pt x="30932" y="5450"/>
                    <a:pt x="30066" y="5450"/>
                  </a:cubicBezTo>
                  <a:cubicBezTo>
                    <a:pt x="28248" y="5450"/>
                    <a:pt x="26862" y="8832"/>
                    <a:pt x="25811" y="11343"/>
                  </a:cubicBezTo>
                  <a:cubicBezTo>
                    <a:pt x="24132" y="8524"/>
                    <a:pt x="23024" y="3489"/>
                    <a:pt x="20427" y="1335"/>
                  </a:cubicBezTo>
                  <a:cubicBezTo>
                    <a:pt x="19294" y="391"/>
                    <a:pt x="18416" y="0"/>
                    <a:pt x="17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Google Shape;1048;p25"/>
            <p:cNvSpPr/>
            <p:nvPr/>
          </p:nvSpPr>
          <p:spPr>
            <a:xfrm>
              <a:off x="8152471" y="4423657"/>
              <a:ext cx="991547" cy="728919"/>
            </a:xfrm>
            <a:custGeom>
              <a:avLst/>
              <a:gdLst/>
              <a:ahLst/>
              <a:cxnLst/>
              <a:rect l="l" t="t" r="r" b="b"/>
              <a:pathLst>
                <a:path w="31193" h="22931" extrusionOk="0">
                  <a:moveTo>
                    <a:pt x="699" y="0"/>
                  </a:moveTo>
                  <a:cubicBezTo>
                    <a:pt x="281" y="0"/>
                    <a:pt x="0" y="646"/>
                    <a:pt x="450" y="937"/>
                  </a:cubicBezTo>
                  <a:cubicBezTo>
                    <a:pt x="8431" y="6258"/>
                    <a:pt x="16190" y="11958"/>
                    <a:pt x="23759" y="17848"/>
                  </a:cubicBezTo>
                  <a:cubicBezTo>
                    <a:pt x="25880" y="19495"/>
                    <a:pt x="28002" y="21142"/>
                    <a:pt x="30092" y="22820"/>
                  </a:cubicBezTo>
                  <a:cubicBezTo>
                    <a:pt x="30195" y="22898"/>
                    <a:pt x="30306" y="22930"/>
                    <a:pt x="30413" y="22930"/>
                  </a:cubicBezTo>
                  <a:cubicBezTo>
                    <a:pt x="30833" y="22930"/>
                    <a:pt x="31193" y="22426"/>
                    <a:pt x="30789" y="22124"/>
                  </a:cubicBezTo>
                  <a:cubicBezTo>
                    <a:pt x="23252" y="16107"/>
                    <a:pt x="15556" y="10216"/>
                    <a:pt x="7639" y="4674"/>
                  </a:cubicBezTo>
                  <a:cubicBezTo>
                    <a:pt x="5422" y="3122"/>
                    <a:pt x="3205" y="1571"/>
                    <a:pt x="957" y="82"/>
                  </a:cubicBezTo>
                  <a:cubicBezTo>
                    <a:pt x="869" y="25"/>
                    <a:pt x="781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8280604" y="4421209"/>
              <a:ext cx="353286" cy="376618"/>
            </a:xfrm>
            <a:custGeom>
              <a:avLst/>
              <a:gdLst/>
              <a:ahLst/>
              <a:cxnLst/>
              <a:rect l="l" t="t" r="r" b="b"/>
              <a:pathLst>
                <a:path w="11114" h="11848" extrusionOk="0">
                  <a:moveTo>
                    <a:pt x="9182" y="1"/>
                  </a:moveTo>
                  <a:cubicBezTo>
                    <a:pt x="8936" y="1"/>
                    <a:pt x="8707" y="159"/>
                    <a:pt x="8738" y="476"/>
                  </a:cubicBezTo>
                  <a:cubicBezTo>
                    <a:pt x="9012" y="3761"/>
                    <a:pt x="10046" y="6958"/>
                    <a:pt x="10071" y="10265"/>
                  </a:cubicBezTo>
                  <a:lnTo>
                    <a:pt x="10071" y="10265"/>
                  </a:lnTo>
                  <a:cubicBezTo>
                    <a:pt x="6959" y="10783"/>
                    <a:pt x="3766" y="10589"/>
                    <a:pt x="631" y="10863"/>
                  </a:cubicBezTo>
                  <a:cubicBezTo>
                    <a:pt x="48" y="10925"/>
                    <a:pt x="0" y="11848"/>
                    <a:pt x="574" y="11848"/>
                  </a:cubicBezTo>
                  <a:cubicBezTo>
                    <a:pt x="592" y="11848"/>
                    <a:pt x="611" y="11847"/>
                    <a:pt x="631" y="11845"/>
                  </a:cubicBezTo>
                  <a:cubicBezTo>
                    <a:pt x="3988" y="11592"/>
                    <a:pt x="7377" y="11750"/>
                    <a:pt x="10702" y="11148"/>
                  </a:cubicBezTo>
                  <a:cubicBezTo>
                    <a:pt x="10924" y="11117"/>
                    <a:pt x="11082" y="10895"/>
                    <a:pt x="11082" y="10673"/>
                  </a:cubicBezTo>
                  <a:cubicBezTo>
                    <a:pt x="11114" y="7221"/>
                    <a:pt x="10037" y="3896"/>
                    <a:pt x="9720" y="476"/>
                  </a:cubicBezTo>
                  <a:cubicBezTo>
                    <a:pt x="9689" y="159"/>
                    <a:pt x="9427" y="1"/>
                    <a:pt x="9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8600666" y="4648867"/>
              <a:ext cx="360407" cy="408692"/>
            </a:xfrm>
            <a:custGeom>
              <a:avLst/>
              <a:gdLst/>
              <a:ahLst/>
              <a:cxnLst/>
              <a:rect l="l" t="t" r="r" b="b"/>
              <a:pathLst>
                <a:path w="11338" h="12857" extrusionOk="0">
                  <a:moveTo>
                    <a:pt x="9646" y="0"/>
                  </a:moveTo>
                  <a:cubicBezTo>
                    <a:pt x="9357" y="0"/>
                    <a:pt x="9044" y="236"/>
                    <a:pt x="9120" y="598"/>
                  </a:cubicBezTo>
                  <a:cubicBezTo>
                    <a:pt x="9885" y="3900"/>
                    <a:pt x="9882" y="7321"/>
                    <a:pt x="10280" y="10660"/>
                  </a:cubicBezTo>
                  <a:lnTo>
                    <a:pt x="10280" y="10660"/>
                  </a:lnTo>
                  <a:cubicBezTo>
                    <a:pt x="7143" y="11500"/>
                    <a:pt x="3845" y="11599"/>
                    <a:pt x="633" y="11872"/>
                  </a:cubicBezTo>
                  <a:cubicBezTo>
                    <a:pt x="19" y="11933"/>
                    <a:pt x="0" y="12856"/>
                    <a:pt x="575" y="12856"/>
                  </a:cubicBezTo>
                  <a:cubicBezTo>
                    <a:pt x="594" y="12856"/>
                    <a:pt x="613" y="12855"/>
                    <a:pt x="633" y="12854"/>
                  </a:cubicBezTo>
                  <a:cubicBezTo>
                    <a:pt x="4053" y="12568"/>
                    <a:pt x="7600" y="12473"/>
                    <a:pt x="10957" y="11492"/>
                  </a:cubicBezTo>
                  <a:cubicBezTo>
                    <a:pt x="11147" y="11428"/>
                    <a:pt x="11337" y="11238"/>
                    <a:pt x="11305" y="11017"/>
                  </a:cubicBezTo>
                  <a:cubicBezTo>
                    <a:pt x="10862" y="7470"/>
                    <a:pt x="10862" y="3860"/>
                    <a:pt x="10070" y="344"/>
                  </a:cubicBezTo>
                  <a:cubicBezTo>
                    <a:pt x="10020" y="104"/>
                    <a:pt x="9838" y="0"/>
                    <a:pt x="9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8481783" y="4838667"/>
              <a:ext cx="40434" cy="37160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43" y="0"/>
                  </a:moveTo>
                  <a:cubicBezTo>
                    <a:pt x="323" y="0"/>
                    <a:pt x="1" y="224"/>
                    <a:pt x="34" y="644"/>
                  </a:cubicBezTo>
                  <a:cubicBezTo>
                    <a:pt x="64" y="1000"/>
                    <a:pt x="344" y="1168"/>
                    <a:pt x="627" y="1168"/>
                  </a:cubicBezTo>
                  <a:cubicBezTo>
                    <a:pt x="948" y="1168"/>
                    <a:pt x="1271" y="952"/>
                    <a:pt x="1238" y="549"/>
                  </a:cubicBezTo>
                  <a:cubicBezTo>
                    <a:pt x="1208" y="177"/>
                    <a:pt x="92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8385151" y="4847058"/>
              <a:ext cx="40434" cy="37223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2" y="1"/>
                  </a:moveTo>
                  <a:cubicBezTo>
                    <a:pt x="329" y="1"/>
                    <a:pt x="0" y="226"/>
                    <a:pt x="34" y="633"/>
                  </a:cubicBezTo>
                  <a:cubicBezTo>
                    <a:pt x="63" y="1001"/>
                    <a:pt x="339" y="1170"/>
                    <a:pt x="619" y="1170"/>
                  </a:cubicBezTo>
                  <a:cubicBezTo>
                    <a:pt x="942" y="1170"/>
                    <a:pt x="1271" y="945"/>
                    <a:pt x="1237" y="538"/>
                  </a:cubicBezTo>
                  <a:cubicBezTo>
                    <a:pt x="1208" y="170"/>
                    <a:pt x="933" y="1"/>
                    <a:pt x="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8386137" y="4672898"/>
              <a:ext cx="40434" cy="36842"/>
            </a:xfrm>
            <a:custGeom>
              <a:avLst/>
              <a:gdLst/>
              <a:ahLst/>
              <a:cxnLst/>
              <a:rect l="l" t="t" r="r" b="b"/>
              <a:pathLst>
                <a:path w="1272" h="1159" extrusionOk="0">
                  <a:moveTo>
                    <a:pt x="653" y="1"/>
                  </a:moveTo>
                  <a:cubicBezTo>
                    <a:pt x="330" y="1"/>
                    <a:pt x="1" y="226"/>
                    <a:pt x="35" y="633"/>
                  </a:cubicBezTo>
                  <a:cubicBezTo>
                    <a:pt x="64" y="990"/>
                    <a:pt x="345" y="1158"/>
                    <a:pt x="628" y="1158"/>
                  </a:cubicBezTo>
                  <a:cubicBezTo>
                    <a:pt x="948" y="1158"/>
                    <a:pt x="1272" y="942"/>
                    <a:pt x="1238" y="538"/>
                  </a:cubicBezTo>
                  <a:cubicBezTo>
                    <a:pt x="1209" y="171"/>
                    <a:pt x="933" y="1"/>
                    <a:pt x="6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8470722" y="4409575"/>
              <a:ext cx="40402" cy="37160"/>
            </a:xfrm>
            <a:custGeom>
              <a:avLst/>
              <a:gdLst/>
              <a:ahLst/>
              <a:cxnLst/>
              <a:rect l="l" t="t" r="r" b="b"/>
              <a:pathLst>
                <a:path w="1271" h="1169" extrusionOk="0">
                  <a:moveTo>
                    <a:pt x="644" y="0"/>
                  </a:moveTo>
                  <a:cubicBezTo>
                    <a:pt x="324" y="0"/>
                    <a:pt x="0" y="216"/>
                    <a:pt x="34" y="620"/>
                  </a:cubicBezTo>
                  <a:cubicBezTo>
                    <a:pt x="79" y="992"/>
                    <a:pt x="361" y="1169"/>
                    <a:pt x="642" y="1169"/>
                  </a:cubicBezTo>
                  <a:cubicBezTo>
                    <a:pt x="958" y="1169"/>
                    <a:pt x="1271" y="945"/>
                    <a:pt x="1237" y="525"/>
                  </a:cubicBezTo>
                  <a:cubicBezTo>
                    <a:pt x="1208" y="169"/>
                    <a:pt x="927" y="0"/>
                    <a:pt x="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8769137" y="4722231"/>
              <a:ext cx="40529" cy="37223"/>
            </a:xfrm>
            <a:custGeom>
              <a:avLst/>
              <a:gdLst/>
              <a:ahLst/>
              <a:cxnLst/>
              <a:rect l="l" t="t" r="r" b="b"/>
              <a:pathLst>
                <a:path w="1275" h="1171" extrusionOk="0">
                  <a:moveTo>
                    <a:pt x="642" y="1"/>
                  </a:moveTo>
                  <a:cubicBezTo>
                    <a:pt x="322" y="1"/>
                    <a:pt x="1" y="226"/>
                    <a:pt x="52" y="633"/>
                  </a:cubicBezTo>
                  <a:cubicBezTo>
                    <a:pt x="81" y="1001"/>
                    <a:pt x="357" y="1171"/>
                    <a:pt x="634" y="1171"/>
                  </a:cubicBezTo>
                  <a:cubicBezTo>
                    <a:pt x="953" y="1171"/>
                    <a:pt x="1274" y="945"/>
                    <a:pt x="1223" y="538"/>
                  </a:cubicBezTo>
                  <a:cubicBezTo>
                    <a:pt x="1194" y="170"/>
                    <a:pt x="919" y="1"/>
                    <a:pt x="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8853245" y="4505190"/>
              <a:ext cx="40434" cy="37191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5" y="1"/>
                  </a:moveTo>
                  <a:cubicBezTo>
                    <a:pt x="324" y="1"/>
                    <a:pt x="1" y="217"/>
                    <a:pt x="34" y="621"/>
                  </a:cubicBezTo>
                  <a:cubicBezTo>
                    <a:pt x="64" y="993"/>
                    <a:pt x="346" y="1169"/>
                    <a:pt x="629" y="1169"/>
                  </a:cubicBezTo>
                  <a:cubicBezTo>
                    <a:pt x="949" y="1169"/>
                    <a:pt x="1271" y="945"/>
                    <a:pt x="1238" y="526"/>
                  </a:cubicBezTo>
                  <a:cubicBezTo>
                    <a:pt x="1208" y="169"/>
                    <a:pt x="928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8453620" y="5051067"/>
              <a:ext cx="40402" cy="37160"/>
            </a:xfrm>
            <a:custGeom>
              <a:avLst/>
              <a:gdLst/>
              <a:ahLst/>
              <a:cxnLst/>
              <a:rect l="l" t="t" r="r" b="b"/>
              <a:pathLst>
                <a:path w="1271" h="1169" extrusionOk="0">
                  <a:moveTo>
                    <a:pt x="642" y="0"/>
                  </a:moveTo>
                  <a:cubicBezTo>
                    <a:pt x="322" y="0"/>
                    <a:pt x="0" y="224"/>
                    <a:pt x="34" y="644"/>
                  </a:cubicBezTo>
                  <a:cubicBezTo>
                    <a:pt x="78" y="1000"/>
                    <a:pt x="359" y="1169"/>
                    <a:pt x="639" y="1169"/>
                  </a:cubicBezTo>
                  <a:cubicBezTo>
                    <a:pt x="956" y="1169"/>
                    <a:pt x="1271" y="953"/>
                    <a:pt x="1237" y="549"/>
                  </a:cubicBezTo>
                  <a:cubicBezTo>
                    <a:pt x="1207" y="177"/>
                    <a:pt x="925" y="0"/>
                    <a:pt x="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8825050" y="5081105"/>
              <a:ext cx="40434" cy="37223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3" y="1"/>
                  </a:moveTo>
                  <a:cubicBezTo>
                    <a:pt x="330" y="1"/>
                    <a:pt x="1" y="225"/>
                    <a:pt x="34" y="649"/>
                  </a:cubicBezTo>
                  <a:cubicBezTo>
                    <a:pt x="64" y="1002"/>
                    <a:pt x="339" y="1170"/>
                    <a:pt x="619" y="1170"/>
                  </a:cubicBezTo>
                  <a:cubicBezTo>
                    <a:pt x="942" y="1170"/>
                    <a:pt x="1272" y="946"/>
                    <a:pt x="1238" y="522"/>
                  </a:cubicBezTo>
                  <a:cubicBezTo>
                    <a:pt x="1208" y="169"/>
                    <a:pt x="933" y="1"/>
                    <a:pt x="6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7586918" y="4534975"/>
              <a:ext cx="64465" cy="4936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2028" y="1552"/>
                    <a:pt x="2028" y="0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7632215" y="4609451"/>
              <a:ext cx="63480" cy="49366"/>
            </a:xfrm>
            <a:custGeom>
              <a:avLst/>
              <a:gdLst/>
              <a:ahLst/>
              <a:cxnLst/>
              <a:rect l="l" t="t" r="r" b="b"/>
              <a:pathLst>
                <a:path w="1997" h="1553" extrusionOk="0">
                  <a:moveTo>
                    <a:pt x="1014" y="1"/>
                  </a:moveTo>
                  <a:cubicBezTo>
                    <a:pt x="1" y="1"/>
                    <a:pt x="1" y="1553"/>
                    <a:pt x="1014" y="1553"/>
                  </a:cubicBezTo>
                  <a:cubicBezTo>
                    <a:pt x="1996" y="1553"/>
                    <a:pt x="1996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7666449" y="4524898"/>
              <a:ext cx="64465" cy="4936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1"/>
                  </a:moveTo>
                  <a:cubicBezTo>
                    <a:pt x="1" y="1"/>
                    <a:pt x="1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62" name="Google Shape;1062;p25"/>
          <p:cNvGrpSpPr/>
          <p:nvPr/>
        </p:nvGrpSpPr>
        <p:grpSpPr>
          <a:xfrm>
            <a:off x="4298004" y="-143975"/>
            <a:ext cx="4777838" cy="780620"/>
            <a:chOff x="4298003" y="-143975"/>
            <a:chExt cx="4777838" cy="780620"/>
          </a:xfrm>
        </p:grpSpPr>
        <p:sp>
          <p:nvSpPr>
            <p:cNvPr id="1063" name="Google Shape;1063;p25"/>
            <p:cNvSpPr/>
            <p:nvPr/>
          </p:nvSpPr>
          <p:spPr>
            <a:xfrm>
              <a:off x="4397649" y="139865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4687593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5685565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5015154" y="460325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5356977" y="430836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5923630" y="139865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6214570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7212575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6542163" y="460325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6883954" y="430836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3" name="Google Shape;1073;p25"/>
            <p:cNvSpPr/>
            <p:nvPr/>
          </p:nvSpPr>
          <p:spPr>
            <a:xfrm>
              <a:off x="7637790" y="344360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4" name="Google Shape;1074;p25"/>
            <p:cNvSpPr/>
            <p:nvPr/>
          </p:nvSpPr>
          <p:spPr>
            <a:xfrm>
              <a:off x="8645945" y="211082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5" name="Google Shape;1075;p25"/>
            <p:cNvSpPr/>
            <p:nvPr/>
          </p:nvSpPr>
          <p:spPr>
            <a:xfrm>
              <a:off x="7964355" y="469480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6" name="Google Shape;1076;p25"/>
            <p:cNvSpPr/>
            <p:nvPr/>
          </p:nvSpPr>
          <p:spPr>
            <a:xfrm>
              <a:off x="8307174" y="410470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Google Shape;1077;p25"/>
            <p:cNvSpPr/>
            <p:nvPr/>
          </p:nvSpPr>
          <p:spPr>
            <a:xfrm>
              <a:off x="4298003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Google Shape;1078;p25"/>
            <p:cNvSpPr/>
            <p:nvPr/>
          </p:nvSpPr>
          <p:spPr>
            <a:xfrm>
              <a:off x="5815825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Google Shape;1079;p25"/>
            <p:cNvSpPr/>
            <p:nvPr/>
          </p:nvSpPr>
          <p:spPr>
            <a:xfrm>
              <a:off x="7225520" y="-143975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80" name="Google Shape;1080;p25"/>
          <p:cNvSpPr/>
          <p:nvPr/>
        </p:nvSpPr>
        <p:spPr>
          <a:xfrm>
            <a:off x="-466846" y="4093453"/>
            <a:ext cx="3960929" cy="1157277"/>
          </a:xfrm>
          <a:custGeom>
            <a:avLst/>
            <a:gdLst/>
            <a:ahLst/>
            <a:cxnLst/>
            <a:rect l="l" t="t" r="r" b="b"/>
            <a:pathLst>
              <a:path w="123307" h="36027" extrusionOk="0">
                <a:moveTo>
                  <a:pt x="24819" y="0"/>
                </a:moveTo>
                <a:cubicBezTo>
                  <a:pt x="24230" y="0"/>
                  <a:pt x="23617" y="156"/>
                  <a:pt x="22979" y="494"/>
                </a:cubicBezTo>
                <a:cubicBezTo>
                  <a:pt x="13763" y="5403"/>
                  <a:pt x="24689" y="19970"/>
                  <a:pt x="24055" y="26399"/>
                </a:cubicBezTo>
                <a:cubicBezTo>
                  <a:pt x="23880" y="28374"/>
                  <a:pt x="23209" y="29160"/>
                  <a:pt x="22228" y="29160"/>
                </a:cubicBezTo>
                <a:cubicBezTo>
                  <a:pt x="18430" y="29160"/>
                  <a:pt x="9993" y="17360"/>
                  <a:pt x="7778" y="17183"/>
                </a:cubicBezTo>
                <a:cubicBezTo>
                  <a:pt x="7629" y="17174"/>
                  <a:pt x="7486" y="17169"/>
                  <a:pt x="7350" y="17169"/>
                </a:cubicBezTo>
                <a:cubicBezTo>
                  <a:pt x="0" y="17169"/>
                  <a:pt x="10542" y="31207"/>
                  <a:pt x="14460" y="36026"/>
                </a:cubicBezTo>
                <a:lnTo>
                  <a:pt x="117923" y="36026"/>
                </a:lnTo>
                <a:cubicBezTo>
                  <a:pt x="120678" y="31339"/>
                  <a:pt x="123306" y="25386"/>
                  <a:pt x="120614" y="23422"/>
                </a:cubicBezTo>
                <a:cubicBezTo>
                  <a:pt x="119592" y="22663"/>
                  <a:pt x="118709" y="22349"/>
                  <a:pt x="117927" y="22349"/>
                </a:cubicBezTo>
                <a:cubicBezTo>
                  <a:pt x="114150" y="22349"/>
                  <a:pt x="112724" y="29679"/>
                  <a:pt x="109326" y="29679"/>
                </a:cubicBezTo>
                <a:cubicBezTo>
                  <a:pt x="108260" y="29679"/>
                  <a:pt x="107000" y="28958"/>
                  <a:pt x="105413" y="27064"/>
                </a:cubicBezTo>
                <a:cubicBezTo>
                  <a:pt x="101865" y="22934"/>
                  <a:pt x="94677" y="2569"/>
                  <a:pt x="86780" y="2569"/>
                </a:cubicBezTo>
                <a:cubicBezTo>
                  <a:pt x="85655" y="2569"/>
                  <a:pt x="84516" y="2982"/>
                  <a:pt x="83372" y="3914"/>
                </a:cubicBezTo>
                <a:cubicBezTo>
                  <a:pt x="75454" y="10343"/>
                  <a:pt x="90845" y="24055"/>
                  <a:pt x="84638" y="29819"/>
                </a:cubicBezTo>
                <a:cubicBezTo>
                  <a:pt x="83903" y="30530"/>
                  <a:pt x="83200" y="30837"/>
                  <a:pt x="82524" y="30837"/>
                </a:cubicBezTo>
                <a:cubicBezTo>
                  <a:pt x="78228" y="30837"/>
                  <a:pt x="74981" y="18451"/>
                  <a:pt x="70866" y="18451"/>
                </a:cubicBezTo>
                <a:cubicBezTo>
                  <a:pt x="70749" y="18451"/>
                  <a:pt x="70632" y="18461"/>
                  <a:pt x="70514" y="18482"/>
                </a:cubicBezTo>
                <a:cubicBezTo>
                  <a:pt x="65175" y="19274"/>
                  <a:pt x="64782" y="30907"/>
                  <a:pt x="59644" y="30907"/>
                </a:cubicBezTo>
                <a:cubicBezTo>
                  <a:pt x="59235" y="30907"/>
                  <a:pt x="58795" y="30833"/>
                  <a:pt x="58321" y="30674"/>
                </a:cubicBezTo>
                <a:cubicBezTo>
                  <a:pt x="50816" y="28331"/>
                  <a:pt x="61963" y="11641"/>
                  <a:pt x="53159" y="9709"/>
                </a:cubicBezTo>
                <a:cubicBezTo>
                  <a:pt x="52511" y="9553"/>
                  <a:pt x="51904" y="9479"/>
                  <a:pt x="51335" y="9479"/>
                </a:cubicBezTo>
                <a:cubicBezTo>
                  <a:pt x="43263" y="9479"/>
                  <a:pt x="42768" y="24281"/>
                  <a:pt x="37768" y="27476"/>
                </a:cubicBezTo>
                <a:cubicBezTo>
                  <a:pt x="36691" y="26399"/>
                  <a:pt x="36470" y="25101"/>
                  <a:pt x="36058" y="23390"/>
                </a:cubicBezTo>
                <a:cubicBezTo>
                  <a:pt x="34867" y="19265"/>
                  <a:pt x="31357" y="0"/>
                  <a:pt x="248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1" name="Google Shape;1081;p25"/>
          <p:cNvGrpSpPr/>
          <p:nvPr/>
        </p:nvGrpSpPr>
        <p:grpSpPr>
          <a:xfrm>
            <a:off x="-355962" y="-65980"/>
            <a:ext cx="1934675" cy="1307611"/>
            <a:chOff x="-355963" y="-65980"/>
            <a:chExt cx="1934675" cy="1307611"/>
          </a:xfrm>
        </p:grpSpPr>
        <p:sp>
          <p:nvSpPr>
            <p:cNvPr id="1082" name="Google Shape;1082;p25"/>
            <p:cNvSpPr/>
            <p:nvPr/>
          </p:nvSpPr>
          <p:spPr>
            <a:xfrm>
              <a:off x="-287026" y="-26951"/>
              <a:ext cx="1865739" cy="1268582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1" y="0"/>
                  </a:moveTo>
                  <a:lnTo>
                    <a:pt x="1" y="10324"/>
                  </a:lnTo>
                  <a:cubicBezTo>
                    <a:pt x="1774" y="22992"/>
                    <a:pt x="7570" y="37338"/>
                    <a:pt x="22169" y="39491"/>
                  </a:cubicBezTo>
                  <a:cubicBezTo>
                    <a:pt x="24576" y="32271"/>
                    <a:pt x="17830" y="26982"/>
                    <a:pt x="16374" y="20712"/>
                  </a:cubicBezTo>
                  <a:cubicBezTo>
                    <a:pt x="15500" y="15989"/>
                    <a:pt x="16403" y="14377"/>
                    <a:pt x="18230" y="14377"/>
                  </a:cubicBezTo>
                  <a:cubicBezTo>
                    <a:pt x="21439" y="14377"/>
                    <a:pt x="27498" y="19350"/>
                    <a:pt x="31796" y="21187"/>
                  </a:cubicBezTo>
                  <a:cubicBezTo>
                    <a:pt x="34155" y="22133"/>
                    <a:pt x="39525" y="23544"/>
                    <a:pt x="43991" y="23544"/>
                  </a:cubicBezTo>
                  <a:cubicBezTo>
                    <a:pt x="48638" y="23544"/>
                    <a:pt x="52304" y="22016"/>
                    <a:pt x="50576" y="16848"/>
                  </a:cubicBezTo>
                  <a:cubicBezTo>
                    <a:pt x="48644" y="10609"/>
                    <a:pt x="37560" y="11559"/>
                    <a:pt x="33728" y="7696"/>
                  </a:cubicBezTo>
                  <a:cubicBezTo>
                    <a:pt x="35318" y="6544"/>
                    <a:pt x="37214" y="6216"/>
                    <a:pt x="39244" y="6216"/>
                  </a:cubicBezTo>
                  <a:cubicBezTo>
                    <a:pt x="41927" y="6216"/>
                    <a:pt x="44846" y="6789"/>
                    <a:pt x="47606" y="6789"/>
                  </a:cubicBezTo>
                  <a:cubicBezTo>
                    <a:pt x="49707" y="6789"/>
                    <a:pt x="51716" y="6457"/>
                    <a:pt x="53458" y="5289"/>
                  </a:cubicBezTo>
                  <a:cubicBezTo>
                    <a:pt x="57132" y="3136"/>
                    <a:pt x="58082" y="1394"/>
                    <a:pt x="574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3" name="Google Shape;1083;p25"/>
            <p:cNvSpPr/>
            <p:nvPr/>
          </p:nvSpPr>
          <p:spPr>
            <a:xfrm>
              <a:off x="-323647" y="-65980"/>
              <a:ext cx="1195342" cy="957829"/>
            </a:xfrm>
            <a:custGeom>
              <a:avLst/>
              <a:gdLst/>
              <a:ahLst/>
              <a:cxnLst/>
              <a:rect l="l" t="t" r="r" b="b"/>
              <a:pathLst>
                <a:path w="37212" h="29818" extrusionOk="0">
                  <a:moveTo>
                    <a:pt x="16618" y="0"/>
                  </a:moveTo>
                  <a:cubicBezTo>
                    <a:pt x="11261" y="0"/>
                    <a:pt x="3841" y="1005"/>
                    <a:pt x="1" y="1532"/>
                  </a:cubicBezTo>
                  <a:cubicBezTo>
                    <a:pt x="792" y="6124"/>
                    <a:pt x="1774" y="17556"/>
                    <a:pt x="4244" y="21610"/>
                  </a:cubicBezTo>
                  <a:cubicBezTo>
                    <a:pt x="5317" y="23602"/>
                    <a:pt x="6280" y="24368"/>
                    <a:pt x="7146" y="24368"/>
                  </a:cubicBezTo>
                  <a:cubicBezTo>
                    <a:pt x="8964" y="24368"/>
                    <a:pt x="10350" y="20985"/>
                    <a:pt x="11401" y="18475"/>
                  </a:cubicBezTo>
                  <a:cubicBezTo>
                    <a:pt x="13080" y="21293"/>
                    <a:pt x="14188" y="26329"/>
                    <a:pt x="16785" y="28482"/>
                  </a:cubicBezTo>
                  <a:cubicBezTo>
                    <a:pt x="17919" y="29427"/>
                    <a:pt x="18797" y="29818"/>
                    <a:pt x="19478" y="29818"/>
                  </a:cubicBezTo>
                  <a:cubicBezTo>
                    <a:pt x="21878" y="29818"/>
                    <a:pt x="21821" y="24954"/>
                    <a:pt x="21821" y="22338"/>
                  </a:cubicBezTo>
                  <a:lnTo>
                    <a:pt x="21821" y="22338"/>
                  </a:lnTo>
                  <a:cubicBezTo>
                    <a:pt x="23425" y="23126"/>
                    <a:pt x="28281" y="26666"/>
                    <a:pt x="30542" y="26666"/>
                  </a:cubicBezTo>
                  <a:cubicBezTo>
                    <a:pt x="30825" y="26666"/>
                    <a:pt x="31068" y="26610"/>
                    <a:pt x="31258" y="26487"/>
                  </a:cubicBezTo>
                  <a:cubicBezTo>
                    <a:pt x="35280" y="23479"/>
                    <a:pt x="26444" y="18760"/>
                    <a:pt x="25209" y="17271"/>
                  </a:cubicBezTo>
                  <a:cubicBezTo>
                    <a:pt x="37212" y="11824"/>
                    <a:pt x="27901" y="9101"/>
                    <a:pt x="18622" y="6947"/>
                  </a:cubicBezTo>
                  <a:cubicBezTo>
                    <a:pt x="23879" y="5396"/>
                    <a:pt x="28503" y="1817"/>
                    <a:pt x="20300" y="234"/>
                  </a:cubicBezTo>
                  <a:cubicBezTo>
                    <a:pt x="19282" y="69"/>
                    <a:pt x="18021" y="0"/>
                    <a:pt x="16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4" name="Google Shape;1084;p25"/>
            <p:cNvSpPr/>
            <p:nvPr/>
          </p:nvSpPr>
          <p:spPr>
            <a:xfrm>
              <a:off x="-355963" y="-21329"/>
              <a:ext cx="1002029" cy="737629"/>
            </a:xfrm>
            <a:custGeom>
              <a:avLst/>
              <a:gdLst/>
              <a:ahLst/>
              <a:cxnLst/>
              <a:rect l="l" t="t" r="r" b="b"/>
              <a:pathLst>
                <a:path w="31194" h="22963" extrusionOk="0">
                  <a:moveTo>
                    <a:pt x="782" y="1"/>
                  </a:moveTo>
                  <a:cubicBezTo>
                    <a:pt x="362" y="1"/>
                    <a:pt x="1" y="510"/>
                    <a:pt x="405" y="839"/>
                  </a:cubicBezTo>
                  <a:cubicBezTo>
                    <a:pt x="7942" y="6856"/>
                    <a:pt x="15638" y="12715"/>
                    <a:pt x="23555" y="18257"/>
                  </a:cubicBezTo>
                  <a:cubicBezTo>
                    <a:pt x="25772" y="19840"/>
                    <a:pt x="27989" y="21360"/>
                    <a:pt x="30237" y="22880"/>
                  </a:cubicBezTo>
                  <a:cubicBezTo>
                    <a:pt x="30325" y="22937"/>
                    <a:pt x="30413" y="22962"/>
                    <a:pt x="30495" y="22962"/>
                  </a:cubicBezTo>
                  <a:cubicBezTo>
                    <a:pt x="30913" y="22962"/>
                    <a:pt x="31194" y="22316"/>
                    <a:pt x="30744" y="22025"/>
                  </a:cubicBezTo>
                  <a:cubicBezTo>
                    <a:pt x="22763" y="16673"/>
                    <a:pt x="15036" y="10973"/>
                    <a:pt x="7435" y="5114"/>
                  </a:cubicBezTo>
                  <a:cubicBezTo>
                    <a:pt x="5314" y="3467"/>
                    <a:pt x="3192" y="1789"/>
                    <a:pt x="1102" y="110"/>
                  </a:cubicBezTo>
                  <a:cubicBezTo>
                    <a:pt x="999" y="33"/>
                    <a:pt x="889" y="1"/>
                    <a:pt x="7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5" name="Google Shape;1085;p25"/>
            <p:cNvSpPr/>
            <p:nvPr/>
          </p:nvSpPr>
          <p:spPr>
            <a:xfrm>
              <a:off x="159583" y="337133"/>
              <a:ext cx="357074" cy="380587"/>
            </a:xfrm>
            <a:custGeom>
              <a:avLst/>
              <a:gdLst/>
              <a:ahLst/>
              <a:cxnLst/>
              <a:rect l="l" t="t" r="r" b="b"/>
              <a:pathLst>
                <a:path w="11116" h="11848" extrusionOk="0">
                  <a:moveTo>
                    <a:pt x="10539" y="1"/>
                  </a:moveTo>
                  <a:cubicBezTo>
                    <a:pt x="10521" y="1"/>
                    <a:pt x="10502" y="2"/>
                    <a:pt x="10483" y="4"/>
                  </a:cubicBezTo>
                  <a:cubicBezTo>
                    <a:pt x="7126" y="289"/>
                    <a:pt x="3737" y="99"/>
                    <a:pt x="412" y="700"/>
                  </a:cubicBezTo>
                  <a:cubicBezTo>
                    <a:pt x="190" y="732"/>
                    <a:pt x="32" y="985"/>
                    <a:pt x="32" y="1176"/>
                  </a:cubicBezTo>
                  <a:cubicBezTo>
                    <a:pt x="0" y="4627"/>
                    <a:pt x="1077" y="7953"/>
                    <a:pt x="1394" y="11373"/>
                  </a:cubicBezTo>
                  <a:cubicBezTo>
                    <a:pt x="1425" y="11690"/>
                    <a:pt x="1687" y="11848"/>
                    <a:pt x="1932" y="11848"/>
                  </a:cubicBezTo>
                  <a:cubicBezTo>
                    <a:pt x="2178" y="11848"/>
                    <a:pt x="2407" y="11690"/>
                    <a:pt x="2376" y="11373"/>
                  </a:cubicBezTo>
                  <a:cubicBezTo>
                    <a:pt x="2102" y="8119"/>
                    <a:pt x="1098" y="4894"/>
                    <a:pt x="1047" y="1587"/>
                  </a:cubicBezTo>
                  <a:lnTo>
                    <a:pt x="1047" y="1587"/>
                  </a:lnTo>
                  <a:cubicBezTo>
                    <a:pt x="4157" y="1095"/>
                    <a:pt x="7349" y="1259"/>
                    <a:pt x="10483" y="985"/>
                  </a:cubicBezTo>
                  <a:cubicBezTo>
                    <a:pt x="11097" y="955"/>
                    <a:pt x="11116" y="1"/>
                    <a:pt x="10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6" name="Google Shape;1086;p25"/>
            <p:cNvSpPr/>
            <p:nvPr/>
          </p:nvSpPr>
          <p:spPr>
            <a:xfrm>
              <a:off x="-171061" y="74687"/>
              <a:ext cx="365169" cy="413449"/>
            </a:xfrm>
            <a:custGeom>
              <a:avLst/>
              <a:gdLst/>
              <a:ahLst/>
              <a:cxnLst/>
              <a:rect l="l" t="t" r="r" b="b"/>
              <a:pathLst>
                <a:path w="11368" h="12871" extrusionOk="0">
                  <a:moveTo>
                    <a:pt x="10792" y="0"/>
                  </a:moveTo>
                  <a:cubicBezTo>
                    <a:pt x="10774" y="0"/>
                    <a:pt x="10756" y="1"/>
                    <a:pt x="10737" y="3"/>
                  </a:cubicBezTo>
                  <a:cubicBezTo>
                    <a:pt x="7285" y="288"/>
                    <a:pt x="3738" y="383"/>
                    <a:pt x="381" y="1365"/>
                  </a:cubicBezTo>
                  <a:cubicBezTo>
                    <a:pt x="191" y="1428"/>
                    <a:pt x="1" y="1650"/>
                    <a:pt x="33" y="1840"/>
                  </a:cubicBezTo>
                  <a:cubicBezTo>
                    <a:pt x="476" y="5387"/>
                    <a:pt x="476" y="9029"/>
                    <a:pt x="1268" y="12512"/>
                  </a:cubicBezTo>
                  <a:cubicBezTo>
                    <a:pt x="1318" y="12763"/>
                    <a:pt x="1497" y="12870"/>
                    <a:pt x="1688" y="12870"/>
                  </a:cubicBezTo>
                  <a:cubicBezTo>
                    <a:pt x="1978" y="12870"/>
                    <a:pt x="2294" y="12622"/>
                    <a:pt x="2218" y="12259"/>
                  </a:cubicBezTo>
                  <a:cubicBezTo>
                    <a:pt x="1455" y="8964"/>
                    <a:pt x="1456" y="5581"/>
                    <a:pt x="1061" y="2223"/>
                  </a:cubicBezTo>
                  <a:lnTo>
                    <a:pt x="1061" y="2223"/>
                  </a:lnTo>
                  <a:cubicBezTo>
                    <a:pt x="4197" y="1356"/>
                    <a:pt x="7494" y="1258"/>
                    <a:pt x="10705" y="985"/>
                  </a:cubicBezTo>
                  <a:cubicBezTo>
                    <a:pt x="11319" y="954"/>
                    <a:pt x="11368" y="0"/>
                    <a:pt x="10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25"/>
            <p:cNvSpPr/>
            <p:nvPr/>
          </p:nvSpPr>
          <p:spPr>
            <a:xfrm>
              <a:off x="272432" y="258431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3" y="0"/>
                  </a:moveTo>
                  <a:cubicBezTo>
                    <a:pt x="330" y="0"/>
                    <a:pt x="0" y="225"/>
                    <a:pt x="34" y="649"/>
                  </a:cubicBezTo>
                  <a:cubicBezTo>
                    <a:pt x="64" y="1002"/>
                    <a:pt x="339" y="1170"/>
                    <a:pt x="619" y="1170"/>
                  </a:cubicBezTo>
                  <a:cubicBezTo>
                    <a:pt x="942" y="1170"/>
                    <a:pt x="1272" y="946"/>
                    <a:pt x="1238" y="522"/>
                  </a:cubicBezTo>
                  <a:cubicBezTo>
                    <a:pt x="1208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25"/>
            <p:cNvSpPr/>
            <p:nvPr/>
          </p:nvSpPr>
          <p:spPr>
            <a:xfrm>
              <a:off x="370086" y="250304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53" y="0"/>
                  </a:moveTo>
                  <a:cubicBezTo>
                    <a:pt x="330" y="0"/>
                    <a:pt x="1" y="224"/>
                    <a:pt x="35" y="648"/>
                  </a:cubicBezTo>
                  <a:cubicBezTo>
                    <a:pt x="64" y="1001"/>
                    <a:pt x="339" y="1170"/>
                    <a:pt x="619" y="1170"/>
                  </a:cubicBezTo>
                  <a:cubicBezTo>
                    <a:pt x="942" y="1170"/>
                    <a:pt x="1272" y="946"/>
                    <a:pt x="1238" y="522"/>
                  </a:cubicBezTo>
                  <a:cubicBezTo>
                    <a:pt x="1209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25"/>
            <p:cNvSpPr/>
            <p:nvPr/>
          </p:nvSpPr>
          <p:spPr>
            <a:xfrm>
              <a:off x="369059" y="426274"/>
              <a:ext cx="40892" cy="37615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53" y="1"/>
                  </a:moveTo>
                  <a:cubicBezTo>
                    <a:pt x="330" y="1"/>
                    <a:pt x="1" y="225"/>
                    <a:pt x="35" y="649"/>
                  </a:cubicBezTo>
                  <a:cubicBezTo>
                    <a:pt x="79" y="1002"/>
                    <a:pt x="355" y="1171"/>
                    <a:pt x="632" y="1171"/>
                  </a:cubicBezTo>
                  <a:cubicBezTo>
                    <a:pt x="952" y="1171"/>
                    <a:pt x="1272" y="946"/>
                    <a:pt x="1238" y="522"/>
                  </a:cubicBezTo>
                  <a:cubicBezTo>
                    <a:pt x="1209" y="169"/>
                    <a:pt x="934" y="1"/>
                    <a:pt x="6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25"/>
            <p:cNvSpPr/>
            <p:nvPr/>
          </p:nvSpPr>
          <p:spPr>
            <a:xfrm>
              <a:off x="283611" y="69231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53" y="0"/>
                  </a:moveTo>
                  <a:cubicBezTo>
                    <a:pt x="330" y="0"/>
                    <a:pt x="1" y="226"/>
                    <a:pt x="35" y="633"/>
                  </a:cubicBezTo>
                  <a:cubicBezTo>
                    <a:pt x="64" y="1000"/>
                    <a:pt x="339" y="1170"/>
                    <a:pt x="620" y="1170"/>
                  </a:cubicBezTo>
                  <a:cubicBezTo>
                    <a:pt x="943" y="1170"/>
                    <a:pt x="1272" y="945"/>
                    <a:pt x="1238" y="538"/>
                  </a:cubicBezTo>
                  <a:cubicBezTo>
                    <a:pt x="1209" y="170"/>
                    <a:pt x="933" y="0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25"/>
            <p:cNvSpPr/>
            <p:nvPr/>
          </p:nvSpPr>
          <p:spPr>
            <a:xfrm>
              <a:off x="259197" y="77204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5" y="1"/>
                  </a:moveTo>
                  <a:cubicBezTo>
                    <a:pt x="325" y="1"/>
                    <a:pt x="1" y="217"/>
                    <a:pt x="35" y="621"/>
                  </a:cubicBezTo>
                  <a:cubicBezTo>
                    <a:pt x="64" y="993"/>
                    <a:pt x="346" y="1169"/>
                    <a:pt x="630" y="1169"/>
                  </a:cubicBezTo>
                  <a:cubicBezTo>
                    <a:pt x="949" y="1169"/>
                    <a:pt x="1272" y="945"/>
                    <a:pt x="1238" y="526"/>
                  </a:cubicBezTo>
                  <a:cubicBezTo>
                    <a:pt x="1208" y="169"/>
                    <a:pt x="928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25"/>
            <p:cNvSpPr/>
            <p:nvPr/>
          </p:nvSpPr>
          <p:spPr>
            <a:xfrm>
              <a:off x="-17512" y="376451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1" y="0"/>
                  </a:moveTo>
                  <a:cubicBezTo>
                    <a:pt x="321" y="0"/>
                    <a:pt x="1" y="224"/>
                    <a:pt x="35" y="648"/>
                  </a:cubicBezTo>
                  <a:cubicBezTo>
                    <a:pt x="64" y="1001"/>
                    <a:pt x="339" y="1170"/>
                    <a:pt x="619" y="1170"/>
                  </a:cubicBezTo>
                  <a:cubicBezTo>
                    <a:pt x="943" y="1170"/>
                    <a:pt x="1272" y="946"/>
                    <a:pt x="1238" y="522"/>
                  </a:cubicBezTo>
                  <a:cubicBezTo>
                    <a:pt x="1194" y="169"/>
                    <a:pt x="918" y="0"/>
                    <a:pt x="6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25"/>
            <p:cNvSpPr/>
            <p:nvPr/>
          </p:nvSpPr>
          <p:spPr>
            <a:xfrm>
              <a:off x="-102960" y="596077"/>
              <a:ext cx="40860" cy="37551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45" y="0"/>
                  </a:moveTo>
                  <a:cubicBezTo>
                    <a:pt x="324" y="0"/>
                    <a:pt x="1" y="216"/>
                    <a:pt x="34" y="620"/>
                  </a:cubicBezTo>
                  <a:cubicBezTo>
                    <a:pt x="64" y="992"/>
                    <a:pt x="346" y="1168"/>
                    <a:pt x="630" y="1168"/>
                  </a:cubicBezTo>
                  <a:cubicBezTo>
                    <a:pt x="949" y="1168"/>
                    <a:pt x="1271" y="945"/>
                    <a:pt x="1238" y="525"/>
                  </a:cubicBezTo>
                  <a:cubicBezTo>
                    <a:pt x="1208" y="169"/>
                    <a:pt x="928" y="0"/>
                    <a:pt x="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25"/>
            <p:cNvSpPr/>
            <p:nvPr/>
          </p:nvSpPr>
          <p:spPr>
            <a:xfrm>
              <a:off x="300925" y="43785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3" y="0"/>
                  </a:moveTo>
                  <a:cubicBezTo>
                    <a:pt x="330" y="0"/>
                    <a:pt x="0" y="224"/>
                    <a:pt x="34" y="648"/>
                  </a:cubicBezTo>
                  <a:cubicBezTo>
                    <a:pt x="63" y="1001"/>
                    <a:pt x="339" y="1170"/>
                    <a:pt x="619" y="1170"/>
                  </a:cubicBezTo>
                  <a:cubicBezTo>
                    <a:pt x="942" y="1170"/>
                    <a:pt x="1271" y="946"/>
                    <a:pt x="1237" y="522"/>
                  </a:cubicBezTo>
                  <a:cubicBezTo>
                    <a:pt x="1208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25"/>
            <p:cNvSpPr/>
            <p:nvPr/>
          </p:nvSpPr>
          <p:spPr>
            <a:xfrm>
              <a:off x="-74467" y="13396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2" y="1"/>
                  </a:moveTo>
                  <a:cubicBezTo>
                    <a:pt x="323" y="1"/>
                    <a:pt x="1" y="225"/>
                    <a:pt x="34" y="644"/>
                  </a:cubicBezTo>
                  <a:cubicBezTo>
                    <a:pt x="64" y="1001"/>
                    <a:pt x="344" y="1169"/>
                    <a:pt x="627" y="1169"/>
                  </a:cubicBezTo>
                  <a:cubicBezTo>
                    <a:pt x="947" y="1169"/>
                    <a:pt x="1271" y="953"/>
                    <a:pt x="1238" y="549"/>
                  </a:cubicBezTo>
                  <a:cubicBezTo>
                    <a:pt x="1208" y="177"/>
                    <a:pt x="926" y="1"/>
                    <a:pt x="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25"/>
            <p:cNvSpPr/>
            <p:nvPr/>
          </p:nvSpPr>
          <p:spPr>
            <a:xfrm>
              <a:off x="905259" y="535621"/>
              <a:ext cx="64117" cy="49854"/>
            </a:xfrm>
            <a:custGeom>
              <a:avLst/>
              <a:gdLst/>
              <a:ahLst/>
              <a:cxnLst/>
              <a:rect l="l" t="t" r="r" b="b"/>
              <a:pathLst>
                <a:path w="1996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1996" y="1552"/>
                    <a:pt x="1996" y="0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25"/>
            <p:cNvSpPr/>
            <p:nvPr/>
          </p:nvSpPr>
          <p:spPr>
            <a:xfrm>
              <a:off x="950039" y="460325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98" name="Google Shape;1098;p25"/>
          <p:cNvGrpSpPr/>
          <p:nvPr/>
        </p:nvGrpSpPr>
        <p:grpSpPr>
          <a:xfrm>
            <a:off x="-123743" y="1490056"/>
            <a:ext cx="795546" cy="771936"/>
            <a:chOff x="-123743" y="1490056"/>
            <a:chExt cx="795546" cy="771936"/>
          </a:xfrm>
        </p:grpSpPr>
        <p:sp>
          <p:nvSpPr>
            <p:cNvPr id="1099" name="Google Shape;1099;p25"/>
            <p:cNvSpPr/>
            <p:nvPr/>
          </p:nvSpPr>
          <p:spPr>
            <a:xfrm>
              <a:off x="-123743" y="1490056"/>
              <a:ext cx="795546" cy="771936"/>
            </a:xfrm>
            <a:custGeom>
              <a:avLst/>
              <a:gdLst/>
              <a:ahLst/>
              <a:cxnLst/>
              <a:rect l="l" t="t" r="r" b="b"/>
              <a:pathLst>
                <a:path w="24766" h="24031" extrusionOk="0">
                  <a:moveTo>
                    <a:pt x="13005" y="482"/>
                  </a:moveTo>
                  <a:cubicBezTo>
                    <a:pt x="15039" y="482"/>
                    <a:pt x="17067" y="895"/>
                    <a:pt x="18812" y="1953"/>
                  </a:cubicBezTo>
                  <a:cubicBezTo>
                    <a:pt x="20459" y="2967"/>
                    <a:pt x="21726" y="4487"/>
                    <a:pt x="22549" y="6260"/>
                  </a:cubicBezTo>
                  <a:cubicBezTo>
                    <a:pt x="24196" y="9807"/>
                    <a:pt x="24006" y="14241"/>
                    <a:pt x="22232" y="17724"/>
                  </a:cubicBezTo>
                  <a:cubicBezTo>
                    <a:pt x="21346" y="19466"/>
                    <a:pt x="20015" y="20986"/>
                    <a:pt x="18337" y="22031"/>
                  </a:cubicBezTo>
                  <a:cubicBezTo>
                    <a:pt x="16630" y="23092"/>
                    <a:pt x="14627" y="23518"/>
                    <a:pt x="12622" y="23518"/>
                  </a:cubicBezTo>
                  <a:cubicBezTo>
                    <a:pt x="12172" y="23518"/>
                    <a:pt x="11722" y="23497"/>
                    <a:pt x="11275" y="23456"/>
                  </a:cubicBezTo>
                  <a:cubicBezTo>
                    <a:pt x="8298" y="23140"/>
                    <a:pt x="5384" y="21873"/>
                    <a:pt x="3357" y="19656"/>
                  </a:cubicBezTo>
                  <a:cubicBezTo>
                    <a:pt x="1267" y="17376"/>
                    <a:pt x="697" y="14399"/>
                    <a:pt x="729" y="11390"/>
                  </a:cubicBezTo>
                  <a:cubicBezTo>
                    <a:pt x="761" y="8889"/>
                    <a:pt x="1331" y="6355"/>
                    <a:pt x="2851" y="4360"/>
                  </a:cubicBezTo>
                  <a:cubicBezTo>
                    <a:pt x="4498" y="2143"/>
                    <a:pt x="7126" y="1035"/>
                    <a:pt x="9786" y="686"/>
                  </a:cubicBezTo>
                  <a:cubicBezTo>
                    <a:pt x="10641" y="560"/>
                    <a:pt x="11496" y="528"/>
                    <a:pt x="12351" y="528"/>
                  </a:cubicBezTo>
                  <a:cubicBezTo>
                    <a:pt x="12395" y="524"/>
                    <a:pt x="12433" y="511"/>
                    <a:pt x="12465" y="492"/>
                  </a:cubicBezTo>
                  <a:lnTo>
                    <a:pt x="12465" y="492"/>
                  </a:lnTo>
                  <a:cubicBezTo>
                    <a:pt x="12645" y="486"/>
                    <a:pt x="12825" y="482"/>
                    <a:pt x="13005" y="482"/>
                  </a:cubicBezTo>
                  <a:close/>
                  <a:moveTo>
                    <a:pt x="13166" y="0"/>
                  </a:moveTo>
                  <a:cubicBezTo>
                    <a:pt x="12897" y="0"/>
                    <a:pt x="12627" y="8"/>
                    <a:pt x="12351" y="21"/>
                  </a:cubicBezTo>
                  <a:cubicBezTo>
                    <a:pt x="9343" y="21"/>
                    <a:pt x="6176" y="623"/>
                    <a:pt x="3801" y="2618"/>
                  </a:cubicBezTo>
                  <a:cubicBezTo>
                    <a:pt x="1837" y="4297"/>
                    <a:pt x="761" y="6735"/>
                    <a:pt x="412" y="9237"/>
                  </a:cubicBezTo>
                  <a:cubicBezTo>
                    <a:pt x="1" y="12087"/>
                    <a:pt x="159" y="15349"/>
                    <a:pt x="1552" y="17914"/>
                  </a:cubicBezTo>
                  <a:cubicBezTo>
                    <a:pt x="2977" y="20638"/>
                    <a:pt x="5638" y="22506"/>
                    <a:pt x="8520" y="23393"/>
                  </a:cubicBezTo>
                  <a:cubicBezTo>
                    <a:pt x="9854" y="23801"/>
                    <a:pt x="11290" y="24030"/>
                    <a:pt x="12722" y="24030"/>
                  </a:cubicBezTo>
                  <a:cubicBezTo>
                    <a:pt x="14180" y="24030"/>
                    <a:pt x="15634" y="23793"/>
                    <a:pt x="16975" y="23266"/>
                  </a:cubicBezTo>
                  <a:cubicBezTo>
                    <a:pt x="18907" y="22506"/>
                    <a:pt x="20585" y="21144"/>
                    <a:pt x="21789" y="19434"/>
                  </a:cubicBezTo>
                  <a:cubicBezTo>
                    <a:pt x="24164" y="16046"/>
                    <a:pt x="24766" y="11454"/>
                    <a:pt x="23562" y="7527"/>
                  </a:cubicBezTo>
                  <a:cubicBezTo>
                    <a:pt x="22961" y="5563"/>
                    <a:pt x="21884" y="3758"/>
                    <a:pt x="20332" y="2460"/>
                  </a:cubicBezTo>
                  <a:cubicBezTo>
                    <a:pt x="18622" y="1003"/>
                    <a:pt x="16500" y="211"/>
                    <a:pt x="14315" y="53"/>
                  </a:cubicBezTo>
                  <a:cubicBezTo>
                    <a:pt x="13925" y="16"/>
                    <a:pt x="13547" y="0"/>
                    <a:pt x="13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25"/>
            <p:cNvSpPr/>
            <p:nvPr/>
          </p:nvSpPr>
          <p:spPr>
            <a:xfrm>
              <a:off x="24184" y="1557739"/>
              <a:ext cx="191900" cy="618133"/>
            </a:xfrm>
            <a:custGeom>
              <a:avLst/>
              <a:gdLst/>
              <a:ahLst/>
              <a:cxnLst/>
              <a:rect l="l" t="t" r="r" b="b"/>
              <a:pathLst>
                <a:path w="5974" h="19243" extrusionOk="0">
                  <a:moveTo>
                    <a:pt x="365" y="0"/>
                  </a:moveTo>
                  <a:cubicBezTo>
                    <a:pt x="143" y="0"/>
                    <a:pt x="1" y="314"/>
                    <a:pt x="241" y="448"/>
                  </a:cubicBezTo>
                  <a:cubicBezTo>
                    <a:pt x="1571" y="1240"/>
                    <a:pt x="3313" y="1620"/>
                    <a:pt x="4390" y="2791"/>
                  </a:cubicBezTo>
                  <a:cubicBezTo>
                    <a:pt x="5720" y="4185"/>
                    <a:pt x="3915" y="5673"/>
                    <a:pt x="2869" y="6528"/>
                  </a:cubicBezTo>
                  <a:cubicBezTo>
                    <a:pt x="2299" y="7003"/>
                    <a:pt x="1729" y="7478"/>
                    <a:pt x="1413" y="8143"/>
                  </a:cubicBezTo>
                  <a:cubicBezTo>
                    <a:pt x="1064" y="8840"/>
                    <a:pt x="1001" y="9695"/>
                    <a:pt x="1191" y="10424"/>
                  </a:cubicBezTo>
                  <a:cubicBezTo>
                    <a:pt x="1603" y="11880"/>
                    <a:pt x="3123" y="12355"/>
                    <a:pt x="3788" y="13622"/>
                  </a:cubicBezTo>
                  <a:cubicBezTo>
                    <a:pt x="4263" y="14572"/>
                    <a:pt x="3788" y="15712"/>
                    <a:pt x="3218" y="16504"/>
                  </a:cubicBezTo>
                  <a:cubicBezTo>
                    <a:pt x="2489" y="17454"/>
                    <a:pt x="1444" y="18182"/>
                    <a:pt x="399" y="18784"/>
                  </a:cubicBezTo>
                  <a:cubicBezTo>
                    <a:pt x="189" y="18915"/>
                    <a:pt x="306" y="19242"/>
                    <a:pt x="514" y="19242"/>
                  </a:cubicBezTo>
                  <a:cubicBezTo>
                    <a:pt x="557" y="19242"/>
                    <a:pt x="604" y="19228"/>
                    <a:pt x="653" y="19196"/>
                  </a:cubicBezTo>
                  <a:cubicBezTo>
                    <a:pt x="2331" y="18214"/>
                    <a:pt x="4326" y="16757"/>
                    <a:pt x="4453" y="14635"/>
                  </a:cubicBezTo>
                  <a:cubicBezTo>
                    <a:pt x="4580" y="12925"/>
                    <a:pt x="2964" y="12292"/>
                    <a:pt x="2078" y="11120"/>
                  </a:cubicBezTo>
                  <a:cubicBezTo>
                    <a:pt x="1539" y="10424"/>
                    <a:pt x="1444" y="9442"/>
                    <a:pt x="1729" y="8618"/>
                  </a:cubicBezTo>
                  <a:cubicBezTo>
                    <a:pt x="2014" y="7827"/>
                    <a:pt x="2743" y="7288"/>
                    <a:pt x="3376" y="6750"/>
                  </a:cubicBezTo>
                  <a:cubicBezTo>
                    <a:pt x="4453" y="5863"/>
                    <a:pt x="5973" y="4438"/>
                    <a:pt x="5118" y="2918"/>
                  </a:cubicBezTo>
                  <a:cubicBezTo>
                    <a:pt x="4706" y="2190"/>
                    <a:pt x="3883" y="1715"/>
                    <a:pt x="3154" y="1335"/>
                  </a:cubicBezTo>
                  <a:cubicBezTo>
                    <a:pt x="2268" y="891"/>
                    <a:pt x="1349" y="543"/>
                    <a:pt x="494" y="36"/>
                  </a:cubicBezTo>
                  <a:cubicBezTo>
                    <a:pt x="450" y="11"/>
                    <a:pt x="406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25"/>
            <p:cNvSpPr/>
            <p:nvPr/>
          </p:nvSpPr>
          <p:spPr>
            <a:xfrm>
              <a:off x="258780" y="1498858"/>
              <a:ext cx="363177" cy="532109"/>
            </a:xfrm>
            <a:custGeom>
              <a:avLst/>
              <a:gdLst/>
              <a:ahLst/>
              <a:cxnLst/>
              <a:rect l="l" t="t" r="r" b="b"/>
              <a:pathLst>
                <a:path w="11306" h="16565" extrusionOk="0">
                  <a:moveTo>
                    <a:pt x="1049" y="0"/>
                  </a:moveTo>
                  <a:cubicBezTo>
                    <a:pt x="954" y="0"/>
                    <a:pt x="860" y="49"/>
                    <a:pt x="824" y="159"/>
                  </a:cubicBezTo>
                  <a:cubicBezTo>
                    <a:pt x="317" y="1679"/>
                    <a:pt x="0" y="3548"/>
                    <a:pt x="602" y="5068"/>
                  </a:cubicBezTo>
                  <a:cubicBezTo>
                    <a:pt x="1204" y="6493"/>
                    <a:pt x="2597" y="6936"/>
                    <a:pt x="4054" y="7063"/>
                  </a:cubicBezTo>
                  <a:cubicBezTo>
                    <a:pt x="4592" y="7094"/>
                    <a:pt x="5226" y="7031"/>
                    <a:pt x="5732" y="7253"/>
                  </a:cubicBezTo>
                  <a:cubicBezTo>
                    <a:pt x="6366" y="7506"/>
                    <a:pt x="6334" y="8235"/>
                    <a:pt x="6207" y="8805"/>
                  </a:cubicBezTo>
                  <a:cubicBezTo>
                    <a:pt x="5986" y="9881"/>
                    <a:pt x="5352" y="10768"/>
                    <a:pt x="5036" y="11781"/>
                  </a:cubicBezTo>
                  <a:cubicBezTo>
                    <a:pt x="4719" y="12795"/>
                    <a:pt x="4972" y="13777"/>
                    <a:pt x="5542" y="14632"/>
                  </a:cubicBezTo>
                  <a:cubicBezTo>
                    <a:pt x="6777" y="16468"/>
                    <a:pt x="9057" y="16342"/>
                    <a:pt x="10989" y="16563"/>
                  </a:cubicBezTo>
                  <a:cubicBezTo>
                    <a:pt x="11000" y="16565"/>
                    <a:pt x="11009" y="16565"/>
                    <a:pt x="11019" y="16565"/>
                  </a:cubicBezTo>
                  <a:cubicBezTo>
                    <a:pt x="11306" y="16565"/>
                    <a:pt x="11296" y="16119"/>
                    <a:pt x="10989" y="16088"/>
                  </a:cubicBezTo>
                  <a:cubicBezTo>
                    <a:pt x="9311" y="15898"/>
                    <a:pt x="7189" y="16025"/>
                    <a:pt x="6049" y="14473"/>
                  </a:cubicBezTo>
                  <a:cubicBezTo>
                    <a:pt x="5321" y="13492"/>
                    <a:pt x="5226" y="12447"/>
                    <a:pt x="5732" y="11338"/>
                  </a:cubicBezTo>
                  <a:cubicBezTo>
                    <a:pt x="6144" y="10451"/>
                    <a:pt x="6587" y="9596"/>
                    <a:pt x="6746" y="8615"/>
                  </a:cubicBezTo>
                  <a:cubicBezTo>
                    <a:pt x="6809" y="8108"/>
                    <a:pt x="6809" y="7538"/>
                    <a:pt x="6429" y="7126"/>
                  </a:cubicBezTo>
                  <a:cubicBezTo>
                    <a:pt x="6112" y="6778"/>
                    <a:pt x="5637" y="6683"/>
                    <a:pt x="5194" y="6651"/>
                  </a:cubicBezTo>
                  <a:cubicBezTo>
                    <a:pt x="3927" y="6493"/>
                    <a:pt x="2407" y="6651"/>
                    <a:pt x="1489" y="5574"/>
                  </a:cubicBezTo>
                  <a:cubicBezTo>
                    <a:pt x="285" y="4213"/>
                    <a:pt x="792" y="1869"/>
                    <a:pt x="1299" y="317"/>
                  </a:cubicBezTo>
                  <a:cubicBezTo>
                    <a:pt x="1357" y="123"/>
                    <a:pt x="1201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25"/>
            <p:cNvSpPr/>
            <p:nvPr/>
          </p:nvSpPr>
          <p:spPr>
            <a:xfrm>
              <a:off x="189587" y="1814243"/>
              <a:ext cx="349814" cy="433172"/>
            </a:xfrm>
            <a:custGeom>
              <a:avLst/>
              <a:gdLst/>
              <a:ahLst/>
              <a:cxnLst/>
              <a:rect l="l" t="t" r="r" b="b"/>
              <a:pathLst>
                <a:path w="10890" h="13485" extrusionOk="0">
                  <a:moveTo>
                    <a:pt x="2291" y="0"/>
                  </a:moveTo>
                  <a:cubicBezTo>
                    <a:pt x="1804" y="0"/>
                    <a:pt x="1300" y="181"/>
                    <a:pt x="919" y="475"/>
                  </a:cubicBezTo>
                  <a:cubicBezTo>
                    <a:pt x="64" y="1140"/>
                    <a:pt x="1" y="2375"/>
                    <a:pt x="159" y="3389"/>
                  </a:cubicBezTo>
                  <a:cubicBezTo>
                    <a:pt x="317" y="4624"/>
                    <a:pt x="824" y="5764"/>
                    <a:pt x="1236" y="6935"/>
                  </a:cubicBezTo>
                  <a:cubicBezTo>
                    <a:pt x="1584" y="7917"/>
                    <a:pt x="1774" y="8931"/>
                    <a:pt x="1679" y="9976"/>
                  </a:cubicBezTo>
                  <a:cubicBezTo>
                    <a:pt x="1552" y="11147"/>
                    <a:pt x="982" y="12161"/>
                    <a:pt x="222" y="13048"/>
                  </a:cubicBezTo>
                  <a:cubicBezTo>
                    <a:pt x="55" y="13239"/>
                    <a:pt x="212" y="13484"/>
                    <a:pt x="395" y="13484"/>
                  </a:cubicBezTo>
                  <a:cubicBezTo>
                    <a:pt x="454" y="13484"/>
                    <a:pt x="516" y="13458"/>
                    <a:pt x="571" y="13396"/>
                  </a:cubicBezTo>
                  <a:cubicBezTo>
                    <a:pt x="1679" y="12098"/>
                    <a:pt x="2312" y="10546"/>
                    <a:pt x="2154" y="8804"/>
                  </a:cubicBezTo>
                  <a:cubicBezTo>
                    <a:pt x="2027" y="7506"/>
                    <a:pt x="1489" y="6365"/>
                    <a:pt x="1077" y="5130"/>
                  </a:cubicBezTo>
                  <a:cubicBezTo>
                    <a:pt x="729" y="4117"/>
                    <a:pt x="381" y="2914"/>
                    <a:pt x="634" y="1837"/>
                  </a:cubicBezTo>
                  <a:cubicBezTo>
                    <a:pt x="806" y="1124"/>
                    <a:pt x="1512" y="450"/>
                    <a:pt x="2249" y="450"/>
                  </a:cubicBezTo>
                  <a:cubicBezTo>
                    <a:pt x="2462" y="450"/>
                    <a:pt x="2677" y="506"/>
                    <a:pt x="2883" y="633"/>
                  </a:cubicBezTo>
                  <a:cubicBezTo>
                    <a:pt x="3643" y="1108"/>
                    <a:pt x="3769" y="2407"/>
                    <a:pt x="3864" y="3199"/>
                  </a:cubicBezTo>
                  <a:cubicBezTo>
                    <a:pt x="3991" y="4244"/>
                    <a:pt x="3991" y="5289"/>
                    <a:pt x="4118" y="6334"/>
                  </a:cubicBezTo>
                  <a:cubicBezTo>
                    <a:pt x="4149" y="6682"/>
                    <a:pt x="4276" y="7030"/>
                    <a:pt x="4339" y="7411"/>
                  </a:cubicBezTo>
                  <a:cubicBezTo>
                    <a:pt x="4466" y="8012"/>
                    <a:pt x="4403" y="8646"/>
                    <a:pt x="4529" y="9216"/>
                  </a:cubicBezTo>
                  <a:cubicBezTo>
                    <a:pt x="4636" y="9705"/>
                    <a:pt x="4957" y="10152"/>
                    <a:pt x="5319" y="10152"/>
                  </a:cubicBezTo>
                  <a:cubicBezTo>
                    <a:pt x="5496" y="10152"/>
                    <a:pt x="5683" y="10045"/>
                    <a:pt x="5859" y="9786"/>
                  </a:cubicBezTo>
                  <a:cubicBezTo>
                    <a:pt x="6144" y="9374"/>
                    <a:pt x="6303" y="8867"/>
                    <a:pt x="6493" y="8424"/>
                  </a:cubicBezTo>
                  <a:cubicBezTo>
                    <a:pt x="6651" y="8012"/>
                    <a:pt x="6841" y="7379"/>
                    <a:pt x="7316" y="7316"/>
                  </a:cubicBezTo>
                  <a:cubicBezTo>
                    <a:pt x="7400" y="7307"/>
                    <a:pt x="7481" y="7303"/>
                    <a:pt x="7560" y="7303"/>
                  </a:cubicBezTo>
                  <a:cubicBezTo>
                    <a:pt x="9238" y="7303"/>
                    <a:pt x="9810" y="9183"/>
                    <a:pt x="10325" y="10514"/>
                  </a:cubicBezTo>
                  <a:cubicBezTo>
                    <a:pt x="10374" y="10624"/>
                    <a:pt x="10475" y="10673"/>
                    <a:pt x="10575" y="10673"/>
                  </a:cubicBezTo>
                  <a:cubicBezTo>
                    <a:pt x="10733" y="10673"/>
                    <a:pt x="10890" y="10550"/>
                    <a:pt x="10831" y="10356"/>
                  </a:cubicBezTo>
                  <a:cubicBezTo>
                    <a:pt x="10325" y="9184"/>
                    <a:pt x="9850" y="7601"/>
                    <a:pt x="8615" y="7030"/>
                  </a:cubicBezTo>
                  <a:cubicBezTo>
                    <a:pt x="8314" y="6890"/>
                    <a:pt x="7899" y="6788"/>
                    <a:pt x="7515" y="6788"/>
                  </a:cubicBezTo>
                  <a:cubicBezTo>
                    <a:pt x="7292" y="6788"/>
                    <a:pt x="7079" y="6822"/>
                    <a:pt x="6904" y="6904"/>
                  </a:cubicBezTo>
                  <a:cubicBezTo>
                    <a:pt x="6556" y="7094"/>
                    <a:pt x="6366" y="7506"/>
                    <a:pt x="6208" y="7822"/>
                  </a:cubicBezTo>
                  <a:cubicBezTo>
                    <a:pt x="6018" y="8297"/>
                    <a:pt x="5859" y="8772"/>
                    <a:pt x="5638" y="9216"/>
                  </a:cubicBezTo>
                  <a:cubicBezTo>
                    <a:pt x="5574" y="9311"/>
                    <a:pt x="5479" y="9596"/>
                    <a:pt x="5353" y="9659"/>
                  </a:cubicBezTo>
                  <a:cubicBezTo>
                    <a:pt x="5340" y="9663"/>
                    <a:pt x="5329" y="9665"/>
                    <a:pt x="5318" y="9665"/>
                  </a:cubicBezTo>
                  <a:cubicBezTo>
                    <a:pt x="5249" y="9665"/>
                    <a:pt x="5218" y="9579"/>
                    <a:pt x="5163" y="9469"/>
                  </a:cubicBezTo>
                  <a:cubicBezTo>
                    <a:pt x="4814" y="8867"/>
                    <a:pt x="4941" y="8107"/>
                    <a:pt x="4846" y="7442"/>
                  </a:cubicBezTo>
                  <a:cubicBezTo>
                    <a:pt x="4814" y="7094"/>
                    <a:pt x="4688" y="6745"/>
                    <a:pt x="4624" y="6365"/>
                  </a:cubicBezTo>
                  <a:cubicBezTo>
                    <a:pt x="4498" y="5257"/>
                    <a:pt x="4498" y="4149"/>
                    <a:pt x="4371" y="3072"/>
                  </a:cubicBezTo>
                  <a:cubicBezTo>
                    <a:pt x="4244" y="2153"/>
                    <a:pt x="4086" y="1077"/>
                    <a:pt x="3389" y="412"/>
                  </a:cubicBezTo>
                  <a:cubicBezTo>
                    <a:pt x="3088" y="124"/>
                    <a:pt x="2695" y="0"/>
                    <a:pt x="2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25"/>
            <p:cNvSpPr/>
            <p:nvPr/>
          </p:nvSpPr>
          <p:spPr>
            <a:xfrm>
              <a:off x="-2671" y="1625776"/>
              <a:ext cx="37648" cy="36909"/>
            </a:xfrm>
            <a:custGeom>
              <a:avLst/>
              <a:gdLst/>
              <a:ahLst/>
              <a:cxnLst/>
              <a:rect l="l" t="t" r="r" b="b"/>
              <a:pathLst>
                <a:path w="1172" h="1149" extrusionOk="0">
                  <a:moveTo>
                    <a:pt x="269" y="0"/>
                  </a:moveTo>
                  <a:cubicBezTo>
                    <a:pt x="206" y="0"/>
                    <a:pt x="143" y="24"/>
                    <a:pt x="95" y="72"/>
                  </a:cubicBezTo>
                  <a:cubicBezTo>
                    <a:pt x="0" y="167"/>
                    <a:pt x="0" y="325"/>
                    <a:pt x="95" y="420"/>
                  </a:cubicBezTo>
                  <a:cubicBezTo>
                    <a:pt x="317" y="642"/>
                    <a:pt x="507" y="895"/>
                    <a:pt x="760" y="1085"/>
                  </a:cubicBezTo>
                  <a:cubicBezTo>
                    <a:pt x="792" y="1117"/>
                    <a:pt x="855" y="1148"/>
                    <a:pt x="919" y="1148"/>
                  </a:cubicBezTo>
                  <a:cubicBezTo>
                    <a:pt x="982" y="1148"/>
                    <a:pt x="1045" y="1117"/>
                    <a:pt x="1109" y="1085"/>
                  </a:cubicBezTo>
                  <a:cubicBezTo>
                    <a:pt x="1140" y="1053"/>
                    <a:pt x="1172" y="990"/>
                    <a:pt x="1172" y="927"/>
                  </a:cubicBezTo>
                  <a:cubicBezTo>
                    <a:pt x="1172" y="863"/>
                    <a:pt x="1140" y="768"/>
                    <a:pt x="1109" y="737"/>
                  </a:cubicBezTo>
                  <a:cubicBezTo>
                    <a:pt x="855" y="547"/>
                    <a:pt x="665" y="293"/>
                    <a:pt x="444" y="72"/>
                  </a:cubicBezTo>
                  <a:cubicBezTo>
                    <a:pt x="396" y="24"/>
                    <a:pt x="333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25"/>
            <p:cNvSpPr/>
            <p:nvPr/>
          </p:nvSpPr>
          <p:spPr>
            <a:xfrm>
              <a:off x="94984" y="1701298"/>
              <a:ext cx="30548" cy="29938"/>
            </a:xfrm>
            <a:custGeom>
              <a:avLst/>
              <a:gdLst/>
              <a:ahLst/>
              <a:cxnLst/>
              <a:rect l="l" t="t" r="r" b="b"/>
              <a:pathLst>
                <a:path w="951" h="932" extrusionOk="0">
                  <a:moveTo>
                    <a:pt x="697" y="1"/>
                  </a:moveTo>
                  <a:cubicBezTo>
                    <a:pt x="634" y="1"/>
                    <a:pt x="570" y="1"/>
                    <a:pt x="539" y="64"/>
                  </a:cubicBezTo>
                  <a:lnTo>
                    <a:pt x="95" y="507"/>
                  </a:lnTo>
                  <a:cubicBezTo>
                    <a:pt x="32" y="571"/>
                    <a:pt x="0" y="634"/>
                    <a:pt x="0" y="697"/>
                  </a:cubicBezTo>
                  <a:cubicBezTo>
                    <a:pt x="0" y="761"/>
                    <a:pt x="32" y="824"/>
                    <a:pt x="95" y="856"/>
                  </a:cubicBezTo>
                  <a:cubicBezTo>
                    <a:pt x="119" y="902"/>
                    <a:pt x="159" y="932"/>
                    <a:pt x="203" y="932"/>
                  </a:cubicBezTo>
                  <a:cubicBezTo>
                    <a:pt x="220" y="932"/>
                    <a:pt x="237" y="928"/>
                    <a:pt x="254" y="919"/>
                  </a:cubicBezTo>
                  <a:cubicBezTo>
                    <a:pt x="317" y="919"/>
                    <a:pt x="380" y="919"/>
                    <a:pt x="412" y="856"/>
                  </a:cubicBezTo>
                  <a:lnTo>
                    <a:pt x="887" y="412"/>
                  </a:lnTo>
                  <a:cubicBezTo>
                    <a:pt x="919" y="381"/>
                    <a:pt x="950" y="286"/>
                    <a:pt x="950" y="222"/>
                  </a:cubicBezTo>
                  <a:cubicBezTo>
                    <a:pt x="950" y="191"/>
                    <a:pt x="919" y="96"/>
                    <a:pt x="887" y="64"/>
                  </a:cubicBezTo>
                  <a:cubicBezTo>
                    <a:pt x="824" y="32"/>
                    <a:pt x="760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25"/>
            <p:cNvSpPr/>
            <p:nvPr/>
          </p:nvSpPr>
          <p:spPr>
            <a:xfrm>
              <a:off x="-36240" y="1769463"/>
              <a:ext cx="23417" cy="23417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253" y="1"/>
                  </a:moveTo>
                  <a:cubicBezTo>
                    <a:pt x="222" y="1"/>
                    <a:pt x="190" y="1"/>
                    <a:pt x="158" y="32"/>
                  </a:cubicBezTo>
                  <a:cubicBezTo>
                    <a:pt x="127" y="32"/>
                    <a:pt x="95" y="32"/>
                    <a:pt x="63" y="64"/>
                  </a:cubicBezTo>
                  <a:cubicBezTo>
                    <a:pt x="32" y="127"/>
                    <a:pt x="0" y="191"/>
                    <a:pt x="0" y="254"/>
                  </a:cubicBezTo>
                  <a:cubicBezTo>
                    <a:pt x="0" y="254"/>
                    <a:pt x="0" y="286"/>
                    <a:pt x="0" y="317"/>
                  </a:cubicBezTo>
                  <a:cubicBezTo>
                    <a:pt x="32" y="349"/>
                    <a:pt x="32" y="381"/>
                    <a:pt x="63" y="412"/>
                  </a:cubicBezTo>
                  <a:lnTo>
                    <a:pt x="317" y="666"/>
                  </a:lnTo>
                  <a:cubicBezTo>
                    <a:pt x="348" y="697"/>
                    <a:pt x="380" y="697"/>
                    <a:pt x="412" y="729"/>
                  </a:cubicBezTo>
                  <a:lnTo>
                    <a:pt x="602" y="729"/>
                  </a:lnTo>
                  <a:cubicBezTo>
                    <a:pt x="633" y="697"/>
                    <a:pt x="633" y="697"/>
                    <a:pt x="665" y="666"/>
                  </a:cubicBezTo>
                  <a:cubicBezTo>
                    <a:pt x="697" y="634"/>
                    <a:pt x="728" y="571"/>
                    <a:pt x="728" y="507"/>
                  </a:cubicBezTo>
                  <a:cubicBezTo>
                    <a:pt x="728" y="476"/>
                    <a:pt x="728" y="444"/>
                    <a:pt x="728" y="412"/>
                  </a:cubicBezTo>
                  <a:cubicBezTo>
                    <a:pt x="728" y="381"/>
                    <a:pt x="697" y="349"/>
                    <a:pt x="665" y="317"/>
                  </a:cubicBezTo>
                  <a:lnTo>
                    <a:pt x="412" y="64"/>
                  </a:lnTo>
                  <a:cubicBezTo>
                    <a:pt x="412" y="32"/>
                    <a:pt x="380" y="32"/>
                    <a:pt x="348" y="32"/>
                  </a:cubicBezTo>
                  <a:cubicBezTo>
                    <a:pt x="317" y="1"/>
                    <a:pt x="285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25"/>
            <p:cNvSpPr/>
            <p:nvPr/>
          </p:nvSpPr>
          <p:spPr>
            <a:xfrm>
              <a:off x="-11826" y="1906050"/>
              <a:ext cx="29521" cy="29007"/>
            </a:xfrm>
            <a:custGeom>
              <a:avLst/>
              <a:gdLst/>
              <a:ahLst/>
              <a:cxnLst/>
              <a:rect l="l" t="t" r="r" b="b"/>
              <a:pathLst>
                <a:path w="919" h="903" extrusionOk="0">
                  <a:moveTo>
                    <a:pt x="159" y="404"/>
                  </a:moveTo>
                  <a:cubicBezTo>
                    <a:pt x="159" y="432"/>
                    <a:pt x="133" y="435"/>
                    <a:pt x="128" y="459"/>
                  </a:cubicBezTo>
                  <a:lnTo>
                    <a:pt x="128" y="459"/>
                  </a:lnTo>
                  <a:cubicBezTo>
                    <a:pt x="138" y="453"/>
                    <a:pt x="148" y="446"/>
                    <a:pt x="159" y="436"/>
                  </a:cubicBezTo>
                  <a:cubicBezTo>
                    <a:pt x="159" y="436"/>
                    <a:pt x="159" y="436"/>
                    <a:pt x="159" y="404"/>
                  </a:cubicBezTo>
                  <a:close/>
                  <a:moveTo>
                    <a:pt x="697" y="0"/>
                  </a:moveTo>
                  <a:cubicBezTo>
                    <a:pt x="665" y="0"/>
                    <a:pt x="634" y="8"/>
                    <a:pt x="602" y="24"/>
                  </a:cubicBezTo>
                  <a:lnTo>
                    <a:pt x="539" y="24"/>
                  </a:lnTo>
                  <a:cubicBezTo>
                    <a:pt x="507" y="56"/>
                    <a:pt x="475" y="87"/>
                    <a:pt x="475" y="119"/>
                  </a:cubicBezTo>
                  <a:cubicBezTo>
                    <a:pt x="444" y="119"/>
                    <a:pt x="444" y="150"/>
                    <a:pt x="444" y="151"/>
                  </a:cubicBezTo>
                  <a:lnTo>
                    <a:pt x="444" y="151"/>
                  </a:lnTo>
                  <a:cubicBezTo>
                    <a:pt x="444" y="119"/>
                    <a:pt x="475" y="119"/>
                    <a:pt x="475" y="87"/>
                  </a:cubicBezTo>
                  <a:lnTo>
                    <a:pt x="475" y="87"/>
                  </a:lnTo>
                  <a:cubicBezTo>
                    <a:pt x="380" y="246"/>
                    <a:pt x="254" y="341"/>
                    <a:pt x="127" y="467"/>
                  </a:cubicBezTo>
                  <a:cubicBezTo>
                    <a:pt x="127" y="464"/>
                    <a:pt x="127" y="461"/>
                    <a:pt x="128" y="459"/>
                  </a:cubicBezTo>
                  <a:lnTo>
                    <a:pt x="128" y="459"/>
                  </a:lnTo>
                  <a:cubicBezTo>
                    <a:pt x="106" y="471"/>
                    <a:pt x="85" y="477"/>
                    <a:pt x="63" y="499"/>
                  </a:cubicBezTo>
                  <a:cubicBezTo>
                    <a:pt x="63" y="531"/>
                    <a:pt x="32" y="562"/>
                    <a:pt x="32" y="594"/>
                  </a:cubicBezTo>
                  <a:cubicBezTo>
                    <a:pt x="0" y="657"/>
                    <a:pt x="32" y="721"/>
                    <a:pt x="63" y="784"/>
                  </a:cubicBezTo>
                  <a:cubicBezTo>
                    <a:pt x="95" y="816"/>
                    <a:pt x="127" y="879"/>
                    <a:pt x="190" y="879"/>
                  </a:cubicBezTo>
                  <a:cubicBezTo>
                    <a:pt x="222" y="895"/>
                    <a:pt x="261" y="903"/>
                    <a:pt x="297" y="903"/>
                  </a:cubicBezTo>
                  <a:cubicBezTo>
                    <a:pt x="333" y="903"/>
                    <a:pt x="364" y="895"/>
                    <a:pt x="380" y="879"/>
                  </a:cubicBezTo>
                  <a:cubicBezTo>
                    <a:pt x="475" y="784"/>
                    <a:pt x="570" y="721"/>
                    <a:pt x="665" y="626"/>
                  </a:cubicBezTo>
                  <a:cubicBezTo>
                    <a:pt x="729" y="562"/>
                    <a:pt x="824" y="467"/>
                    <a:pt x="887" y="372"/>
                  </a:cubicBezTo>
                  <a:cubicBezTo>
                    <a:pt x="919" y="341"/>
                    <a:pt x="919" y="309"/>
                    <a:pt x="919" y="277"/>
                  </a:cubicBezTo>
                  <a:cubicBezTo>
                    <a:pt x="919" y="246"/>
                    <a:pt x="919" y="214"/>
                    <a:pt x="919" y="182"/>
                  </a:cubicBezTo>
                  <a:cubicBezTo>
                    <a:pt x="887" y="119"/>
                    <a:pt x="855" y="56"/>
                    <a:pt x="792" y="24"/>
                  </a:cubicBezTo>
                  <a:cubicBezTo>
                    <a:pt x="760" y="8"/>
                    <a:pt x="729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25"/>
            <p:cNvSpPr/>
            <p:nvPr/>
          </p:nvSpPr>
          <p:spPr>
            <a:xfrm>
              <a:off x="14611" y="2052275"/>
              <a:ext cx="55990" cy="15290"/>
            </a:xfrm>
            <a:custGeom>
              <a:avLst/>
              <a:gdLst/>
              <a:ahLst/>
              <a:cxnLst/>
              <a:rect l="l" t="t" r="r" b="b"/>
              <a:pathLst>
                <a:path w="1743" h="476" extrusionOk="0">
                  <a:moveTo>
                    <a:pt x="254" y="1"/>
                  </a:moveTo>
                  <a:cubicBezTo>
                    <a:pt x="127" y="1"/>
                    <a:pt x="1" y="96"/>
                    <a:pt x="32" y="254"/>
                  </a:cubicBezTo>
                  <a:cubicBezTo>
                    <a:pt x="32" y="381"/>
                    <a:pt x="127" y="476"/>
                    <a:pt x="254" y="476"/>
                  </a:cubicBezTo>
                  <a:lnTo>
                    <a:pt x="1489" y="476"/>
                  </a:lnTo>
                  <a:cubicBezTo>
                    <a:pt x="1616" y="476"/>
                    <a:pt x="1742" y="381"/>
                    <a:pt x="1742" y="254"/>
                  </a:cubicBezTo>
                  <a:cubicBezTo>
                    <a:pt x="1742" y="96"/>
                    <a:pt x="1647" y="1"/>
                    <a:pt x="1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25"/>
            <p:cNvSpPr/>
            <p:nvPr/>
          </p:nvSpPr>
          <p:spPr>
            <a:xfrm>
              <a:off x="243522" y="1893169"/>
              <a:ext cx="34596" cy="34275"/>
            </a:xfrm>
            <a:custGeom>
              <a:avLst/>
              <a:gdLst/>
              <a:ahLst/>
              <a:cxnLst/>
              <a:rect l="l" t="t" r="r" b="b"/>
              <a:pathLst>
                <a:path w="1077" h="1067" extrusionOk="0">
                  <a:moveTo>
                    <a:pt x="874" y="1"/>
                  </a:moveTo>
                  <a:cubicBezTo>
                    <a:pt x="857" y="1"/>
                    <a:pt x="840" y="5"/>
                    <a:pt x="823" y="13"/>
                  </a:cubicBezTo>
                  <a:lnTo>
                    <a:pt x="760" y="13"/>
                  </a:lnTo>
                  <a:cubicBezTo>
                    <a:pt x="728" y="13"/>
                    <a:pt x="697" y="45"/>
                    <a:pt x="665" y="77"/>
                  </a:cubicBezTo>
                  <a:cubicBezTo>
                    <a:pt x="443" y="235"/>
                    <a:pt x="253" y="457"/>
                    <a:pt x="63" y="647"/>
                  </a:cubicBezTo>
                  <a:cubicBezTo>
                    <a:pt x="32" y="678"/>
                    <a:pt x="0" y="742"/>
                    <a:pt x="0" y="805"/>
                  </a:cubicBezTo>
                  <a:cubicBezTo>
                    <a:pt x="0" y="868"/>
                    <a:pt x="32" y="963"/>
                    <a:pt x="63" y="995"/>
                  </a:cubicBezTo>
                  <a:cubicBezTo>
                    <a:pt x="127" y="1042"/>
                    <a:pt x="198" y="1066"/>
                    <a:pt x="265" y="1066"/>
                  </a:cubicBezTo>
                  <a:cubicBezTo>
                    <a:pt x="333" y="1066"/>
                    <a:pt x="396" y="1042"/>
                    <a:pt x="443" y="995"/>
                  </a:cubicBezTo>
                  <a:cubicBezTo>
                    <a:pt x="633" y="805"/>
                    <a:pt x="792" y="583"/>
                    <a:pt x="1014" y="425"/>
                  </a:cubicBezTo>
                  <a:cubicBezTo>
                    <a:pt x="1045" y="393"/>
                    <a:pt x="1077" y="298"/>
                    <a:pt x="1077" y="235"/>
                  </a:cubicBezTo>
                  <a:cubicBezTo>
                    <a:pt x="1077" y="172"/>
                    <a:pt x="1045" y="108"/>
                    <a:pt x="1014" y="77"/>
                  </a:cubicBezTo>
                  <a:cubicBezTo>
                    <a:pt x="967" y="30"/>
                    <a:pt x="921" y="1"/>
                    <a:pt x="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25"/>
            <p:cNvSpPr/>
            <p:nvPr/>
          </p:nvSpPr>
          <p:spPr>
            <a:xfrm>
              <a:off x="256724" y="2008780"/>
              <a:ext cx="40731" cy="25409"/>
            </a:xfrm>
            <a:custGeom>
              <a:avLst/>
              <a:gdLst/>
              <a:ahLst/>
              <a:cxnLst/>
              <a:rect l="l" t="t" r="r" b="b"/>
              <a:pathLst>
                <a:path w="1268" h="791" extrusionOk="0">
                  <a:moveTo>
                    <a:pt x="286" y="1"/>
                  </a:moveTo>
                  <a:cubicBezTo>
                    <a:pt x="254" y="1"/>
                    <a:pt x="222" y="9"/>
                    <a:pt x="191" y="24"/>
                  </a:cubicBezTo>
                  <a:cubicBezTo>
                    <a:pt x="127" y="24"/>
                    <a:pt x="64" y="56"/>
                    <a:pt x="32" y="119"/>
                  </a:cubicBezTo>
                  <a:cubicBezTo>
                    <a:pt x="1" y="246"/>
                    <a:pt x="1" y="404"/>
                    <a:pt x="127" y="468"/>
                  </a:cubicBezTo>
                  <a:cubicBezTo>
                    <a:pt x="381" y="594"/>
                    <a:pt x="666" y="689"/>
                    <a:pt x="919" y="784"/>
                  </a:cubicBezTo>
                  <a:cubicBezTo>
                    <a:pt x="936" y="789"/>
                    <a:pt x="953" y="791"/>
                    <a:pt x="970" y="791"/>
                  </a:cubicBezTo>
                  <a:cubicBezTo>
                    <a:pt x="1085" y="791"/>
                    <a:pt x="1208" y="704"/>
                    <a:pt x="1236" y="594"/>
                  </a:cubicBezTo>
                  <a:cubicBezTo>
                    <a:pt x="1268" y="468"/>
                    <a:pt x="1204" y="341"/>
                    <a:pt x="1046" y="309"/>
                  </a:cubicBezTo>
                  <a:cubicBezTo>
                    <a:pt x="888" y="246"/>
                    <a:pt x="698" y="183"/>
                    <a:pt x="508" y="88"/>
                  </a:cubicBezTo>
                  <a:lnTo>
                    <a:pt x="508" y="88"/>
                  </a:lnTo>
                  <a:cubicBezTo>
                    <a:pt x="465" y="67"/>
                    <a:pt x="423" y="46"/>
                    <a:pt x="381" y="24"/>
                  </a:cubicBezTo>
                  <a:cubicBezTo>
                    <a:pt x="349" y="9"/>
                    <a:pt x="317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25"/>
            <p:cNvSpPr/>
            <p:nvPr/>
          </p:nvSpPr>
          <p:spPr>
            <a:xfrm>
              <a:off x="280142" y="2165187"/>
              <a:ext cx="24445" cy="33022"/>
            </a:xfrm>
            <a:custGeom>
              <a:avLst/>
              <a:gdLst/>
              <a:ahLst/>
              <a:cxnLst/>
              <a:rect l="l" t="t" r="r" b="b"/>
              <a:pathLst>
                <a:path w="761" h="1028" extrusionOk="0">
                  <a:moveTo>
                    <a:pt x="444" y="1"/>
                  </a:moveTo>
                  <a:cubicBezTo>
                    <a:pt x="380" y="32"/>
                    <a:pt x="317" y="64"/>
                    <a:pt x="285" y="127"/>
                  </a:cubicBezTo>
                  <a:cubicBezTo>
                    <a:pt x="222" y="286"/>
                    <a:pt x="127" y="476"/>
                    <a:pt x="64" y="666"/>
                  </a:cubicBezTo>
                  <a:cubicBezTo>
                    <a:pt x="32" y="697"/>
                    <a:pt x="0" y="792"/>
                    <a:pt x="32" y="856"/>
                  </a:cubicBezTo>
                  <a:cubicBezTo>
                    <a:pt x="32" y="888"/>
                    <a:pt x="95" y="951"/>
                    <a:pt x="159" y="983"/>
                  </a:cubicBezTo>
                  <a:cubicBezTo>
                    <a:pt x="181" y="1005"/>
                    <a:pt x="235" y="1027"/>
                    <a:pt x="287" y="1027"/>
                  </a:cubicBezTo>
                  <a:cubicBezTo>
                    <a:pt x="309" y="1027"/>
                    <a:pt x="330" y="1023"/>
                    <a:pt x="349" y="1014"/>
                  </a:cubicBezTo>
                  <a:cubicBezTo>
                    <a:pt x="380" y="983"/>
                    <a:pt x="444" y="951"/>
                    <a:pt x="475" y="888"/>
                  </a:cubicBezTo>
                  <a:cubicBezTo>
                    <a:pt x="570" y="729"/>
                    <a:pt x="634" y="539"/>
                    <a:pt x="729" y="381"/>
                  </a:cubicBezTo>
                  <a:cubicBezTo>
                    <a:pt x="760" y="317"/>
                    <a:pt x="760" y="254"/>
                    <a:pt x="760" y="191"/>
                  </a:cubicBezTo>
                  <a:cubicBezTo>
                    <a:pt x="729" y="127"/>
                    <a:pt x="697" y="64"/>
                    <a:pt x="634" y="32"/>
                  </a:cubicBezTo>
                  <a:cubicBezTo>
                    <a:pt x="570" y="1"/>
                    <a:pt x="507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25"/>
            <p:cNvSpPr/>
            <p:nvPr/>
          </p:nvSpPr>
          <p:spPr>
            <a:xfrm>
              <a:off x="414417" y="2150764"/>
              <a:ext cx="37680" cy="22614"/>
            </a:xfrm>
            <a:custGeom>
              <a:avLst/>
              <a:gdLst/>
              <a:ahLst/>
              <a:cxnLst/>
              <a:rect l="l" t="t" r="r" b="b"/>
              <a:pathLst>
                <a:path w="1173" h="704" extrusionOk="0">
                  <a:moveTo>
                    <a:pt x="266" y="0"/>
                  </a:moveTo>
                  <a:cubicBezTo>
                    <a:pt x="152" y="0"/>
                    <a:pt x="32" y="86"/>
                    <a:pt x="32" y="196"/>
                  </a:cubicBezTo>
                  <a:cubicBezTo>
                    <a:pt x="0" y="323"/>
                    <a:pt x="64" y="450"/>
                    <a:pt x="191" y="481"/>
                  </a:cubicBezTo>
                  <a:cubicBezTo>
                    <a:pt x="412" y="545"/>
                    <a:pt x="634" y="608"/>
                    <a:pt x="856" y="703"/>
                  </a:cubicBezTo>
                  <a:cubicBezTo>
                    <a:pt x="919" y="703"/>
                    <a:pt x="982" y="703"/>
                    <a:pt x="1046" y="671"/>
                  </a:cubicBezTo>
                  <a:cubicBezTo>
                    <a:pt x="1077" y="640"/>
                    <a:pt x="1141" y="576"/>
                    <a:pt x="1141" y="513"/>
                  </a:cubicBezTo>
                  <a:cubicBezTo>
                    <a:pt x="1172" y="450"/>
                    <a:pt x="1172" y="386"/>
                    <a:pt x="1141" y="323"/>
                  </a:cubicBezTo>
                  <a:cubicBezTo>
                    <a:pt x="1109" y="323"/>
                    <a:pt x="1109" y="291"/>
                    <a:pt x="1077" y="291"/>
                  </a:cubicBezTo>
                  <a:cubicBezTo>
                    <a:pt x="1046" y="260"/>
                    <a:pt x="1014" y="228"/>
                    <a:pt x="982" y="228"/>
                  </a:cubicBezTo>
                  <a:cubicBezTo>
                    <a:pt x="761" y="133"/>
                    <a:pt x="539" y="70"/>
                    <a:pt x="317" y="6"/>
                  </a:cubicBezTo>
                  <a:cubicBezTo>
                    <a:pt x="301" y="2"/>
                    <a:pt x="283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549720" y="1912636"/>
              <a:ext cx="35624" cy="47349"/>
            </a:xfrm>
            <a:custGeom>
              <a:avLst/>
              <a:gdLst/>
              <a:ahLst/>
              <a:cxnLst/>
              <a:rect l="l" t="t" r="r" b="b"/>
              <a:pathLst>
                <a:path w="1109" h="1474" extrusionOk="0">
                  <a:moveTo>
                    <a:pt x="840" y="1"/>
                  </a:moveTo>
                  <a:cubicBezTo>
                    <a:pt x="776" y="1"/>
                    <a:pt x="713" y="25"/>
                    <a:pt x="666" y="72"/>
                  </a:cubicBezTo>
                  <a:cubicBezTo>
                    <a:pt x="381" y="389"/>
                    <a:pt x="159" y="769"/>
                    <a:pt x="32" y="1181"/>
                  </a:cubicBezTo>
                  <a:cubicBezTo>
                    <a:pt x="0" y="1276"/>
                    <a:pt x="64" y="1434"/>
                    <a:pt x="190" y="1466"/>
                  </a:cubicBezTo>
                  <a:cubicBezTo>
                    <a:pt x="218" y="1471"/>
                    <a:pt x="244" y="1474"/>
                    <a:pt x="269" y="1474"/>
                  </a:cubicBezTo>
                  <a:cubicBezTo>
                    <a:pt x="390" y="1474"/>
                    <a:pt x="481" y="1412"/>
                    <a:pt x="507" y="1307"/>
                  </a:cubicBezTo>
                  <a:cubicBezTo>
                    <a:pt x="539" y="1244"/>
                    <a:pt x="539" y="1212"/>
                    <a:pt x="571" y="1181"/>
                  </a:cubicBezTo>
                  <a:cubicBezTo>
                    <a:pt x="571" y="1149"/>
                    <a:pt x="571" y="1149"/>
                    <a:pt x="571" y="1149"/>
                  </a:cubicBezTo>
                  <a:cubicBezTo>
                    <a:pt x="571" y="1117"/>
                    <a:pt x="571" y="1117"/>
                    <a:pt x="602" y="1086"/>
                  </a:cubicBezTo>
                  <a:cubicBezTo>
                    <a:pt x="634" y="991"/>
                    <a:pt x="666" y="896"/>
                    <a:pt x="729" y="832"/>
                  </a:cubicBezTo>
                  <a:cubicBezTo>
                    <a:pt x="761" y="769"/>
                    <a:pt x="824" y="674"/>
                    <a:pt x="856" y="611"/>
                  </a:cubicBezTo>
                  <a:cubicBezTo>
                    <a:pt x="887" y="579"/>
                    <a:pt x="887" y="579"/>
                    <a:pt x="919" y="547"/>
                  </a:cubicBezTo>
                  <a:cubicBezTo>
                    <a:pt x="887" y="547"/>
                    <a:pt x="919" y="547"/>
                    <a:pt x="919" y="516"/>
                  </a:cubicBezTo>
                  <a:cubicBezTo>
                    <a:pt x="951" y="484"/>
                    <a:pt x="982" y="452"/>
                    <a:pt x="1014" y="421"/>
                  </a:cubicBezTo>
                  <a:cubicBezTo>
                    <a:pt x="1109" y="326"/>
                    <a:pt x="1109" y="167"/>
                    <a:pt x="1014" y="72"/>
                  </a:cubicBezTo>
                  <a:cubicBezTo>
                    <a:pt x="966" y="25"/>
                    <a:pt x="903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502917" y="1817872"/>
              <a:ext cx="34628" cy="21233"/>
            </a:xfrm>
            <a:custGeom>
              <a:avLst/>
              <a:gdLst/>
              <a:ahLst/>
              <a:cxnLst/>
              <a:rect l="l" t="t" r="r" b="b"/>
              <a:pathLst>
                <a:path w="1078" h="661" extrusionOk="0">
                  <a:moveTo>
                    <a:pt x="262" y="1"/>
                  </a:moveTo>
                  <a:cubicBezTo>
                    <a:pt x="217" y="1"/>
                    <a:pt x="172" y="23"/>
                    <a:pt x="127" y="45"/>
                  </a:cubicBezTo>
                  <a:cubicBezTo>
                    <a:pt x="64" y="77"/>
                    <a:pt x="32" y="140"/>
                    <a:pt x="1" y="172"/>
                  </a:cubicBezTo>
                  <a:cubicBezTo>
                    <a:pt x="1" y="235"/>
                    <a:pt x="1" y="330"/>
                    <a:pt x="32" y="362"/>
                  </a:cubicBezTo>
                  <a:cubicBezTo>
                    <a:pt x="64" y="394"/>
                    <a:pt x="64" y="394"/>
                    <a:pt x="64" y="425"/>
                  </a:cubicBezTo>
                  <a:cubicBezTo>
                    <a:pt x="96" y="457"/>
                    <a:pt x="127" y="489"/>
                    <a:pt x="191" y="489"/>
                  </a:cubicBezTo>
                  <a:cubicBezTo>
                    <a:pt x="381" y="552"/>
                    <a:pt x="571" y="615"/>
                    <a:pt x="761" y="647"/>
                  </a:cubicBezTo>
                  <a:cubicBezTo>
                    <a:pt x="779" y="656"/>
                    <a:pt x="798" y="660"/>
                    <a:pt x="816" y="660"/>
                  </a:cubicBezTo>
                  <a:cubicBezTo>
                    <a:pt x="861" y="660"/>
                    <a:pt x="906" y="638"/>
                    <a:pt x="951" y="615"/>
                  </a:cubicBezTo>
                  <a:cubicBezTo>
                    <a:pt x="1014" y="584"/>
                    <a:pt x="1046" y="552"/>
                    <a:pt x="1077" y="489"/>
                  </a:cubicBezTo>
                  <a:cubicBezTo>
                    <a:pt x="1077" y="425"/>
                    <a:pt x="1077" y="362"/>
                    <a:pt x="1046" y="299"/>
                  </a:cubicBezTo>
                  <a:cubicBezTo>
                    <a:pt x="1014" y="235"/>
                    <a:pt x="951" y="204"/>
                    <a:pt x="887" y="172"/>
                  </a:cubicBezTo>
                  <a:cubicBezTo>
                    <a:pt x="697" y="140"/>
                    <a:pt x="507" y="77"/>
                    <a:pt x="317" y="14"/>
                  </a:cubicBezTo>
                  <a:cubicBezTo>
                    <a:pt x="299" y="4"/>
                    <a:pt x="280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511076" y="1653306"/>
              <a:ext cx="22389" cy="41342"/>
            </a:xfrm>
            <a:custGeom>
              <a:avLst/>
              <a:gdLst/>
              <a:ahLst/>
              <a:cxnLst/>
              <a:rect l="l" t="t" r="r" b="b"/>
              <a:pathLst>
                <a:path w="697" h="1287" extrusionOk="0">
                  <a:moveTo>
                    <a:pt x="425" y="0"/>
                  </a:moveTo>
                  <a:cubicBezTo>
                    <a:pt x="316" y="0"/>
                    <a:pt x="213" y="86"/>
                    <a:pt x="158" y="196"/>
                  </a:cubicBezTo>
                  <a:cubicBezTo>
                    <a:pt x="95" y="450"/>
                    <a:pt x="63" y="703"/>
                    <a:pt x="0" y="956"/>
                  </a:cubicBezTo>
                  <a:cubicBezTo>
                    <a:pt x="0" y="1051"/>
                    <a:pt x="0" y="1115"/>
                    <a:pt x="32" y="1146"/>
                  </a:cubicBezTo>
                  <a:cubicBezTo>
                    <a:pt x="63" y="1210"/>
                    <a:pt x="127" y="1273"/>
                    <a:pt x="190" y="1273"/>
                  </a:cubicBezTo>
                  <a:cubicBezTo>
                    <a:pt x="209" y="1282"/>
                    <a:pt x="227" y="1286"/>
                    <a:pt x="246" y="1286"/>
                  </a:cubicBezTo>
                  <a:cubicBezTo>
                    <a:pt x="291" y="1286"/>
                    <a:pt x="335" y="1264"/>
                    <a:pt x="380" y="1241"/>
                  </a:cubicBezTo>
                  <a:cubicBezTo>
                    <a:pt x="412" y="1210"/>
                    <a:pt x="475" y="1178"/>
                    <a:pt x="475" y="1115"/>
                  </a:cubicBezTo>
                  <a:cubicBezTo>
                    <a:pt x="538" y="830"/>
                    <a:pt x="570" y="576"/>
                    <a:pt x="633" y="323"/>
                  </a:cubicBezTo>
                  <a:cubicBezTo>
                    <a:pt x="697" y="196"/>
                    <a:pt x="602" y="38"/>
                    <a:pt x="475" y="6"/>
                  </a:cubicBezTo>
                  <a:cubicBezTo>
                    <a:pt x="458" y="2"/>
                    <a:pt x="442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363566" y="1598568"/>
              <a:ext cx="41727" cy="28942"/>
            </a:xfrm>
            <a:custGeom>
              <a:avLst/>
              <a:gdLst/>
              <a:ahLst/>
              <a:cxnLst/>
              <a:rect l="l" t="t" r="r" b="b"/>
              <a:pathLst>
                <a:path w="1299" h="901" extrusionOk="0">
                  <a:moveTo>
                    <a:pt x="293" y="0"/>
                  </a:moveTo>
                  <a:cubicBezTo>
                    <a:pt x="204" y="0"/>
                    <a:pt x="106" y="42"/>
                    <a:pt x="63" y="127"/>
                  </a:cubicBezTo>
                  <a:cubicBezTo>
                    <a:pt x="0" y="254"/>
                    <a:pt x="63" y="380"/>
                    <a:pt x="158" y="444"/>
                  </a:cubicBezTo>
                  <a:cubicBezTo>
                    <a:pt x="412" y="602"/>
                    <a:pt x="665" y="729"/>
                    <a:pt x="887" y="855"/>
                  </a:cubicBezTo>
                  <a:cubicBezTo>
                    <a:pt x="932" y="878"/>
                    <a:pt x="976" y="900"/>
                    <a:pt x="1021" y="900"/>
                  </a:cubicBezTo>
                  <a:cubicBezTo>
                    <a:pt x="1040" y="900"/>
                    <a:pt x="1058" y="896"/>
                    <a:pt x="1077" y="887"/>
                  </a:cubicBezTo>
                  <a:cubicBezTo>
                    <a:pt x="1140" y="887"/>
                    <a:pt x="1203" y="824"/>
                    <a:pt x="1235" y="792"/>
                  </a:cubicBezTo>
                  <a:cubicBezTo>
                    <a:pt x="1298" y="665"/>
                    <a:pt x="1267" y="507"/>
                    <a:pt x="1140" y="444"/>
                  </a:cubicBezTo>
                  <a:cubicBezTo>
                    <a:pt x="887" y="317"/>
                    <a:pt x="633" y="190"/>
                    <a:pt x="412" y="32"/>
                  </a:cubicBezTo>
                  <a:cubicBezTo>
                    <a:pt x="380" y="11"/>
                    <a:pt x="338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16" name="Google Shape;1116;p25"/>
          <p:cNvGrpSpPr/>
          <p:nvPr/>
        </p:nvGrpSpPr>
        <p:grpSpPr>
          <a:xfrm>
            <a:off x="-252733" y="3036619"/>
            <a:ext cx="795561" cy="629257"/>
            <a:chOff x="-252733" y="3036618"/>
            <a:chExt cx="795561" cy="629257"/>
          </a:xfrm>
        </p:grpSpPr>
        <p:sp>
          <p:nvSpPr>
            <p:cNvPr id="1117" name="Google Shape;1117;p25"/>
            <p:cNvSpPr/>
            <p:nvPr/>
          </p:nvSpPr>
          <p:spPr>
            <a:xfrm flipH="1">
              <a:off x="-210993" y="3070636"/>
              <a:ext cx="682186" cy="565324"/>
            </a:xfrm>
            <a:custGeom>
              <a:avLst/>
              <a:gdLst/>
              <a:ahLst/>
              <a:cxnLst/>
              <a:rect l="l" t="t" r="r" b="b"/>
              <a:pathLst>
                <a:path w="21237" h="17599" extrusionOk="0">
                  <a:moveTo>
                    <a:pt x="18879" y="552"/>
                  </a:moveTo>
                  <a:cubicBezTo>
                    <a:pt x="19555" y="1220"/>
                    <a:pt x="20043" y="2017"/>
                    <a:pt x="20618" y="2783"/>
                  </a:cubicBezTo>
                  <a:lnTo>
                    <a:pt x="20618" y="2783"/>
                  </a:lnTo>
                  <a:cubicBezTo>
                    <a:pt x="15530" y="6510"/>
                    <a:pt x="10623" y="10538"/>
                    <a:pt x="5624" y="14381"/>
                  </a:cubicBezTo>
                  <a:cubicBezTo>
                    <a:pt x="4480" y="15254"/>
                    <a:pt x="3308" y="16155"/>
                    <a:pt x="2135" y="17004"/>
                  </a:cubicBezTo>
                  <a:lnTo>
                    <a:pt x="2135" y="17004"/>
                  </a:lnTo>
                  <a:cubicBezTo>
                    <a:pt x="1535" y="16254"/>
                    <a:pt x="990" y="15474"/>
                    <a:pt x="607" y="14580"/>
                  </a:cubicBezTo>
                  <a:lnTo>
                    <a:pt x="607" y="14580"/>
                  </a:lnTo>
                  <a:cubicBezTo>
                    <a:pt x="5661" y="10475"/>
                    <a:pt x="10899" y="6585"/>
                    <a:pt x="16075" y="2663"/>
                  </a:cubicBezTo>
                  <a:cubicBezTo>
                    <a:pt x="17009" y="1970"/>
                    <a:pt x="17944" y="1248"/>
                    <a:pt x="18879" y="552"/>
                  </a:cubicBezTo>
                  <a:close/>
                  <a:moveTo>
                    <a:pt x="18886" y="0"/>
                  </a:moveTo>
                  <a:cubicBezTo>
                    <a:pt x="18844" y="0"/>
                    <a:pt x="18803" y="11"/>
                    <a:pt x="18767" y="35"/>
                  </a:cubicBezTo>
                  <a:cubicBezTo>
                    <a:pt x="13636" y="3804"/>
                    <a:pt x="8569" y="7730"/>
                    <a:pt x="3534" y="11657"/>
                  </a:cubicBezTo>
                  <a:cubicBezTo>
                    <a:pt x="2394" y="12544"/>
                    <a:pt x="1254" y="13431"/>
                    <a:pt x="114" y="14349"/>
                  </a:cubicBezTo>
                  <a:cubicBezTo>
                    <a:pt x="0" y="14434"/>
                    <a:pt x="14" y="14551"/>
                    <a:pt x="83" y="14637"/>
                  </a:cubicBezTo>
                  <a:lnTo>
                    <a:pt x="83" y="14637"/>
                  </a:lnTo>
                  <a:cubicBezTo>
                    <a:pt x="527" y="15713"/>
                    <a:pt x="1191" y="16630"/>
                    <a:pt x="1887" y="17516"/>
                  </a:cubicBezTo>
                  <a:cubicBezTo>
                    <a:pt x="1927" y="17576"/>
                    <a:pt x="2006" y="17598"/>
                    <a:pt x="2082" y="17598"/>
                  </a:cubicBezTo>
                  <a:cubicBezTo>
                    <a:pt x="2126" y="17598"/>
                    <a:pt x="2169" y="17591"/>
                    <a:pt x="2204" y="17579"/>
                  </a:cubicBezTo>
                  <a:cubicBezTo>
                    <a:pt x="7524" y="13716"/>
                    <a:pt x="12623" y="9536"/>
                    <a:pt x="17817" y="5545"/>
                  </a:cubicBezTo>
                  <a:cubicBezTo>
                    <a:pt x="18893" y="4690"/>
                    <a:pt x="19970" y="3867"/>
                    <a:pt x="21079" y="3075"/>
                  </a:cubicBezTo>
                  <a:cubicBezTo>
                    <a:pt x="21237" y="2948"/>
                    <a:pt x="21237" y="2822"/>
                    <a:pt x="21142" y="2663"/>
                  </a:cubicBezTo>
                  <a:cubicBezTo>
                    <a:pt x="20445" y="1777"/>
                    <a:pt x="19907" y="827"/>
                    <a:pt x="19083" y="67"/>
                  </a:cubicBezTo>
                  <a:cubicBezTo>
                    <a:pt x="19025" y="27"/>
                    <a:pt x="18954" y="0"/>
                    <a:pt x="18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25"/>
            <p:cNvSpPr/>
            <p:nvPr/>
          </p:nvSpPr>
          <p:spPr>
            <a:xfrm flipH="1">
              <a:off x="-163207" y="3107867"/>
              <a:ext cx="78347" cy="91902"/>
            </a:xfrm>
            <a:custGeom>
              <a:avLst/>
              <a:gdLst/>
              <a:ahLst/>
              <a:cxnLst/>
              <a:rect l="l" t="t" r="r" b="b"/>
              <a:pathLst>
                <a:path w="2439" h="2861" extrusionOk="0">
                  <a:moveTo>
                    <a:pt x="306" y="1"/>
                  </a:moveTo>
                  <a:cubicBezTo>
                    <a:pt x="264" y="1"/>
                    <a:pt x="223" y="15"/>
                    <a:pt x="190" y="48"/>
                  </a:cubicBezTo>
                  <a:cubicBezTo>
                    <a:pt x="63" y="111"/>
                    <a:pt x="0" y="269"/>
                    <a:pt x="95" y="364"/>
                  </a:cubicBezTo>
                  <a:cubicBezTo>
                    <a:pt x="633" y="1219"/>
                    <a:pt x="1330" y="1948"/>
                    <a:pt x="1932" y="2740"/>
                  </a:cubicBezTo>
                  <a:cubicBezTo>
                    <a:pt x="2000" y="2808"/>
                    <a:pt x="2085" y="2860"/>
                    <a:pt x="2175" y="2860"/>
                  </a:cubicBezTo>
                  <a:cubicBezTo>
                    <a:pt x="2209" y="2860"/>
                    <a:pt x="2245" y="2852"/>
                    <a:pt x="2280" y="2835"/>
                  </a:cubicBezTo>
                  <a:cubicBezTo>
                    <a:pt x="2375" y="2771"/>
                    <a:pt x="2439" y="2613"/>
                    <a:pt x="2375" y="2486"/>
                  </a:cubicBezTo>
                  <a:cubicBezTo>
                    <a:pt x="1773" y="1694"/>
                    <a:pt x="1077" y="966"/>
                    <a:pt x="507" y="111"/>
                  </a:cubicBezTo>
                  <a:cubicBezTo>
                    <a:pt x="465" y="49"/>
                    <a:pt x="384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25"/>
            <p:cNvSpPr/>
            <p:nvPr/>
          </p:nvSpPr>
          <p:spPr>
            <a:xfrm flipH="1">
              <a:off x="-252733" y="3036618"/>
              <a:ext cx="129646" cy="129550"/>
            </a:xfrm>
            <a:custGeom>
              <a:avLst/>
              <a:gdLst/>
              <a:ahLst/>
              <a:cxnLst/>
              <a:rect l="l" t="t" r="r" b="b"/>
              <a:pathLst>
                <a:path w="4036" h="4033" extrusionOk="0">
                  <a:moveTo>
                    <a:pt x="2488" y="1"/>
                  </a:moveTo>
                  <a:cubicBezTo>
                    <a:pt x="2106" y="1"/>
                    <a:pt x="1746" y="114"/>
                    <a:pt x="1407" y="271"/>
                  </a:cubicBezTo>
                  <a:cubicBezTo>
                    <a:pt x="964" y="461"/>
                    <a:pt x="520" y="777"/>
                    <a:pt x="172" y="1126"/>
                  </a:cubicBezTo>
                  <a:cubicBezTo>
                    <a:pt x="0" y="1297"/>
                    <a:pt x="170" y="1545"/>
                    <a:pt x="359" y="1545"/>
                  </a:cubicBezTo>
                  <a:cubicBezTo>
                    <a:pt x="414" y="1545"/>
                    <a:pt x="470" y="1524"/>
                    <a:pt x="520" y="1474"/>
                  </a:cubicBezTo>
                  <a:cubicBezTo>
                    <a:pt x="1027" y="967"/>
                    <a:pt x="1724" y="524"/>
                    <a:pt x="2452" y="492"/>
                  </a:cubicBezTo>
                  <a:cubicBezTo>
                    <a:pt x="2769" y="492"/>
                    <a:pt x="3054" y="587"/>
                    <a:pt x="3244" y="872"/>
                  </a:cubicBezTo>
                  <a:cubicBezTo>
                    <a:pt x="3497" y="1284"/>
                    <a:pt x="3529" y="1822"/>
                    <a:pt x="3370" y="2266"/>
                  </a:cubicBezTo>
                  <a:cubicBezTo>
                    <a:pt x="3180" y="2804"/>
                    <a:pt x="2737" y="3216"/>
                    <a:pt x="2357" y="3596"/>
                  </a:cubicBezTo>
                  <a:cubicBezTo>
                    <a:pt x="2190" y="3787"/>
                    <a:pt x="2347" y="4032"/>
                    <a:pt x="2530" y="4032"/>
                  </a:cubicBezTo>
                  <a:cubicBezTo>
                    <a:pt x="2589" y="4032"/>
                    <a:pt x="2651" y="4006"/>
                    <a:pt x="2705" y="3944"/>
                  </a:cubicBezTo>
                  <a:cubicBezTo>
                    <a:pt x="3117" y="3532"/>
                    <a:pt x="3560" y="3089"/>
                    <a:pt x="3782" y="2551"/>
                  </a:cubicBezTo>
                  <a:cubicBezTo>
                    <a:pt x="4035" y="1981"/>
                    <a:pt x="4004" y="1347"/>
                    <a:pt x="3750" y="809"/>
                  </a:cubicBezTo>
                  <a:cubicBezTo>
                    <a:pt x="3560" y="397"/>
                    <a:pt x="3180" y="80"/>
                    <a:pt x="2737" y="17"/>
                  </a:cubicBezTo>
                  <a:cubicBezTo>
                    <a:pt x="2653" y="6"/>
                    <a:pt x="2570" y="1"/>
                    <a:pt x="2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25"/>
            <p:cNvSpPr/>
            <p:nvPr/>
          </p:nvSpPr>
          <p:spPr>
            <a:xfrm flipH="1">
              <a:off x="397505" y="3529193"/>
              <a:ext cx="145322" cy="136681"/>
            </a:xfrm>
            <a:custGeom>
              <a:avLst/>
              <a:gdLst/>
              <a:ahLst/>
              <a:cxnLst/>
              <a:rect l="l" t="t" r="r" b="b"/>
              <a:pathLst>
                <a:path w="4524" h="4255" extrusionOk="0">
                  <a:moveTo>
                    <a:pt x="2502" y="1"/>
                  </a:moveTo>
                  <a:cubicBezTo>
                    <a:pt x="2429" y="1"/>
                    <a:pt x="2358" y="32"/>
                    <a:pt x="2312" y="106"/>
                  </a:cubicBezTo>
                  <a:cubicBezTo>
                    <a:pt x="1552" y="1341"/>
                    <a:pt x="665" y="2544"/>
                    <a:pt x="64" y="3875"/>
                  </a:cubicBezTo>
                  <a:cubicBezTo>
                    <a:pt x="0" y="4033"/>
                    <a:pt x="95" y="4223"/>
                    <a:pt x="285" y="4255"/>
                  </a:cubicBezTo>
                  <a:cubicBezTo>
                    <a:pt x="982" y="4255"/>
                    <a:pt x="1647" y="4096"/>
                    <a:pt x="2312" y="3906"/>
                  </a:cubicBezTo>
                  <a:cubicBezTo>
                    <a:pt x="2977" y="3716"/>
                    <a:pt x="3642" y="3463"/>
                    <a:pt x="4276" y="3146"/>
                  </a:cubicBezTo>
                  <a:cubicBezTo>
                    <a:pt x="4523" y="3036"/>
                    <a:pt x="4364" y="2711"/>
                    <a:pt x="4131" y="2711"/>
                  </a:cubicBezTo>
                  <a:cubicBezTo>
                    <a:pt x="4096" y="2711"/>
                    <a:pt x="4059" y="2718"/>
                    <a:pt x="4022" y="2734"/>
                  </a:cubicBezTo>
                  <a:cubicBezTo>
                    <a:pt x="3420" y="3019"/>
                    <a:pt x="2787" y="3241"/>
                    <a:pt x="2154" y="3431"/>
                  </a:cubicBezTo>
                  <a:cubicBezTo>
                    <a:pt x="1683" y="3555"/>
                    <a:pt x="1192" y="3679"/>
                    <a:pt x="697" y="3727"/>
                  </a:cubicBezTo>
                  <a:lnTo>
                    <a:pt x="697" y="3727"/>
                  </a:lnTo>
                  <a:cubicBezTo>
                    <a:pt x="1281" y="2553"/>
                    <a:pt x="2044" y="1469"/>
                    <a:pt x="2755" y="359"/>
                  </a:cubicBezTo>
                  <a:cubicBezTo>
                    <a:pt x="2867" y="180"/>
                    <a:pt x="2678" y="1"/>
                    <a:pt x="2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25"/>
            <p:cNvSpPr/>
            <p:nvPr/>
          </p:nvSpPr>
          <p:spPr>
            <a:xfrm flipH="1">
              <a:off x="472222" y="3603398"/>
              <a:ext cx="59555" cy="54351"/>
            </a:xfrm>
            <a:custGeom>
              <a:avLst/>
              <a:gdLst/>
              <a:ahLst/>
              <a:cxnLst/>
              <a:rect l="l" t="t" r="r" b="b"/>
              <a:pathLst>
                <a:path w="1854" h="1692" extrusionOk="0">
                  <a:moveTo>
                    <a:pt x="949" y="1"/>
                  </a:moveTo>
                  <a:cubicBezTo>
                    <a:pt x="833" y="1"/>
                    <a:pt x="723" y="120"/>
                    <a:pt x="765" y="266"/>
                  </a:cubicBezTo>
                  <a:cubicBezTo>
                    <a:pt x="765" y="298"/>
                    <a:pt x="765" y="298"/>
                    <a:pt x="765" y="329"/>
                  </a:cubicBezTo>
                  <a:cubicBezTo>
                    <a:pt x="733" y="393"/>
                    <a:pt x="733" y="424"/>
                    <a:pt x="796" y="488"/>
                  </a:cubicBezTo>
                  <a:cubicBezTo>
                    <a:pt x="796" y="519"/>
                    <a:pt x="796" y="519"/>
                    <a:pt x="796" y="519"/>
                  </a:cubicBezTo>
                  <a:cubicBezTo>
                    <a:pt x="796" y="519"/>
                    <a:pt x="796" y="551"/>
                    <a:pt x="796" y="551"/>
                  </a:cubicBezTo>
                  <a:cubicBezTo>
                    <a:pt x="763" y="538"/>
                    <a:pt x="730" y="532"/>
                    <a:pt x="699" y="532"/>
                  </a:cubicBezTo>
                  <a:cubicBezTo>
                    <a:pt x="580" y="532"/>
                    <a:pt x="486" y="622"/>
                    <a:pt x="511" y="773"/>
                  </a:cubicBezTo>
                  <a:cubicBezTo>
                    <a:pt x="511" y="773"/>
                    <a:pt x="543" y="804"/>
                    <a:pt x="543" y="804"/>
                  </a:cubicBezTo>
                  <a:cubicBezTo>
                    <a:pt x="511" y="868"/>
                    <a:pt x="511" y="931"/>
                    <a:pt x="511" y="963"/>
                  </a:cubicBezTo>
                  <a:cubicBezTo>
                    <a:pt x="416" y="1026"/>
                    <a:pt x="321" y="1121"/>
                    <a:pt x="258" y="1216"/>
                  </a:cubicBezTo>
                  <a:cubicBezTo>
                    <a:pt x="258" y="1216"/>
                    <a:pt x="258" y="1248"/>
                    <a:pt x="258" y="1248"/>
                  </a:cubicBezTo>
                  <a:cubicBezTo>
                    <a:pt x="226" y="1248"/>
                    <a:pt x="195" y="1279"/>
                    <a:pt x="163" y="1311"/>
                  </a:cubicBezTo>
                  <a:cubicBezTo>
                    <a:pt x="163" y="1311"/>
                    <a:pt x="131" y="1311"/>
                    <a:pt x="131" y="1343"/>
                  </a:cubicBezTo>
                  <a:cubicBezTo>
                    <a:pt x="0" y="1474"/>
                    <a:pt x="129" y="1691"/>
                    <a:pt x="267" y="1691"/>
                  </a:cubicBezTo>
                  <a:cubicBezTo>
                    <a:pt x="296" y="1691"/>
                    <a:pt x="325" y="1681"/>
                    <a:pt x="353" y="1660"/>
                  </a:cubicBezTo>
                  <a:cubicBezTo>
                    <a:pt x="385" y="1628"/>
                    <a:pt x="385" y="1628"/>
                    <a:pt x="416" y="1628"/>
                  </a:cubicBezTo>
                  <a:cubicBezTo>
                    <a:pt x="448" y="1565"/>
                    <a:pt x="511" y="1533"/>
                    <a:pt x="575" y="1501"/>
                  </a:cubicBezTo>
                  <a:lnTo>
                    <a:pt x="606" y="1501"/>
                  </a:lnTo>
                  <a:cubicBezTo>
                    <a:pt x="606" y="1470"/>
                    <a:pt x="638" y="1470"/>
                    <a:pt x="638" y="1470"/>
                  </a:cubicBezTo>
                  <a:cubicBezTo>
                    <a:pt x="655" y="1470"/>
                    <a:pt x="663" y="1460"/>
                    <a:pt x="666" y="1452"/>
                  </a:cubicBezTo>
                  <a:lnTo>
                    <a:pt x="666" y="1452"/>
                  </a:lnTo>
                  <a:cubicBezTo>
                    <a:pt x="643" y="1574"/>
                    <a:pt x="707" y="1691"/>
                    <a:pt x="860" y="1691"/>
                  </a:cubicBezTo>
                  <a:cubicBezTo>
                    <a:pt x="986" y="1691"/>
                    <a:pt x="1050" y="1565"/>
                    <a:pt x="1050" y="1470"/>
                  </a:cubicBezTo>
                  <a:lnTo>
                    <a:pt x="1081" y="1470"/>
                  </a:lnTo>
                  <a:cubicBezTo>
                    <a:pt x="1176" y="1470"/>
                    <a:pt x="1271" y="1438"/>
                    <a:pt x="1271" y="1343"/>
                  </a:cubicBezTo>
                  <a:cubicBezTo>
                    <a:pt x="1303" y="1343"/>
                    <a:pt x="1303" y="1374"/>
                    <a:pt x="1335" y="1374"/>
                  </a:cubicBezTo>
                  <a:cubicBezTo>
                    <a:pt x="1358" y="1421"/>
                    <a:pt x="1398" y="1450"/>
                    <a:pt x="1443" y="1450"/>
                  </a:cubicBezTo>
                  <a:cubicBezTo>
                    <a:pt x="1459" y="1450"/>
                    <a:pt x="1476" y="1446"/>
                    <a:pt x="1493" y="1438"/>
                  </a:cubicBezTo>
                  <a:cubicBezTo>
                    <a:pt x="1526" y="1451"/>
                    <a:pt x="1562" y="1457"/>
                    <a:pt x="1597" y="1457"/>
                  </a:cubicBezTo>
                  <a:cubicBezTo>
                    <a:pt x="1730" y="1457"/>
                    <a:pt x="1853" y="1367"/>
                    <a:pt x="1778" y="1216"/>
                  </a:cubicBezTo>
                  <a:cubicBezTo>
                    <a:pt x="1778" y="1184"/>
                    <a:pt x="1778" y="1184"/>
                    <a:pt x="1778" y="1153"/>
                  </a:cubicBezTo>
                  <a:cubicBezTo>
                    <a:pt x="1715" y="994"/>
                    <a:pt x="1620" y="868"/>
                    <a:pt x="1525" y="741"/>
                  </a:cubicBezTo>
                  <a:cubicBezTo>
                    <a:pt x="1398" y="519"/>
                    <a:pt x="1271" y="298"/>
                    <a:pt x="1113" y="108"/>
                  </a:cubicBezTo>
                  <a:cubicBezTo>
                    <a:pt x="1070" y="32"/>
                    <a:pt x="1009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25"/>
            <p:cNvSpPr/>
            <p:nvPr/>
          </p:nvSpPr>
          <p:spPr>
            <a:xfrm flipH="1">
              <a:off x="26391" y="3246253"/>
              <a:ext cx="383768" cy="291994"/>
            </a:xfrm>
            <a:custGeom>
              <a:avLst/>
              <a:gdLst/>
              <a:ahLst/>
              <a:cxnLst/>
              <a:rect l="l" t="t" r="r" b="b"/>
              <a:pathLst>
                <a:path w="11947" h="9090" extrusionOk="0">
                  <a:moveTo>
                    <a:pt x="11621" y="0"/>
                  </a:moveTo>
                  <a:cubicBezTo>
                    <a:pt x="11578" y="0"/>
                    <a:pt x="11532" y="14"/>
                    <a:pt x="11483" y="47"/>
                  </a:cubicBezTo>
                  <a:cubicBezTo>
                    <a:pt x="7714" y="2865"/>
                    <a:pt x="3977" y="5747"/>
                    <a:pt x="209" y="8597"/>
                  </a:cubicBezTo>
                  <a:cubicBezTo>
                    <a:pt x="1" y="8779"/>
                    <a:pt x="134" y="9089"/>
                    <a:pt x="329" y="9089"/>
                  </a:cubicBezTo>
                  <a:cubicBezTo>
                    <a:pt x="372" y="9089"/>
                    <a:pt x="417" y="9075"/>
                    <a:pt x="462" y="9041"/>
                  </a:cubicBezTo>
                  <a:cubicBezTo>
                    <a:pt x="4231" y="6190"/>
                    <a:pt x="7968" y="3309"/>
                    <a:pt x="11736" y="490"/>
                  </a:cubicBezTo>
                  <a:cubicBezTo>
                    <a:pt x="11947" y="332"/>
                    <a:pt x="11830" y="0"/>
                    <a:pt x="11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25"/>
            <p:cNvSpPr/>
            <p:nvPr/>
          </p:nvSpPr>
          <p:spPr>
            <a:xfrm flipH="1">
              <a:off x="6121" y="3275678"/>
              <a:ext cx="383671" cy="291062"/>
            </a:xfrm>
            <a:custGeom>
              <a:avLst/>
              <a:gdLst/>
              <a:ahLst/>
              <a:cxnLst/>
              <a:rect l="l" t="t" r="r" b="b"/>
              <a:pathLst>
                <a:path w="11944" h="9061" extrusionOk="0">
                  <a:moveTo>
                    <a:pt x="11645" y="0"/>
                  </a:moveTo>
                  <a:cubicBezTo>
                    <a:pt x="11604" y="0"/>
                    <a:pt x="11560" y="15"/>
                    <a:pt x="11514" y="49"/>
                  </a:cubicBezTo>
                  <a:cubicBezTo>
                    <a:pt x="7714" y="2868"/>
                    <a:pt x="3977" y="5718"/>
                    <a:pt x="208" y="8600"/>
                  </a:cubicBezTo>
                  <a:cubicBezTo>
                    <a:pt x="1" y="8755"/>
                    <a:pt x="133" y="9060"/>
                    <a:pt x="328" y="9060"/>
                  </a:cubicBezTo>
                  <a:cubicBezTo>
                    <a:pt x="370" y="9060"/>
                    <a:pt x="416" y="9046"/>
                    <a:pt x="462" y="9011"/>
                  </a:cubicBezTo>
                  <a:cubicBezTo>
                    <a:pt x="4230" y="6161"/>
                    <a:pt x="7967" y="3279"/>
                    <a:pt x="11736" y="461"/>
                  </a:cubicBezTo>
                  <a:cubicBezTo>
                    <a:pt x="11944" y="305"/>
                    <a:pt x="11832" y="0"/>
                    <a:pt x="11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24" name="Google Shape;1124;p25"/>
          <p:cNvSpPr/>
          <p:nvPr/>
        </p:nvSpPr>
        <p:spPr>
          <a:xfrm>
            <a:off x="369062" y="2624702"/>
            <a:ext cx="260674" cy="277795"/>
          </a:xfrm>
          <a:custGeom>
            <a:avLst/>
            <a:gdLst/>
            <a:ahLst/>
            <a:cxnLst/>
            <a:rect l="l" t="t" r="r" b="b"/>
            <a:pathLst>
              <a:path w="8115" h="8648" extrusionOk="0">
                <a:moveTo>
                  <a:pt x="3252" y="1584"/>
                </a:moveTo>
                <a:cubicBezTo>
                  <a:pt x="3266" y="1584"/>
                  <a:pt x="3280" y="1584"/>
                  <a:pt x="3295" y="1586"/>
                </a:cubicBezTo>
                <a:cubicBezTo>
                  <a:pt x="4055" y="1713"/>
                  <a:pt x="4688" y="2789"/>
                  <a:pt x="5100" y="3581"/>
                </a:cubicBezTo>
                <a:cubicBezTo>
                  <a:pt x="4340" y="3929"/>
                  <a:pt x="3485" y="4024"/>
                  <a:pt x="2725" y="4309"/>
                </a:cubicBezTo>
                <a:cubicBezTo>
                  <a:pt x="2630" y="4341"/>
                  <a:pt x="2535" y="4404"/>
                  <a:pt x="2471" y="4468"/>
                </a:cubicBezTo>
                <a:cubicBezTo>
                  <a:pt x="2471" y="2980"/>
                  <a:pt x="2623" y="1584"/>
                  <a:pt x="3252" y="1584"/>
                </a:cubicBezTo>
                <a:close/>
                <a:moveTo>
                  <a:pt x="3221" y="1"/>
                </a:moveTo>
                <a:cubicBezTo>
                  <a:pt x="3193" y="1"/>
                  <a:pt x="3164" y="1"/>
                  <a:pt x="3136" y="2"/>
                </a:cubicBezTo>
                <a:cubicBezTo>
                  <a:pt x="1" y="97"/>
                  <a:pt x="919" y="6019"/>
                  <a:pt x="1046" y="7888"/>
                </a:cubicBezTo>
                <a:cubicBezTo>
                  <a:pt x="1094" y="8395"/>
                  <a:pt x="1521" y="8648"/>
                  <a:pt x="1925" y="8648"/>
                </a:cubicBezTo>
                <a:cubicBezTo>
                  <a:pt x="2329" y="8648"/>
                  <a:pt x="2709" y="8395"/>
                  <a:pt x="2661" y="7888"/>
                </a:cubicBezTo>
                <a:cubicBezTo>
                  <a:pt x="2630" y="7635"/>
                  <a:pt x="2566" y="6780"/>
                  <a:pt x="2503" y="5798"/>
                </a:cubicBezTo>
                <a:lnTo>
                  <a:pt x="2503" y="5798"/>
                </a:lnTo>
                <a:cubicBezTo>
                  <a:pt x="2599" y="5874"/>
                  <a:pt x="2718" y="5916"/>
                  <a:pt x="2853" y="5916"/>
                </a:cubicBezTo>
                <a:cubicBezTo>
                  <a:pt x="2941" y="5916"/>
                  <a:pt x="3036" y="5899"/>
                  <a:pt x="3136" y="5861"/>
                </a:cubicBezTo>
                <a:cubicBezTo>
                  <a:pt x="4023" y="5544"/>
                  <a:pt x="4941" y="5386"/>
                  <a:pt x="5796" y="5038"/>
                </a:cubicBezTo>
                <a:cubicBezTo>
                  <a:pt x="6081" y="5639"/>
                  <a:pt x="6303" y="6273"/>
                  <a:pt x="6430" y="6906"/>
                </a:cubicBezTo>
                <a:cubicBezTo>
                  <a:pt x="6519" y="7314"/>
                  <a:pt x="6823" y="7491"/>
                  <a:pt x="7141" y="7491"/>
                </a:cubicBezTo>
                <a:cubicBezTo>
                  <a:pt x="7613" y="7491"/>
                  <a:pt x="8114" y="7100"/>
                  <a:pt x="7982" y="6495"/>
                </a:cubicBezTo>
                <a:cubicBezTo>
                  <a:pt x="7512" y="4395"/>
                  <a:pt x="5863" y="1"/>
                  <a:pt x="32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5" name="Google Shape;1125;p25"/>
          <p:cNvSpPr/>
          <p:nvPr/>
        </p:nvSpPr>
        <p:spPr>
          <a:xfrm>
            <a:off x="8705952" y="781972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6" name="Google Shape;1126;p25"/>
          <p:cNvSpPr/>
          <p:nvPr/>
        </p:nvSpPr>
        <p:spPr>
          <a:xfrm>
            <a:off x="8705952" y="1104102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7" name="Google Shape;1127;p25"/>
          <p:cNvSpPr/>
          <p:nvPr/>
        </p:nvSpPr>
        <p:spPr>
          <a:xfrm>
            <a:off x="8705952" y="142622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8" name="Google Shape;1128;p25"/>
          <p:cNvSpPr/>
          <p:nvPr/>
        </p:nvSpPr>
        <p:spPr>
          <a:xfrm>
            <a:off x="8705952" y="174835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9" name="Google Shape;1129;p25"/>
          <p:cNvSpPr/>
          <p:nvPr/>
        </p:nvSpPr>
        <p:spPr>
          <a:xfrm>
            <a:off x="8705952" y="2070487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0" name="Google Shape;1130;p25"/>
          <p:cNvSpPr/>
          <p:nvPr/>
        </p:nvSpPr>
        <p:spPr>
          <a:xfrm>
            <a:off x="8705952" y="23916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1" name="Google Shape;1131;p25"/>
          <p:cNvSpPr/>
          <p:nvPr/>
        </p:nvSpPr>
        <p:spPr>
          <a:xfrm>
            <a:off x="8705952" y="2713759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2" name="Google Shape;1132;p25"/>
          <p:cNvSpPr/>
          <p:nvPr/>
        </p:nvSpPr>
        <p:spPr>
          <a:xfrm>
            <a:off x="8705952" y="3035887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33" name="Google Shape;1133;p25"/>
          <p:cNvGrpSpPr/>
          <p:nvPr/>
        </p:nvGrpSpPr>
        <p:grpSpPr>
          <a:xfrm>
            <a:off x="6331458" y="4316577"/>
            <a:ext cx="913435" cy="635126"/>
            <a:chOff x="6331457" y="4316576"/>
            <a:chExt cx="913435" cy="635126"/>
          </a:xfrm>
        </p:grpSpPr>
        <p:sp>
          <p:nvSpPr>
            <p:cNvPr id="1134" name="Google Shape;1134;p25"/>
            <p:cNvSpPr/>
            <p:nvPr/>
          </p:nvSpPr>
          <p:spPr>
            <a:xfrm>
              <a:off x="6331457" y="4316576"/>
              <a:ext cx="913435" cy="635126"/>
            </a:xfrm>
            <a:custGeom>
              <a:avLst/>
              <a:gdLst/>
              <a:ahLst/>
              <a:cxnLst/>
              <a:rect l="l" t="t" r="r" b="b"/>
              <a:pathLst>
                <a:path w="28436" h="19772" extrusionOk="0">
                  <a:moveTo>
                    <a:pt x="7593" y="581"/>
                  </a:moveTo>
                  <a:cubicBezTo>
                    <a:pt x="9625" y="1400"/>
                    <a:pt x="11714" y="2047"/>
                    <a:pt x="13773" y="2754"/>
                  </a:cubicBezTo>
                  <a:cubicBezTo>
                    <a:pt x="16877" y="3799"/>
                    <a:pt x="19980" y="4844"/>
                    <a:pt x="23084" y="5953"/>
                  </a:cubicBezTo>
                  <a:cubicBezTo>
                    <a:pt x="24551" y="6461"/>
                    <a:pt x="26019" y="6994"/>
                    <a:pt x="27486" y="7552"/>
                  </a:cubicBezTo>
                  <a:lnTo>
                    <a:pt x="27486" y="7552"/>
                  </a:lnTo>
                  <a:cubicBezTo>
                    <a:pt x="20762" y="10906"/>
                    <a:pt x="13830" y="13872"/>
                    <a:pt x="6837" y="16657"/>
                  </a:cubicBezTo>
                  <a:cubicBezTo>
                    <a:pt x="4773" y="17483"/>
                    <a:pt x="2708" y="18309"/>
                    <a:pt x="643" y="19109"/>
                  </a:cubicBezTo>
                  <a:lnTo>
                    <a:pt x="643" y="19109"/>
                  </a:lnTo>
                  <a:cubicBezTo>
                    <a:pt x="2550" y="12810"/>
                    <a:pt x="4706" y="6491"/>
                    <a:pt x="7593" y="581"/>
                  </a:cubicBezTo>
                  <a:close/>
                  <a:moveTo>
                    <a:pt x="7463" y="1"/>
                  </a:moveTo>
                  <a:cubicBezTo>
                    <a:pt x="7392" y="1"/>
                    <a:pt x="7324" y="35"/>
                    <a:pt x="7284" y="118"/>
                  </a:cubicBezTo>
                  <a:lnTo>
                    <a:pt x="7284" y="118"/>
                  </a:lnTo>
                  <a:cubicBezTo>
                    <a:pt x="7279" y="127"/>
                    <a:pt x="7275" y="137"/>
                    <a:pt x="7271" y="146"/>
                  </a:cubicBezTo>
                  <a:lnTo>
                    <a:pt x="7271" y="146"/>
                  </a:lnTo>
                  <a:cubicBezTo>
                    <a:pt x="4236" y="6284"/>
                    <a:pt x="2022" y="12896"/>
                    <a:pt x="29" y="19444"/>
                  </a:cubicBezTo>
                  <a:cubicBezTo>
                    <a:pt x="1" y="19583"/>
                    <a:pt x="120" y="19771"/>
                    <a:pt x="279" y="19771"/>
                  </a:cubicBezTo>
                  <a:cubicBezTo>
                    <a:pt x="300" y="19771"/>
                    <a:pt x="323" y="19768"/>
                    <a:pt x="345" y="19760"/>
                  </a:cubicBezTo>
                  <a:cubicBezTo>
                    <a:pt x="7851" y="16847"/>
                    <a:pt x="15325" y="13838"/>
                    <a:pt x="22609" y="10450"/>
                  </a:cubicBezTo>
                  <a:cubicBezTo>
                    <a:pt x="24509" y="9563"/>
                    <a:pt x="26377" y="8676"/>
                    <a:pt x="28214" y="7726"/>
                  </a:cubicBezTo>
                  <a:cubicBezTo>
                    <a:pt x="28436" y="7631"/>
                    <a:pt x="28341" y="7346"/>
                    <a:pt x="28151" y="7283"/>
                  </a:cubicBezTo>
                  <a:cubicBezTo>
                    <a:pt x="22355" y="5034"/>
                    <a:pt x="16402" y="3166"/>
                    <a:pt x="10511" y="1107"/>
                  </a:cubicBezTo>
                  <a:cubicBezTo>
                    <a:pt x="9544" y="764"/>
                    <a:pt x="8545" y="421"/>
                    <a:pt x="7607" y="47"/>
                  </a:cubicBezTo>
                  <a:lnTo>
                    <a:pt x="7607" y="47"/>
                  </a:lnTo>
                  <a:cubicBezTo>
                    <a:pt x="7563" y="18"/>
                    <a:pt x="7512" y="1"/>
                    <a:pt x="7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6483046" y="4436620"/>
              <a:ext cx="517718" cy="361507"/>
            </a:xfrm>
            <a:custGeom>
              <a:avLst/>
              <a:gdLst/>
              <a:ahLst/>
              <a:cxnLst/>
              <a:rect l="l" t="t" r="r" b="b"/>
              <a:pathLst>
                <a:path w="16117" h="11254" extrusionOk="0">
                  <a:moveTo>
                    <a:pt x="4427" y="582"/>
                  </a:moveTo>
                  <a:cubicBezTo>
                    <a:pt x="5984" y="1210"/>
                    <a:pt x="7597" y="1698"/>
                    <a:pt x="9181" y="2216"/>
                  </a:cubicBezTo>
                  <a:cubicBezTo>
                    <a:pt x="11186" y="2913"/>
                    <a:pt x="13192" y="3584"/>
                    <a:pt x="15197" y="4351"/>
                  </a:cubicBezTo>
                  <a:lnTo>
                    <a:pt x="15197" y="4351"/>
                  </a:lnTo>
                  <a:cubicBezTo>
                    <a:pt x="10447" y="6684"/>
                    <a:pt x="5560" y="8688"/>
                    <a:pt x="642" y="10602"/>
                  </a:cubicBezTo>
                  <a:lnTo>
                    <a:pt x="642" y="10602"/>
                  </a:lnTo>
                  <a:cubicBezTo>
                    <a:pt x="1693" y="7210"/>
                    <a:pt x="2867" y="3801"/>
                    <a:pt x="4427" y="582"/>
                  </a:cubicBezTo>
                  <a:close/>
                  <a:moveTo>
                    <a:pt x="4279" y="1"/>
                  </a:moveTo>
                  <a:cubicBezTo>
                    <a:pt x="4204" y="1"/>
                    <a:pt x="4131" y="37"/>
                    <a:pt x="4082" y="126"/>
                  </a:cubicBezTo>
                  <a:cubicBezTo>
                    <a:pt x="2372" y="3578"/>
                    <a:pt x="1137" y="7251"/>
                    <a:pt x="28" y="10925"/>
                  </a:cubicBezTo>
                  <a:cubicBezTo>
                    <a:pt x="1" y="11089"/>
                    <a:pt x="116" y="11254"/>
                    <a:pt x="271" y="11254"/>
                  </a:cubicBezTo>
                  <a:cubicBezTo>
                    <a:pt x="295" y="11254"/>
                    <a:pt x="320" y="11250"/>
                    <a:pt x="345" y="11241"/>
                  </a:cubicBezTo>
                  <a:cubicBezTo>
                    <a:pt x="5602" y="9183"/>
                    <a:pt x="10859" y="7061"/>
                    <a:pt x="15926" y="4528"/>
                  </a:cubicBezTo>
                  <a:cubicBezTo>
                    <a:pt x="16116" y="4433"/>
                    <a:pt x="16053" y="4148"/>
                    <a:pt x="15863" y="4084"/>
                  </a:cubicBezTo>
                  <a:cubicBezTo>
                    <a:pt x="13709" y="3229"/>
                    <a:pt x="11493" y="2501"/>
                    <a:pt x="9307" y="1741"/>
                  </a:cubicBezTo>
                  <a:cubicBezTo>
                    <a:pt x="7687" y="1211"/>
                    <a:pt x="6036" y="712"/>
                    <a:pt x="4445" y="63"/>
                  </a:cubicBezTo>
                  <a:lnTo>
                    <a:pt x="4445" y="63"/>
                  </a:lnTo>
                  <a:cubicBezTo>
                    <a:pt x="4397" y="24"/>
                    <a:pt x="4338" y="1"/>
                    <a:pt x="4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25"/>
            <p:cNvSpPr/>
            <p:nvPr/>
          </p:nvSpPr>
          <p:spPr>
            <a:xfrm>
              <a:off x="6496152" y="4837999"/>
              <a:ext cx="27497" cy="42562"/>
            </a:xfrm>
            <a:custGeom>
              <a:avLst/>
              <a:gdLst/>
              <a:ahLst/>
              <a:cxnLst/>
              <a:rect l="l" t="t" r="r" b="b"/>
              <a:pathLst>
                <a:path w="856" h="1325" extrusionOk="0">
                  <a:moveTo>
                    <a:pt x="256" y="0"/>
                  </a:moveTo>
                  <a:cubicBezTo>
                    <a:pt x="203" y="0"/>
                    <a:pt x="149" y="22"/>
                    <a:pt x="127" y="45"/>
                  </a:cubicBezTo>
                  <a:cubicBezTo>
                    <a:pt x="64" y="76"/>
                    <a:pt x="0" y="108"/>
                    <a:pt x="0" y="171"/>
                  </a:cubicBezTo>
                  <a:cubicBezTo>
                    <a:pt x="0" y="266"/>
                    <a:pt x="0" y="298"/>
                    <a:pt x="32" y="361"/>
                  </a:cubicBezTo>
                  <a:cubicBezTo>
                    <a:pt x="159" y="647"/>
                    <a:pt x="285" y="932"/>
                    <a:pt x="412" y="1217"/>
                  </a:cubicBezTo>
                  <a:cubicBezTo>
                    <a:pt x="412" y="1248"/>
                    <a:pt x="507" y="1312"/>
                    <a:pt x="539" y="1312"/>
                  </a:cubicBezTo>
                  <a:cubicBezTo>
                    <a:pt x="557" y="1321"/>
                    <a:pt x="576" y="1325"/>
                    <a:pt x="594" y="1325"/>
                  </a:cubicBezTo>
                  <a:cubicBezTo>
                    <a:pt x="639" y="1325"/>
                    <a:pt x="684" y="1302"/>
                    <a:pt x="729" y="1280"/>
                  </a:cubicBezTo>
                  <a:cubicBezTo>
                    <a:pt x="792" y="1248"/>
                    <a:pt x="824" y="1217"/>
                    <a:pt x="855" y="1153"/>
                  </a:cubicBezTo>
                  <a:cubicBezTo>
                    <a:pt x="855" y="1090"/>
                    <a:pt x="855" y="1027"/>
                    <a:pt x="824" y="963"/>
                  </a:cubicBezTo>
                  <a:cubicBezTo>
                    <a:pt x="697" y="678"/>
                    <a:pt x="570" y="393"/>
                    <a:pt x="444" y="140"/>
                  </a:cubicBezTo>
                  <a:cubicBezTo>
                    <a:pt x="412" y="76"/>
                    <a:pt x="349" y="13"/>
                    <a:pt x="317" y="13"/>
                  </a:cubicBezTo>
                  <a:cubicBezTo>
                    <a:pt x="298" y="4"/>
                    <a:pt x="277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25"/>
            <p:cNvSpPr/>
            <p:nvPr/>
          </p:nvSpPr>
          <p:spPr>
            <a:xfrm>
              <a:off x="6617193" y="4773303"/>
              <a:ext cx="32604" cy="50882"/>
            </a:xfrm>
            <a:custGeom>
              <a:avLst/>
              <a:gdLst/>
              <a:ahLst/>
              <a:cxnLst/>
              <a:rect l="l" t="t" r="r" b="b"/>
              <a:pathLst>
                <a:path w="1015" h="1584" extrusionOk="0">
                  <a:moveTo>
                    <a:pt x="267" y="0"/>
                  </a:moveTo>
                  <a:cubicBezTo>
                    <a:pt x="219" y="0"/>
                    <a:pt x="170" y="11"/>
                    <a:pt x="128" y="32"/>
                  </a:cubicBezTo>
                  <a:cubicBezTo>
                    <a:pt x="33" y="127"/>
                    <a:pt x="1" y="254"/>
                    <a:pt x="64" y="380"/>
                  </a:cubicBezTo>
                  <a:cubicBezTo>
                    <a:pt x="223" y="729"/>
                    <a:pt x="381" y="1109"/>
                    <a:pt x="539" y="1457"/>
                  </a:cubicBezTo>
                  <a:cubicBezTo>
                    <a:pt x="582" y="1542"/>
                    <a:pt x="666" y="1584"/>
                    <a:pt x="755" y="1584"/>
                  </a:cubicBezTo>
                  <a:cubicBezTo>
                    <a:pt x="800" y="1584"/>
                    <a:pt x="845" y="1573"/>
                    <a:pt x="888" y="1552"/>
                  </a:cubicBezTo>
                  <a:cubicBezTo>
                    <a:pt x="1014" y="1457"/>
                    <a:pt x="1014" y="1330"/>
                    <a:pt x="951" y="1204"/>
                  </a:cubicBezTo>
                  <a:cubicBezTo>
                    <a:pt x="793" y="855"/>
                    <a:pt x="634" y="475"/>
                    <a:pt x="476" y="127"/>
                  </a:cubicBezTo>
                  <a:cubicBezTo>
                    <a:pt x="455" y="43"/>
                    <a:pt x="36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25"/>
            <p:cNvSpPr/>
            <p:nvPr/>
          </p:nvSpPr>
          <p:spPr>
            <a:xfrm>
              <a:off x="6765731" y="4726082"/>
              <a:ext cx="28525" cy="42145"/>
            </a:xfrm>
            <a:custGeom>
              <a:avLst/>
              <a:gdLst/>
              <a:ahLst/>
              <a:cxnLst/>
              <a:rect l="l" t="t" r="r" b="b"/>
              <a:pathLst>
                <a:path w="888" h="1312" extrusionOk="0">
                  <a:moveTo>
                    <a:pt x="262" y="0"/>
                  </a:moveTo>
                  <a:cubicBezTo>
                    <a:pt x="217" y="0"/>
                    <a:pt x="172" y="23"/>
                    <a:pt x="127" y="45"/>
                  </a:cubicBezTo>
                  <a:cubicBezTo>
                    <a:pt x="96" y="77"/>
                    <a:pt x="32" y="109"/>
                    <a:pt x="32" y="172"/>
                  </a:cubicBezTo>
                  <a:cubicBezTo>
                    <a:pt x="1" y="235"/>
                    <a:pt x="1" y="299"/>
                    <a:pt x="32" y="362"/>
                  </a:cubicBezTo>
                  <a:cubicBezTo>
                    <a:pt x="159" y="647"/>
                    <a:pt x="286" y="932"/>
                    <a:pt x="412" y="1185"/>
                  </a:cubicBezTo>
                  <a:cubicBezTo>
                    <a:pt x="444" y="1249"/>
                    <a:pt x="507" y="1312"/>
                    <a:pt x="571" y="1312"/>
                  </a:cubicBezTo>
                  <a:cubicBezTo>
                    <a:pt x="602" y="1312"/>
                    <a:pt x="697" y="1312"/>
                    <a:pt x="761" y="1280"/>
                  </a:cubicBezTo>
                  <a:cubicBezTo>
                    <a:pt x="792" y="1249"/>
                    <a:pt x="856" y="1217"/>
                    <a:pt x="856" y="1154"/>
                  </a:cubicBezTo>
                  <a:cubicBezTo>
                    <a:pt x="887" y="1090"/>
                    <a:pt x="856" y="1027"/>
                    <a:pt x="824" y="964"/>
                  </a:cubicBezTo>
                  <a:cubicBezTo>
                    <a:pt x="729" y="679"/>
                    <a:pt x="602" y="394"/>
                    <a:pt x="476" y="109"/>
                  </a:cubicBezTo>
                  <a:cubicBezTo>
                    <a:pt x="444" y="77"/>
                    <a:pt x="381" y="14"/>
                    <a:pt x="317" y="14"/>
                  </a:cubicBezTo>
                  <a:cubicBezTo>
                    <a:pt x="299" y="4"/>
                    <a:pt x="280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25"/>
            <p:cNvSpPr/>
            <p:nvPr/>
          </p:nvSpPr>
          <p:spPr>
            <a:xfrm>
              <a:off x="6942762" y="4650207"/>
              <a:ext cx="26469" cy="39446"/>
            </a:xfrm>
            <a:custGeom>
              <a:avLst/>
              <a:gdLst/>
              <a:ahLst/>
              <a:cxnLst/>
              <a:rect l="l" t="t" r="r" b="b"/>
              <a:pathLst>
                <a:path w="824" h="1228" extrusionOk="0">
                  <a:moveTo>
                    <a:pt x="317" y="0"/>
                  </a:moveTo>
                  <a:cubicBezTo>
                    <a:pt x="253" y="0"/>
                    <a:pt x="190" y="0"/>
                    <a:pt x="127" y="32"/>
                  </a:cubicBezTo>
                  <a:cubicBezTo>
                    <a:pt x="63" y="64"/>
                    <a:pt x="32" y="127"/>
                    <a:pt x="32" y="190"/>
                  </a:cubicBezTo>
                  <a:cubicBezTo>
                    <a:pt x="0" y="254"/>
                    <a:pt x="0" y="317"/>
                    <a:pt x="32" y="380"/>
                  </a:cubicBezTo>
                  <a:cubicBezTo>
                    <a:pt x="158" y="602"/>
                    <a:pt x="253" y="855"/>
                    <a:pt x="380" y="1109"/>
                  </a:cubicBezTo>
                  <a:cubicBezTo>
                    <a:pt x="380" y="1140"/>
                    <a:pt x="475" y="1204"/>
                    <a:pt x="507" y="1204"/>
                  </a:cubicBezTo>
                  <a:cubicBezTo>
                    <a:pt x="538" y="1220"/>
                    <a:pt x="578" y="1228"/>
                    <a:pt x="614" y="1228"/>
                  </a:cubicBezTo>
                  <a:cubicBezTo>
                    <a:pt x="649" y="1228"/>
                    <a:pt x="681" y="1220"/>
                    <a:pt x="697" y="1204"/>
                  </a:cubicBezTo>
                  <a:cubicBezTo>
                    <a:pt x="760" y="1140"/>
                    <a:pt x="792" y="1109"/>
                    <a:pt x="823" y="1045"/>
                  </a:cubicBezTo>
                  <a:cubicBezTo>
                    <a:pt x="823" y="982"/>
                    <a:pt x="823" y="919"/>
                    <a:pt x="792" y="855"/>
                  </a:cubicBezTo>
                  <a:cubicBezTo>
                    <a:pt x="697" y="602"/>
                    <a:pt x="570" y="380"/>
                    <a:pt x="475" y="127"/>
                  </a:cubicBezTo>
                  <a:cubicBezTo>
                    <a:pt x="443" y="64"/>
                    <a:pt x="380" y="32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25"/>
            <p:cNvSpPr/>
            <p:nvPr/>
          </p:nvSpPr>
          <p:spPr>
            <a:xfrm>
              <a:off x="7101450" y="4571120"/>
              <a:ext cx="27497" cy="41213"/>
            </a:xfrm>
            <a:custGeom>
              <a:avLst/>
              <a:gdLst/>
              <a:ahLst/>
              <a:cxnLst/>
              <a:rect l="l" t="t" r="r" b="b"/>
              <a:pathLst>
                <a:path w="856" h="1283" extrusionOk="0">
                  <a:moveTo>
                    <a:pt x="222" y="0"/>
                  </a:moveTo>
                  <a:cubicBezTo>
                    <a:pt x="190" y="0"/>
                    <a:pt x="159" y="8"/>
                    <a:pt x="127" y="24"/>
                  </a:cubicBezTo>
                  <a:cubicBezTo>
                    <a:pt x="95" y="87"/>
                    <a:pt x="32" y="119"/>
                    <a:pt x="32" y="182"/>
                  </a:cubicBezTo>
                  <a:cubicBezTo>
                    <a:pt x="0" y="246"/>
                    <a:pt x="0" y="309"/>
                    <a:pt x="32" y="372"/>
                  </a:cubicBezTo>
                  <a:cubicBezTo>
                    <a:pt x="159" y="626"/>
                    <a:pt x="285" y="911"/>
                    <a:pt x="380" y="1164"/>
                  </a:cubicBezTo>
                  <a:cubicBezTo>
                    <a:pt x="412" y="1196"/>
                    <a:pt x="475" y="1259"/>
                    <a:pt x="539" y="1259"/>
                  </a:cubicBezTo>
                  <a:cubicBezTo>
                    <a:pt x="570" y="1275"/>
                    <a:pt x="602" y="1283"/>
                    <a:pt x="634" y="1283"/>
                  </a:cubicBezTo>
                  <a:cubicBezTo>
                    <a:pt x="665" y="1283"/>
                    <a:pt x="697" y="1275"/>
                    <a:pt x="729" y="1259"/>
                  </a:cubicBezTo>
                  <a:cubicBezTo>
                    <a:pt x="792" y="1196"/>
                    <a:pt x="824" y="1164"/>
                    <a:pt x="855" y="1101"/>
                  </a:cubicBezTo>
                  <a:cubicBezTo>
                    <a:pt x="855" y="1037"/>
                    <a:pt x="855" y="974"/>
                    <a:pt x="824" y="911"/>
                  </a:cubicBezTo>
                  <a:cubicBezTo>
                    <a:pt x="697" y="657"/>
                    <a:pt x="570" y="372"/>
                    <a:pt x="475" y="119"/>
                  </a:cubicBezTo>
                  <a:cubicBezTo>
                    <a:pt x="444" y="87"/>
                    <a:pt x="380" y="24"/>
                    <a:pt x="317" y="24"/>
                  </a:cubicBezTo>
                  <a:cubicBezTo>
                    <a:pt x="285" y="8"/>
                    <a:pt x="254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25"/>
            <p:cNvSpPr/>
            <p:nvPr/>
          </p:nvSpPr>
          <p:spPr>
            <a:xfrm>
              <a:off x="6400522" y="4741212"/>
              <a:ext cx="56985" cy="28236"/>
            </a:xfrm>
            <a:custGeom>
              <a:avLst/>
              <a:gdLst/>
              <a:ahLst/>
              <a:cxnLst/>
              <a:rect l="l" t="t" r="r" b="b"/>
              <a:pathLst>
                <a:path w="1774" h="879" extrusionOk="0">
                  <a:moveTo>
                    <a:pt x="270" y="0"/>
                  </a:moveTo>
                  <a:cubicBezTo>
                    <a:pt x="190" y="0"/>
                    <a:pt x="106" y="28"/>
                    <a:pt x="64" y="113"/>
                  </a:cubicBezTo>
                  <a:cubicBezTo>
                    <a:pt x="0" y="239"/>
                    <a:pt x="32" y="398"/>
                    <a:pt x="159" y="461"/>
                  </a:cubicBezTo>
                  <a:cubicBezTo>
                    <a:pt x="570" y="651"/>
                    <a:pt x="1014" y="746"/>
                    <a:pt x="1426" y="873"/>
                  </a:cubicBezTo>
                  <a:cubicBezTo>
                    <a:pt x="1442" y="877"/>
                    <a:pt x="1459" y="879"/>
                    <a:pt x="1477" y="879"/>
                  </a:cubicBezTo>
                  <a:cubicBezTo>
                    <a:pt x="1592" y="879"/>
                    <a:pt x="1715" y="793"/>
                    <a:pt x="1742" y="683"/>
                  </a:cubicBezTo>
                  <a:cubicBezTo>
                    <a:pt x="1774" y="556"/>
                    <a:pt x="1711" y="429"/>
                    <a:pt x="1584" y="398"/>
                  </a:cubicBezTo>
                  <a:cubicBezTo>
                    <a:pt x="1362" y="334"/>
                    <a:pt x="1172" y="271"/>
                    <a:pt x="951" y="239"/>
                  </a:cubicBezTo>
                  <a:cubicBezTo>
                    <a:pt x="856" y="208"/>
                    <a:pt x="760" y="176"/>
                    <a:pt x="665" y="113"/>
                  </a:cubicBezTo>
                  <a:cubicBezTo>
                    <a:pt x="602" y="113"/>
                    <a:pt x="570" y="81"/>
                    <a:pt x="507" y="81"/>
                  </a:cubicBezTo>
                  <a:cubicBezTo>
                    <a:pt x="507" y="81"/>
                    <a:pt x="475" y="49"/>
                    <a:pt x="475" y="49"/>
                  </a:cubicBezTo>
                  <a:cubicBezTo>
                    <a:pt x="444" y="49"/>
                    <a:pt x="412" y="49"/>
                    <a:pt x="380" y="18"/>
                  </a:cubicBezTo>
                  <a:cubicBezTo>
                    <a:pt x="349" y="7"/>
                    <a:pt x="310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25"/>
            <p:cNvSpPr/>
            <p:nvPr/>
          </p:nvSpPr>
          <p:spPr>
            <a:xfrm>
              <a:off x="6442218" y="4614968"/>
              <a:ext cx="47863" cy="26662"/>
            </a:xfrm>
            <a:custGeom>
              <a:avLst/>
              <a:gdLst/>
              <a:ahLst/>
              <a:cxnLst/>
              <a:rect l="l" t="t" r="r" b="b"/>
              <a:pathLst>
                <a:path w="1490" h="830" extrusionOk="0">
                  <a:moveTo>
                    <a:pt x="235" y="0"/>
                  </a:moveTo>
                  <a:cubicBezTo>
                    <a:pt x="140" y="0"/>
                    <a:pt x="57" y="80"/>
                    <a:pt x="33" y="179"/>
                  </a:cubicBezTo>
                  <a:cubicBezTo>
                    <a:pt x="1" y="337"/>
                    <a:pt x="64" y="432"/>
                    <a:pt x="191" y="496"/>
                  </a:cubicBezTo>
                  <a:cubicBezTo>
                    <a:pt x="508" y="591"/>
                    <a:pt x="856" y="686"/>
                    <a:pt x="1173" y="812"/>
                  </a:cubicBezTo>
                  <a:cubicBezTo>
                    <a:pt x="1196" y="824"/>
                    <a:pt x="1221" y="829"/>
                    <a:pt x="1246" y="829"/>
                  </a:cubicBezTo>
                  <a:cubicBezTo>
                    <a:pt x="1353" y="829"/>
                    <a:pt x="1458" y="731"/>
                    <a:pt x="1458" y="654"/>
                  </a:cubicBezTo>
                  <a:cubicBezTo>
                    <a:pt x="1489" y="496"/>
                    <a:pt x="1426" y="401"/>
                    <a:pt x="1299" y="337"/>
                  </a:cubicBezTo>
                  <a:cubicBezTo>
                    <a:pt x="983" y="211"/>
                    <a:pt x="634" y="116"/>
                    <a:pt x="318" y="21"/>
                  </a:cubicBezTo>
                  <a:cubicBezTo>
                    <a:pt x="290" y="7"/>
                    <a:pt x="262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25"/>
            <p:cNvSpPr/>
            <p:nvPr/>
          </p:nvSpPr>
          <p:spPr>
            <a:xfrm>
              <a:off x="6496152" y="4492515"/>
              <a:ext cx="44779" cy="26244"/>
            </a:xfrm>
            <a:custGeom>
              <a:avLst/>
              <a:gdLst/>
              <a:ahLst/>
              <a:cxnLst/>
              <a:rect l="l" t="t" r="r" b="b"/>
              <a:pathLst>
                <a:path w="1394" h="817" extrusionOk="0">
                  <a:moveTo>
                    <a:pt x="349" y="1"/>
                  </a:moveTo>
                  <a:cubicBezTo>
                    <a:pt x="285" y="1"/>
                    <a:pt x="190" y="1"/>
                    <a:pt x="159" y="32"/>
                  </a:cubicBezTo>
                  <a:cubicBezTo>
                    <a:pt x="95" y="64"/>
                    <a:pt x="64" y="127"/>
                    <a:pt x="32" y="191"/>
                  </a:cubicBezTo>
                  <a:cubicBezTo>
                    <a:pt x="0" y="317"/>
                    <a:pt x="64" y="444"/>
                    <a:pt x="222" y="476"/>
                  </a:cubicBezTo>
                  <a:cubicBezTo>
                    <a:pt x="507" y="602"/>
                    <a:pt x="760" y="697"/>
                    <a:pt x="1045" y="792"/>
                  </a:cubicBezTo>
                  <a:cubicBezTo>
                    <a:pt x="1077" y="808"/>
                    <a:pt x="1117" y="816"/>
                    <a:pt x="1152" y="816"/>
                  </a:cubicBezTo>
                  <a:cubicBezTo>
                    <a:pt x="1188" y="816"/>
                    <a:pt x="1220" y="808"/>
                    <a:pt x="1235" y="792"/>
                  </a:cubicBezTo>
                  <a:cubicBezTo>
                    <a:pt x="1299" y="761"/>
                    <a:pt x="1362" y="697"/>
                    <a:pt x="1362" y="634"/>
                  </a:cubicBezTo>
                  <a:cubicBezTo>
                    <a:pt x="1394" y="507"/>
                    <a:pt x="1330" y="381"/>
                    <a:pt x="1204" y="317"/>
                  </a:cubicBezTo>
                  <a:cubicBezTo>
                    <a:pt x="919" y="222"/>
                    <a:pt x="634" y="127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25"/>
            <p:cNvSpPr/>
            <p:nvPr/>
          </p:nvSpPr>
          <p:spPr>
            <a:xfrm>
              <a:off x="6716903" y="4385448"/>
              <a:ext cx="27497" cy="48344"/>
            </a:xfrm>
            <a:custGeom>
              <a:avLst/>
              <a:gdLst/>
              <a:ahLst/>
              <a:cxnLst/>
              <a:rect l="l" t="t" r="r" b="b"/>
              <a:pathLst>
                <a:path w="856" h="1505" extrusionOk="0">
                  <a:moveTo>
                    <a:pt x="569" y="0"/>
                  </a:moveTo>
                  <a:cubicBezTo>
                    <a:pt x="467" y="0"/>
                    <a:pt x="375" y="62"/>
                    <a:pt x="349" y="167"/>
                  </a:cubicBezTo>
                  <a:cubicBezTo>
                    <a:pt x="254" y="515"/>
                    <a:pt x="127" y="832"/>
                    <a:pt x="32" y="1180"/>
                  </a:cubicBezTo>
                  <a:cubicBezTo>
                    <a:pt x="1" y="1307"/>
                    <a:pt x="64" y="1465"/>
                    <a:pt x="222" y="1497"/>
                  </a:cubicBezTo>
                  <a:cubicBezTo>
                    <a:pt x="243" y="1502"/>
                    <a:pt x="264" y="1505"/>
                    <a:pt x="285" y="1505"/>
                  </a:cubicBezTo>
                  <a:cubicBezTo>
                    <a:pt x="388" y="1505"/>
                    <a:pt x="481" y="1439"/>
                    <a:pt x="507" y="1307"/>
                  </a:cubicBezTo>
                  <a:cubicBezTo>
                    <a:pt x="602" y="959"/>
                    <a:pt x="729" y="642"/>
                    <a:pt x="824" y="294"/>
                  </a:cubicBezTo>
                  <a:cubicBezTo>
                    <a:pt x="856" y="167"/>
                    <a:pt x="792" y="40"/>
                    <a:pt x="634" y="8"/>
                  </a:cubicBezTo>
                  <a:cubicBezTo>
                    <a:pt x="612" y="3"/>
                    <a:pt x="590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25"/>
            <p:cNvSpPr/>
            <p:nvPr/>
          </p:nvSpPr>
          <p:spPr>
            <a:xfrm>
              <a:off x="6881695" y="4441664"/>
              <a:ext cx="21394" cy="37326"/>
            </a:xfrm>
            <a:custGeom>
              <a:avLst/>
              <a:gdLst/>
              <a:ahLst/>
              <a:cxnLst/>
              <a:rect l="l" t="t" r="r" b="b"/>
              <a:pathLst>
                <a:path w="666" h="1162" extrusionOk="0">
                  <a:moveTo>
                    <a:pt x="476" y="0"/>
                  </a:moveTo>
                  <a:cubicBezTo>
                    <a:pt x="413" y="0"/>
                    <a:pt x="349" y="0"/>
                    <a:pt x="286" y="32"/>
                  </a:cubicBezTo>
                  <a:cubicBezTo>
                    <a:pt x="223" y="64"/>
                    <a:pt x="191" y="127"/>
                    <a:pt x="159" y="190"/>
                  </a:cubicBezTo>
                  <a:cubicBezTo>
                    <a:pt x="96" y="380"/>
                    <a:pt x="33" y="602"/>
                    <a:pt x="1" y="855"/>
                  </a:cubicBezTo>
                  <a:cubicBezTo>
                    <a:pt x="1" y="919"/>
                    <a:pt x="1" y="982"/>
                    <a:pt x="33" y="1045"/>
                  </a:cubicBezTo>
                  <a:cubicBezTo>
                    <a:pt x="64" y="1077"/>
                    <a:pt x="128" y="1140"/>
                    <a:pt x="159" y="1140"/>
                  </a:cubicBezTo>
                  <a:cubicBezTo>
                    <a:pt x="185" y="1153"/>
                    <a:pt x="217" y="1161"/>
                    <a:pt x="248" y="1161"/>
                  </a:cubicBezTo>
                  <a:cubicBezTo>
                    <a:pt x="290" y="1161"/>
                    <a:pt x="331" y="1146"/>
                    <a:pt x="349" y="1109"/>
                  </a:cubicBezTo>
                  <a:cubicBezTo>
                    <a:pt x="413" y="1077"/>
                    <a:pt x="476" y="1045"/>
                    <a:pt x="476" y="982"/>
                  </a:cubicBezTo>
                  <a:cubicBezTo>
                    <a:pt x="508" y="760"/>
                    <a:pt x="571" y="539"/>
                    <a:pt x="634" y="317"/>
                  </a:cubicBezTo>
                  <a:cubicBezTo>
                    <a:pt x="666" y="254"/>
                    <a:pt x="634" y="159"/>
                    <a:pt x="634" y="127"/>
                  </a:cubicBezTo>
                  <a:cubicBezTo>
                    <a:pt x="603" y="64"/>
                    <a:pt x="539" y="32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25"/>
            <p:cNvSpPr/>
            <p:nvPr/>
          </p:nvSpPr>
          <p:spPr>
            <a:xfrm>
              <a:off x="7058726" y="4501413"/>
              <a:ext cx="26469" cy="44297"/>
            </a:xfrm>
            <a:custGeom>
              <a:avLst/>
              <a:gdLst/>
              <a:ahLst/>
              <a:cxnLst/>
              <a:rect l="l" t="t" r="r" b="b"/>
              <a:pathLst>
                <a:path w="824" h="1379" extrusionOk="0">
                  <a:moveTo>
                    <a:pt x="537" y="1"/>
                  </a:moveTo>
                  <a:cubicBezTo>
                    <a:pt x="435" y="1"/>
                    <a:pt x="343" y="62"/>
                    <a:pt x="317" y="167"/>
                  </a:cubicBezTo>
                  <a:cubicBezTo>
                    <a:pt x="222" y="484"/>
                    <a:pt x="127" y="769"/>
                    <a:pt x="0" y="1085"/>
                  </a:cubicBezTo>
                  <a:cubicBezTo>
                    <a:pt x="0" y="1117"/>
                    <a:pt x="0" y="1212"/>
                    <a:pt x="32" y="1275"/>
                  </a:cubicBezTo>
                  <a:cubicBezTo>
                    <a:pt x="64" y="1307"/>
                    <a:pt x="127" y="1370"/>
                    <a:pt x="190" y="1370"/>
                  </a:cubicBezTo>
                  <a:cubicBezTo>
                    <a:pt x="212" y="1376"/>
                    <a:pt x="234" y="1379"/>
                    <a:pt x="255" y="1379"/>
                  </a:cubicBezTo>
                  <a:cubicBezTo>
                    <a:pt x="358" y="1379"/>
                    <a:pt x="449" y="1317"/>
                    <a:pt x="475" y="1212"/>
                  </a:cubicBezTo>
                  <a:cubicBezTo>
                    <a:pt x="602" y="895"/>
                    <a:pt x="697" y="610"/>
                    <a:pt x="792" y="294"/>
                  </a:cubicBezTo>
                  <a:cubicBezTo>
                    <a:pt x="824" y="167"/>
                    <a:pt x="760" y="40"/>
                    <a:pt x="602" y="9"/>
                  </a:cubicBezTo>
                  <a:cubicBezTo>
                    <a:pt x="580" y="3"/>
                    <a:pt x="559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7" name="Google Shape;1147;p25"/>
          <p:cNvGrpSpPr/>
          <p:nvPr/>
        </p:nvGrpSpPr>
        <p:grpSpPr>
          <a:xfrm>
            <a:off x="8288745" y="3280891"/>
            <a:ext cx="719006" cy="393822"/>
            <a:chOff x="8288744" y="3280891"/>
            <a:chExt cx="719006" cy="393822"/>
          </a:xfrm>
        </p:grpSpPr>
        <p:sp>
          <p:nvSpPr>
            <p:cNvPr id="1148" name="Google Shape;1148;p25"/>
            <p:cNvSpPr/>
            <p:nvPr/>
          </p:nvSpPr>
          <p:spPr>
            <a:xfrm>
              <a:off x="8288744" y="3280891"/>
              <a:ext cx="409755" cy="393822"/>
            </a:xfrm>
            <a:custGeom>
              <a:avLst/>
              <a:gdLst/>
              <a:ahLst/>
              <a:cxnLst/>
              <a:rect l="l" t="t" r="r" b="b"/>
              <a:pathLst>
                <a:path w="12756" h="12260" extrusionOk="0">
                  <a:moveTo>
                    <a:pt x="6565" y="482"/>
                  </a:moveTo>
                  <a:cubicBezTo>
                    <a:pt x="7014" y="482"/>
                    <a:pt x="7474" y="545"/>
                    <a:pt x="7941" y="680"/>
                  </a:cubicBezTo>
                  <a:cubicBezTo>
                    <a:pt x="10032" y="1313"/>
                    <a:pt x="11868" y="3213"/>
                    <a:pt x="12027" y="5430"/>
                  </a:cubicBezTo>
                  <a:cubicBezTo>
                    <a:pt x="12153" y="7647"/>
                    <a:pt x="10855" y="9737"/>
                    <a:pt x="9050" y="10909"/>
                  </a:cubicBezTo>
                  <a:cubicBezTo>
                    <a:pt x="8187" y="11476"/>
                    <a:pt x="7210" y="11783"/>
                    <a:pt x="6213" y="11783"/>
                  </a:cubicBezTo>
                  <a:cubicBezTo>
                    <a:pt x="5819" y="11783"/>
                    <a:pt x="5422" y="11736"/>
                    <a:pt x="5028" y="11637"/>
                  </a:cubicBezTo>
                  <a:cubicBezTo>
                    <a:pt x="3824" y="11320"/>
                    <a:pt x="2558" y="10624"/>
                    <a:pt x="1829" y="9610"/>
                  </a:cubicBezTo>
                  <a:cubicBezTo>
                    <a:pt x="499" y="7773"/>
                    <a:pt x="468" y="4733"/>
                    <a:pt x="2083" y="3023"/>
                  </a:cubicBezTo>
                  <a:cubicBezTo>
                    <a:pt x="2116" y="2989"/>
                    <a:pt x="2137" y="2953"/>
                    <a:pt x="2147" y="2916"/>
                  </a:cubicBezTo>
                  <a:lnTo>
                    <a:pt x="2147" y="2916"/>
                  </a:lnTo>
                  <a:cubicBezTo>
                    <a:pt x="3232" y="1449"/>
                    <a:pt x="4809" y="482"/>
                    <a:pt x="6565" y="482"/>
                  </a:cubicBezTo>
                  <a:close/>
                  <a:moveTo>
                    <a:pt x="6498" y="0"/>
                  </a:moveTo>
                  <a:cubicBezTo>
                    <a:pt x="6037" y="0"/>
                    <a:pt x="5576" y="57"/>
                    <a:pt x="5123" y="173"/>
                  </a:cubicBezTo>
                  <a:cubicBezTo>
                    <a:pt x="3698" y="553"/>
                    <a:pt x="2558" y="1535"/>
                    <a:pt x="1703" y="2706"/>
                  </a:cubicBezTo>
                  <a:cubicBezTo>
                    <a:pt x="1701" y="2709"/>
                    <a:pt x="1699" y="2711"/>
                    <a:pt x="1698" y="2714"/>
                  </a:cubicBezTo>
                  <a:lnTo>
                    <a:pt x="1698" y="2714"/>
                  </a:lnTo>
                  <a:cubicBezTo>
                    <a:pt x="148" y="4396"/>
                    <a:pt x="0" y="7156"/>
                    <a:pt x="1006" y="9167"/>
                  </a:cubicBezTo>
                  <a:cubicBezTo>
                    <a:pt x="1905" y="11086"/>
                    <a:pt x="4126" y="12259"/>
                    <a:pt x="6255" y="12259"/>
                  </a:cubicBezTo>
                  <a:cubicBezTo>
                    <a:pt x="6902" y="12259"/>
                    <a:pt x="7541" y="12151"/>
                    <a:pt x="8131" y="11922"/>
                  </a:cubicBezTo>
                  <a:cubicBezTo>
                    <a:pt x="10412" y="11035"/>
                    <a:pt x="12248" y="8787"/>
                    <a:pt x="12502" y="6348"/>
                  </a:cubicBezTo>
                  <a:cubicBezTo>
                    <a:pt x="12755" y="3815"/>
                    <a:pt x="11108" y="1503"/>
                    <a:pt x="8828" y="490"/>
                  </a:cubicBezTo>
                  <a:cubicBezTo>
                    <a:pt x="8086" y="169"/>
                    <a:pt x="7293" y="0"/>
                    <a:pt x="6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8348493" y="3343595"/>
              <a:ext cx="314383" cy="268769"/>
            </a:xfrm>
            <a:custGeom>
              <a:avLst/>
              <a:gdLst/>
              <a:ahLst/>
              <a:cxnLst/>
              <a:rect l="l" t="t" r="r" b="b"/>
              <a:pathLst>
                <a:path w="9787" h="8367" extrusionOk="0">
                  <a:moveTo>
                    <a:pt x="4590" y="1"/>
                  </a:moveTo>
                  <a:cubicBezTo>
                    <a:pt x="3435" y="1"/>
                    <a:pt x="2254" y="554"/>
                    <a:pt x="1331" y="1863"/>
                  </a:cubicBezTo>
                  <a:cubicBezTo>
                    <a:pt x="1" y="3256"/>
                    <a:pt x="159" y="6138"/>
                    <a:pt x="1679" y="7341"/>
                  </a:cubicBezTo>
                  <a:cubicBezTo>
                    <a:pt x="2523" y="7970"/>
                    <a:pt x="3477" y="8366"/>
                    <a:pt x="4457" y="8366"/>
                  </a:cubicBezTo>
                  <a:cubicBezTo>
                    <a:pt x="5058" y="8366"/>
                    <a:pt x="5669" y="8217"/>
                    <a:pt x="6271" y="7880"/>
                  </a:cubicBezTo>
                  <a:cubicBezTo>
                    <a:pt x="8583" y="6550"/>
                    <a:pt x="9787" y="3320"/>
                    <a:pt x="7412" y="1166"/>
                  </a:cubicBezTo>
                  <a:cubicBezTo>
                    <a:pt x="6622" y="436"/>
                    <a:pt x="5616" y="1"/>
                    <a:pt x="4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8405287" y="3442278"/>
              <a:ext cx="36009" cy="91164"/>
            </a:xfrm>
            <a:custGeom>
              <a:avLst/>
              <a:gdLst/>
              <a:ahLst/>
              <a:cxnLst/>
              <a:rect l="l" t="t" r="r" b="b"/>
              <a:pathLst>
                <a:path w="1121" h="2838" extrusionOk="0">
                  <a:moveTo>
                    <a:pt x="824" y="1"/>
                  </a:moveTo>
                  <a:cubicBezTo>
                    <a:pt x="726" y="1"/>
                    <a:pt x="634" y="56"/>
                    <a:pt x="608" y="184"/>
                  </a:cubicBezTo>
                  <a:cubicBezTo>
                    <a:pt x="418" y="976"/>
                    <a:pt x="228" y="1736"/>
                    <a:pt x="38" y="2528"/>
                  </a:cubicBezTo>
                  <a:cubicBezTo>
                    <a:pt x="0" y="2717"/>
                    <a:pt x="154" y="2838"/>
                    <a:pt x="298" y="2838"/>
                  </a:cubicBezTo>
                  <a:cubicBezTo>
                    <a:pt x="395" y="2838"/>
                    <a:pt x="488" y="2782"/>
                    <a:pt x="513" y="2654"/>
                  </a:cubicBezTo>
                  <a:cubicBezTo>
                    <a:pt x="703" y="1863"/>
                    <a:pt x="893" y="1103"/>
                    <a:pt x="1083" y="311"/>
                  </a:cubicBezTo>
                  <a:cubicBezTo>
                    <a:pt x="1121" y="122"/>
                    <a:pt x="967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8464651" y="3379509"/>
              <a:ext cx="59105" cy="182649"/>
            </a:xfrm>
            <a:custGeom>
              <a:avLst/>
              <a:gdLst/>
              <a:ahLst/>
              <a:cxnLst/>
              <a:rect l="l" t="t" r="r" b="b"/>
              <a:pathLst>
                <a:path w="1840" h="5686" extrusionOk="0">
                  <a:moveTo>
                    <a:pt x="1530" y="0"/>
                  </a:moveTo>
                  <a:cubicBezTo>
                    <a:pt x="1437" y="0"/>
                    <a:pt x="1350" y="52"/>
                    <a:pt x="1325" y="175"/>
                  </a:cubicBezTo>
                  <a:cubicBezTo>
                    <a:pt x="914" y="1917"/>
                    <a:pt x="470" y="3658"/>
                    <a:pt x="59" y="5368"/>
                  </a:cubicBezTo>
                  <a:cubicBezTo>
                    <a:pt x="0" y="5563"/>
                    <a:pt x="169" y="5686"/>
                    <a:pt x="322" y="5686"/>
                  </a:cubicBezTo>
                  <a:cubicBezTo>
                    <a:pt x="418" y="5686"/>
                    <a:pt x="509" y="5637"/>
                    <a:pt x="534" y="5527"/>
                  </a:cubicBezTo>
                  <a:cubicBezTo>
                    <a:pt x="945" y="3785"/>
                    <a:pt x="1389" y="2043"/>
                    <a:pt x="1800" y="301"/>
                  </a:cubicBezTo>
                  <a:cubicBezTo>
                    <a:pt x="1839" y="127"/>
                    <a:pt x="1677" y="0"/>
                    <a:pt x="1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8539755" y="3447931"/>
              <a:ext cx="28525" cy="61322"/>
            </a:xfrm>
            <a:custGeom>
              <a:avLst/>
              <a:gdLst/>
              <a:ahLst/>
              <a:cxnLst/>
              <a:rect l="l" t="t" r="r" b="b"/>
              <a:pathLst>
                <a:path w="888" h="1909" extrusionOk="0">
                  <a:moveTo>
                    <a:pt x="601" y="0"/>
                  </a:moveTo>
                  <a:cubicBezTo>
                    <a:pt x="498" y="0"/>
                    <a:pt x="407" y="62"/>
                    <a:pt x="381" y="167"/>
                  </a:cubicBezTo>
                  <a:cubicBezTo>
                    <a:pt x="222" y="642"/>
                    <a:pt x="159" y="1117"/>
                    <a:pt x="32" y="1592"/>
                  </a:cubicBezTo>
                  <a:cubicBezTo>
                    <a:pt x="1" y="1718"/>
                    <a:pt x="64" y="1877"/>
                    <a:pt x="222" y="1908"/>
                  </a:cubicBezTo>
                  <a:cubicBezTo>
                    <a:pt x="349" y="1908"/>
                    <a:pt x="476" y="1845"/>
                    <a:pt x="507" y="1718"/>
                  </a:cubicBezTo>
                  <a:cubicBezTo>
                    <a:pt x="634" y="1243"/>
                    <a:pt x="729" y="768"/>
                    <a:pt x="856" y="293"/>
                  </a:cubicBezTo>
                  <a:cubicBezTo>
                    <a:pt x="887" y="167"/>
                    <a:pt x="824" y="40"/>
                    <a:pt x="666" y="8"/>
                  </a:cubicBezTo>
                  <a:cubicBezTo>
                    <a:pt x="644" y="3"/>
                    <a:pt x="622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8635418" y="3508002"/>
              <a:ext cx="372332" cy="163471"/>
            </a:xfrm>
            <a:custGeom>
              <a:avLst/>
              <a:gdLst/>
              <a:ahLst/>
              <a:cxnLst/>
              <a:rect l="l" t="t" r="r" b="b"/>
              <a:pathLst>
                <a:path w="11591" h="5089" extrusionOk="0">
                  <a:moveTo>
                    <a:pt x="1273" y="1"/>
                  </a:moveTo>
                  <a:cubicBezTo>
                    <a:pt x="999" y="1"/>
                    <a:pt x="906" y="422"/>
                    <a:pt x="1203" y="482"/>
                  </a:cubicBezTo>
                  <a:cubicBezTo>
                    <a:pt x="2121" y="608"/>
                    <a:pt x="3040" y="830"/>
                    <a:pt x="3927" y="1052"/>
                  </a:cubicBezTo>
                  <a:cubicBezTo>
                    <a:pt x="5352" y="1400"/>
                    <a:pt x="6745" y="1812"/>
                    <a:pt x="8139" y="2318"/>
                  </a:cubicBezTo>
                  <a:cubicBezTo>
                    <a:pt x="8709" y="2508"/>
                    <a:pt x="9310" y="2762"/>
                    <a:pt x="9849" y="3047"/>
                  </a:cubicBezTo>
                  <a:cubicBezTo>
                    <a:pt x="10165" y="3205"/>
                    <a:pt x="10672" y="3459"/>
                    <a:pt x="10830" y="3807"/>
                  </a:cubicBezTo>
                  <a:cubicBezTo>
                    <a:pt x="11020" y="4314"/>
                    <a:pt x="9817" y="4504"/>
                    <a:pt x="9469" y="4567"/>
                  </a:cubicBezTo>
                  <a:cubicBezTo>
                    <a:pt x="9295" y="4593"/>
                    <a:pt x="9121" y="4604"/>
                    <a:pt x="8947" y="4604"/>
                  </a:cubicBezTo>
                  <a:cubicBezTo>
                    <a:pt x="8045" y="4604"/>
                    <a:pt x="7151" y="4294"/>
                    <a:pt x="6302" y="4029"/>
                  </a:cubicBezTo>
                  <a:cubicBezTo>
                    <a:pt x="4307" y="3364"/>
                    <a:pt x="2343" y="2667"/>
                    <a:pt x="411" y="1938"/>
                  </a:cubicBezTo>
                  <a:cubicBezTo>
                    <a:pt x="375" y="1924"/>
                    <a:pt x="340" y="1917"/>
                    <a:pt x="309" y="1917"/>
                  </a:cubicBezTo>
                  <a:cubicBezTo>
                    <a:pt x="71" y="1917"/>
                    <a:pt x="1" y="2301"/>
                    <a:pt x="253" y="2413"/>
                  </a:cubicBezTo>
                  <a:cubicBezTo>
                    <a:pt x="2185" y="3142"/>
                    <a:pt x="4117" y="3807"/>
                    <a:pt x="6048" y="4440"/>
                  </a:cubicBezTo>
                  <a:cubicBezTo>
                    <a:pt x="6983" y="4752"/>
                    <a:pt x="7968" y="5088"/>
                    <a:pt x="8958" y="5088"/>
                  </a:cubicBezTo>
                  <a:cubicBezTo>
                    <a:pt x="9075" y="5088"/>
                    <a:pt x="9193" y="5084"/>
                    <a:pt x="9310" y="5074"/>
                  </a:cubicBezTo>
                  <a:cubicBezTo>
                    <a:pt x="9912" y="5010"/>
                    <a:pt x="11115" y="4820"/>
                    <a:pt x="11305" y="4124"/>
                  </a:cubicBezTo>
                  <a:cubicBezTo>
                    <a:pt x="11591" y="3237"/>
                    <a:pt x="10134" y="2603"/>
                    <a:pt x="9500" y="2318"/>
                  </a:cubicBezTo>
                  <a:cubicBezTo>
                    <a:pt x="8075" y="1685"/>
                    <a:pt x="6555" y="1242"/>
                    <a:pt x="5035" y="830"/>
                  </a:cubicBezTo>
                  <a:cubicBezTo>
                    <a:pt x="3832" y="513"/>
                    <a:pt x="2596" y="165"/>
                    <a:pt x="1330" y="7"/>
                  </a:cubicBezTo>
                  <a:cubicBezTo>
                    <a:pt x="1310" y="3"/>
                    <a:pt x="1291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96340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26"/>
          <p:cNvSpPr/>
          <p:nvPr/>
        </p:nvSpPr>
        <p:spPr>
          <a:xfrm>
            <a:off x="5682266" y="-26949"/>
            <a:ext cx="3703744" cy="2518306"/>
          </a:xfrm>
          <a:custGeom>
            <a:avLst/>
            <a:gdLst/>
            <a:ahLst/>
            <a:cxnLst/>
            <a:rect l="l" t="t" r="r" b="b"/>
            <a:pathLst>
              <a:path w="58082" h="39492" extrusionOk="0">
                <a:moveTo>
                  <a:pt x="634" y="0"/>
                </a:moveTo>
                <a:cubicBezTo>
                  <a:pt x="1" y="1394"/>
                  <a:pt x="951" y="3136"/>
                  <a:pt x="4593" y="5289"/>
                </a:cubicBezTo>
                <a:cubicBezTo>
                  <a:pt x="6345" y="6457"/>
                  <a:pt x="8360" y="6789"/>
                  <a:pt x="10465" y="6789"/>
                </a:cubicBezTo>
                <a:cubicBezTo>
                  <a:pt x="13231" y="6789"/>
                  <a:pt x="16153" y="6216"/>
                  <a:pt x="18837" y="6216"/>
                </a:cubicBezTo>
                <a:cubicBezTo>
                  <a:pt x="20869" y="6216"/>
                  <a:pt x="22765" y="6544"/>
                  <a:pt x="24354" y="7696"/>
                </a:cubicBezTo>
                <a:cubicBezTo>
                  <a:pt x="20491" y="11559"/>
                  <a:pt x="9406" y="10609"/>
                  <a:pt x="7475" y="16848"/>
                </a:cubicBezTo>
                <a:cubicBezTo>
                  <a:pt x="5763" y="22016"/>
                  <a:pt x="9437" y="23544"/>
                  <a:pt x="14088" y="23544"/>
                </a:cubicBezTo>
                <a:cubicBezTo>
                  <a:pt x="18557" y="23544"/>
                  <a:pt x="23927" y="22133"/>
                  <a:pt x="26286" y="21187"/>
                </a:cubicBezTo>
                <a:cubicBezTo>
                  <a:pt x="30584" y="19350"/>
                  <a:pt x="36644" y="14377"/>
                  <a:pt x="39852" y="14377"/>
                </a:cubicBezTo>
                <a:cubicBezTo>
                  <a:pt x="41679" y="14377"/>
                  <a:pt x="42582" y="15989"/>
                  <a:pt x="41709" y="20712"/>
                </a:cubicBezTo>
                <a:cubicBezTo>
                  <a:pt x="40252" y="26982"/>
                  <a:pt x="33507" y="32271"/>
                  <a:pt x="35913" y="39491"/>
                </a:cubicBezTo>
                <a:cubicBezTo>
                  <a:pt x="50513" y="37338"/>
                  <a:pt x="56308" y="22992"/>
                  <a:pt x="58082" y="10324"/>
                </a:cubicBezTo>
                <a:lnTo>
                  <a:pt x="580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6" name="Google Shape;1156;p26"/>
          <p:cNvSpPr/>
          <p:nvPr/>
        </p:nvSpPr>
        <p:spPr>
          <a:xfrm>
            <a:off x="6323989" y="1143412"/>
            <a:ext cx="183109" cy="140294"/>
          </a:xfrm>
          <a:custGeom>
            <a:avLst/>
            <a:gdLst/>
            <a:ahLst/>
            <a:cxnLst/>
            <a:rect l="l" t="t" r="r" b="b"/>
            <a:pathLst>
              <a:path w="2027" h="1553" extrusionOk="0">
                <a:moveTo>
                  <a:pt x="1014" y="1"/>
                </a:moveTo>
                <a:cubicBezTo>
                  <a:pt x="0" y="1"/>
                  <a:pt x="0" y="1552"/>
                  <a:pt x="1014" y="1552"/>
                </a:cubicBezTo>
                <a:cubicBezTo>
                  <a:pt x="2027" y="1552"/>
                  <a:pt x="2027" y="1"/>
                  <a:pt x="10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7" name="Google Shape;1157;p26"/>
          <p:cNvSpPr/>
          <p:nvPr/>
        </p:nvSpPr>
        <p:spPr>
          <a:xfrm>
            <a:off x="6449829" y="931744"/>
            <a:ext cx="183199" cy="140204"/>
          </a:xfrm>
          <a:custGeom>
            <a:avLst/>
            <a:gdLst/>
            <a:ahLst/>
            <a:cxnLst/>
            <a:rect l="l" t="t" r="r" b="b"/>
            <a:pathLst>
              <a:path w="2028" h="1552" extrusionOk="0">
                <a:moveTo>
                  <a:pt x="1014" y="0"/>
                </a:moveTo>
                <a:cubicBezTo>
                  <a:pt x="1" y="0"/>
                  <a:pt x="1" y="1552"/>
                  <a:pt x="1014" y="1552"/>
                </a:cubicBezTo>
                <a:cubicBezTo>
                  <a:pt x="2027" y="1552"/>
                  <a:pt x="2027" y="0"/>
                  <a:pt x="10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8" name="Google Shape;1158;p26"/>
          <p:cNvSpPr/>
          <p:nvPr/>
        </p:nvSpPr>
        <p:spPr>
          <a:xfrm>
            <a:off x="6550013" y="1172050"/>
            <a:ext cx="180309" cy="140294"/>
          </a:xfrm>
          <a:custGeom>
            <a:avLst/>
            <a:gdLst/>
            <a:ahLst/>
            <a:cxnLst/>
            <a:rect l="l" t="t" r="r" b="b"/>
            <a:pathLst>
              <a:path w="1996" h="1553" extrusionOk="0">
                <a:moveTo>
                  <a:pt x="1013" y="0"/>
                </a:moveTo>
                <a:cubicBezTo>
                  <a:pt x="0" y="0"/>
                  <a:pt x="0" y="1552"/>
                  <a:pt x="1013" y="1552"/>
                </a:cubicBezTo>
                <a:cubicBezTo>
                  <a:pt x="1995" y="1552"/>
                  <a:pt x="1995" y="0"/>
                  <a:pt x="10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9" name="Google Shape;1159;p26"/>
          <p:cNvSpPr/>
          <p:nvPr/>
        </p:nvSpPr>
        <p:spPr>
          <a:xfrm flipH="1">
            <a:off x="-138277" y="-100500"/>
            <a:ext cx="1573128" cy="1261600"/>
          </a:xfrm>
          <a:custGeom>
            <a:avLst/>
            <a:gdLst/>
            <a:ahLst/>
            <a:cxnLst/>
            <a:rect l="l" t="t" r="r" b="b"/>
            <a:pathLst>
              <a:path w="37181" h="29818" extrusionOk="0">
                <a:moveTo>
                  <a:pt x="20594" y="0"/>
                </a:moveTo>
                <a:cubicBezTo>
                  <a:pt x="19191" y="0"/>
                  <a:pt x="17930" y="69"/>
                  <a:pt x="16912" y="234"/>
                </a:cubicBezTo>
                <a:cubicBezTo>
                  <a:pt x="8710" y="1817"/>
                  <a:pt x="13333" y="5396"/>
                  <a:pt x="18590" y="6947"/>
                </a:cubicBezTo>
                <a:cubicBezTo>
                  <a:pt x="9280" y="9101"/>
                  <a:pt x="1" y="11824"/>
                  <a:pt x="12003" y="17303"/>
                </a:cubicBezTo>
                <a:cubicBezTo>
                  <a:pt x="10768" y="18760"/>
                  <a:pt x="1901" y="23479"/>
                  <a:pt x="5954" y="26487"/>
                </a:cubicBezTo>
                <a:cubicBezTo>
                  <a:pt x="6145" y="26616"/>
                  <a:pt x="6390" y="26674"/>
                  <a:pt x="6678" y="26674"/>
                </a:cubicBezTo>
                <a:cubicBezTo>
                  <a:pt x="8929" y="26674"/>
                  <a:pt x="13788" y="23125"/>
                  <a:pt x="15360" y="22338"/>
                </a:cubicBezTo>
                <a:lnTo>
                  <a:pt x="15360" y="22338"/>
                </a:lnTo>
                <a:cubicBezTo>
                  <a:pt x="15385" y="24954"/>
                  <a:pt x="15313" y="29818"/>
                  <a:pt x="17722" y="29818"/>
                </a:cubicBezTo>
                <a:cubicBezTo>
                  <a:pt x="18404" y="29818"/>
                  <a:pt x="19287" y="29427"/>
                  <a:pt x="20427" y="28482"/>
                </a:cubicBezTo>
                <a:cubicBezTo>
                  <a:pt x="22992" y="26360"/>
                  <a:pt x="24101" y="21293"/>
                  <a:pt x="25779" y="18507"/>
                </a:cubicBezTo>
                <a:cubicBezTo>
                  <a:pt x="26852" y="20995"/>
                  <a:pt x="28229" y="24369"/>
                  <a:pt x="30050" y="24369"/>
                </a:cubicBezTo>
                <a:cubicBezTo>
                  <a:pt x="30917" y="24369"/>
                  <a:pt x="31885" y="23603"/>
                  <a:pt x="32968" y="21610"/>
                </a:cubicBezTo>
                <a:cubicBezTo>
                  <a:pt x="35438" y="17556"/>
                  <a:pt x="36420" y="6124"/>
                  <a:pt x="37180" y="1532"/>
                </a:cubicBezTo>
                <a:cubicBezTo>
                  <a:pt x="33365" y="1005"/>
                  <a:pt x="25950" y="0"/>
                  <a:pt x="205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0" name="Google Shape;1160;p26"/>
          <p:cNvSpPr/>
          <p:nvPr/>
        </p:nvSpPr>
        <p:spPr>
          <a:xfrm flipH="1">
            <a:off x="-182162" y="-41687"/>
            <a:ext cx="1319776" cy="970761"/>
          </a:xfrm>
          <a:custGeom>
            <a:avLst/>
            <a:gdLst/>
            <a:ahLst/>
            <a:cxnLst/>
            <a:rect l="l" t="t" r="r" b="b"/>
            <a:pathLst>
              <a:path w="31193" h="22944" extrusionOk="0">
                <a:moveTo>
                  <a:pt x="30400" y="0"/>
                </a:moveTo>
                <a:cubicBezTo>
                  <a:pt x="30295" y="0"/>
                  <a:pt x="30188" y="33"/>
                  <a:pt x="30092" y="110"/>
                </a:cubicBezTo>
                <a:cubicBezTo>
                  <a:pt x="22555" y="6096"/>
                  <a:pt x="14922" y="11954"/>
                  <a:pt x="7068" y="17465"/>
                </a:cubicBezTo>
                <a:cubicBezTo>
                  <a:pt x="4883" y="19017"/>
                  <a:pt x="2666" y="20537"/>
                  <a:pt x="418" y="22025"/>
                </a:cubicBezTo>
                <a:cubicBezTo>
                  <a:pt x="0" y="22312"/>
                  <a:pt x="250" y="22944"/>
                  <a:pt x="652" y="22944"/>
                </a:cubicBezTo>
                <a:cubicBezTo>
                  <a:pt x="737" y="22944"/>
                  <a:pt x="830" y="22915"/>
                  <a:pt x="925" y="22849"/>
                </a:cubicBezTo>
                <a:cubicBezTo>
                  <a:pt x="8969" y="17497"/>
                  <a:pt x="16727" y="11764"/>
                  <a:pt x="24360" y="5874"/>
                </a:cubicBezTo>
                <a:cubicBezTo>
                  <a:pt x="26513" y="4196"/>
                  <a:pt x="28667" y="2517"/>
                  <a:pt x="30789" y="807"/>
                </a:cubicBezTo>
                <a:cubicBezTo>
                  <a:pt x="31192" y="504"/>
                  <a:pt x="30812" y="0"/>
                  <a:pt x="304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1161" name="Google Shape;1161;p26"/>
          <p:cNvSpPr/>
          <p:nvPr/>
        </p:nvSpPr>
        <p:spPr>
          <a:xfrm flipH="1">
            <a:off x="498179" y="430464"/>
            <a:ext cx="469006" cy="501289"/>
          </a:xfrm>
          <a:custGeom>
            <a:avLst/>
            <a:gdLst/>
            <a:ahLst/>
            <a:cxnLst/>
            <a:rect l="l" t="t" r="r" b="b"/>
            <a:pathLst>
              <a:path w="11085" h="11848" extrusionOk="0">
                <a:moveTo>
                  <a:pt x="578" y="1"/>
                </a:moveTo>
                <a:cubicBezTo>
                  <a:pt x="1" y="1"/>
                  <a:pt x="19" y="955"/>
                  <a:pt x="634" y="985"/>
                </a:cubicBezTo>
                <a:cubicBezTo>
                  <a:pt x="3767" y="1259"/>
                  <a:pt x="6959" y="1095"/>
                  <a:pt x="10070" y="1587"/>
                </a:cubicBezTo>
                <a:lnTo>
                  <a:pt x="10070" y="1587"/>
                </a:lnTo>
                <a:cubicBezTo>
                  <a:pt x="10018" y="4892"/>
                  <a:pt x="9013" y="8089"/>
                  <a:pt x="8709" y="11373"/>
                </a:cubicBezTo>
                <a:cubicBezTo>
                  <a:pt x="8693" y="11690"/>
                  <a:pt x="8931" y="11848"/>
                  <a:pt x="9180" y="11848"/>
                </a:cubicBezTo>
                <a:cubicBezTo>
                  <a:pt x="9430" y="11848"/>
                  <a:pt x="9691" y="11690"/>
                  <a:pt x="9723" y="11373"/>
                </a:cubicBezTo>
                <a:cubicBezTo>
                  <a:pt x="10008" y="7953"/>
                  <a:pt x="11084" y="4627"/>
                  <a:pt x="11053" y="1176"/>
                </a:cubicBezTo>
                <a:cubicBezTo>
                  <a:pt x="11053" y="985"/>
                  <a:pt x="10926" y="732"/>
                  <a:pt x="10704" y="700"/>
                </a:cubicBezTo>
                <a:cubicBezTo>
                  <a:pt x="7379" y="99"/>
                  <a:pt x="3990" y="257"/>
                  <a:pt x="634" y="4"/>
                </a:cubicBezTo>
                <a:cubicBezTo>
                  <a:pt x="614" y="2"/>
                  <a:pt x="596" y="1"/>
                  <a:pt x="5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1162" name="Google Shape;1162;p26"/>
          <p:cNvSpPr/>
          <p:nvPr/>
        </p:nvSpPr>
        <p:spPr>
          <a:xfrm flipH="1">
            <a:off x="61355" y="84781"/>
            <a:ext cx="481065" cy="544572"/>
          </a:xfrm>
          <a:custGeom>
            <a:avLst/>
            <a:gdLst/>
            <a:ahLst/>
            <a:cxnLst/>
            <a:rect l="l" t="t" r="r" b="b"/>
            <a:pathLst>
              <a:path w="11370" h="12871" extrusionOk="0">
                <a:moveTo>
                  <a:pt x="578" y="0"/>
                </a:moveTo>
                <a:cubicBezTo>
                  <a:pt x="1" y="0"/>
                  <a:pt x="19" y="954"/>
                  <a:pt x="634" y="985"/>
                </a:cubicBezTo>
                <a:cubicBezTo>
                  <a:pt x="3856" y="1259"/>
                  <a:pt x="7166" y="1357"/>
                  <a:pt x="10311" y="2205"/>
                </a:cubicBezTo>
                <a:lnTo>
                  <a:pt x="10311" y="2205"/>
                </a:lnTo>
                <a:cubicBezTo>
                  <a:pt x="9912" y="5569"/>
                  <a:pt x="9886" y="8958"/>
                  <a:pt x="9153" y="12259"/>
                </a:cubicBezTo>
                <a:cubicBezTo>
                  <a:pt x="9057" y="12622"/>
                  <a:pt x="9365" y="12870"/>
                  <a:pt x="9660" y="12870"/>
                </a:cubicBezTo>
                <a:cubicBezTo>
                  <a:pt x="9853" y="12870"/>
                  <a:pt x="10040" y="12763"/>
                  <a:pt x="10103" y="12512"/>
                </a:cubicBezTo>
                <a:cubicBezTo>
                  <a:pt x="10894" y="8997"/>
                  <a:pt x="10863" y="5387"/>
                  <a:pt x="11338" y="1840"/>
                </a:cubicBezTo>
                <a:cubicBezTo>
                  <a:pt x="11369" y="1618"/>
                  <a:pt x="11148" y="1428"/>
                  <a:pt x="10958" y="1365"/>
                </a:cubicBezTo>
                <a:cubicBezTo>
                  <a:pt x="7633" y="383"/>
                  <a:pt x="4086" y="288"/>
                  <a:pt x="634" y="3"/>
                </a:cubicBezTo>
                <a:cubicBezTo>
                  <a:pt x="614" y="1"/>
                  <a:pt x="596" y="0"/>
                  <a:pt x="5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1163" name="Google Shape;1163;p26"/>
          <p:cNvSpPr/>
          <p:nvPr/>
        </p:nvSpPr>
        <p:spPr>
          <a:xfrm flipH="1">
            <a:off x="645492" y="326801"/>
            <a:ext cx="53818" cy="49545"/>
          </a:xfrm>
          <a:custGeom>
            <a:avLst/>
            <a:gdLst/>
            <a:ahLst/>
            <a:cxnLst/>
            <a:rect l="l" t="t" r="r" b="b"/>
            <a:pathLst>
              <a:path w="1272" h="1171" extrusionOk="0">
                <a:moveTo>
                  <a:pt x="620" y="0"/>
                </a:moveTo>
                <a:cubicBezTo>
                  <a:pt x="339" y="0"/>
                  <a:pt x="64" y="169"/>
                  <a:pt x="35" y="522"/>
                </a:cubicBezTo>
                <a:cubicBezTo>
                  <a:pt x="1" y="946"/>
                  <a:pt x="330" y="1170"/>
                  <a:pt x="653" y="1170"/>
                </a:cubicBezTo>
                <a:cubicBezTo>
                  <a:pt x="933" y="1170"/>
                  <a:pt x="1209" y="1002"/>
                  <a:pt x="1238" y="649"/>
                </a:cubicBezTo>
                <a:cubicBezTo>
                  <a:pt x="1272" y="225"/>
                  <a:pt x="943" y="0"/>
                  <a:pt x="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1164" name="Google Shape;1164;p26"/>
          <p:cNvSpPr/>
          <p:nvPr/>
        </p:nvSpPr>
        <p:spPr>
          <a:xfrm flipH="1">
            <a:off x="774120" y="316097"/>
            <a:ext cx="53818" cy="49503"/>
          </a:xfrm>
          <a:custGeom>
            <a:avLst/>
            <a:gdLst/>
            <a:ahLst/>
            <a:cxnLst/>
            <a:rect l="l" t="t" r="r" b="b"/>
            <a:pathLst>
              <a:path w="1272" h="1170" extrusionOk="0">
                <a:moveTo>
                  <a:pt x="619" y="0"/>
                </a:moveTo>
                <a:cubicBezTo>
                  <a:pt x="339" y="0"/>
                  <a:pt x="64" y="169"/>
                  <a:pt x="34" y="522"/>
                </a:cubicBezTo>
                <a:cubicBezTo>
                  <a:pt x="1" y="946"/>
                  <a:pt x="330" y="1170"/>
                  <a:pt x="653" y="1170"/>
                </a:cubicBezTo>
                <a:cubicBezTo>
                  <a:pt x="933" y="1170"/>
                  <a:pt x="1208" y="1001"/>
                  <a:pt x="1238" y="648"/>
                </a:cubicBezTo>
                <a:cubicBezTo>
                  <a:pt x="1272" y="224"/>
                  <a:pt x="942" y="0"/>
                  <a:pt x="6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1165" name="Google Shape;1165;p26"/>
          <p:cNvSpPr/>
          <p:nvPr/>
        </p:nvSpPr>
        <p:spPr>
          <a:xfrm flipH="1">
            <a:off x="774120" y="547877"/>
            <a:ext cx="53818" cy="49545"/>
          </a:xfrm>
          <a:custGeom>
            <a:avLst/>
            <a:gdLst/>
            <a:ahLst/>
            <a:cxnLst/>
            <a:rect l="l" t="t" r="r" b="b"/>
            <a:pathLst>
              <a:path w="1272" h="1171" extrusionOk="0">
                <a:moveTo>
                  <a:pt x="632" y="1"/>
                </a:moveTo>
                <a:cubicBezTo>
                  <a:pt x="355" y="1"/>
                  <a:pt x="79" y="169"/>
                  <a:pt x="34" y="522"/>
                </a:cubicBezTo>
                <a:cubicBezTo>
                  <a:pt x="1" y="946"/>
                  <a:pt x="330" y="1171"/>
                  <a:pt x="653" y="1171"/>
                </a:cubicBezTo>
                <a:cubicBezTo>
                  <a:pt x="933" y="1171"/>
                  <a:pt x="1208" y="1002"/>
                  <a:pt x="1238" y="649"/>
                </a:cubicBezTo>
                <a:cubicBezTo>
                  <a:pt x="1272" y="225"/>
                  <a:pt x="951" y="1"/>
                  <a:pt x="6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1166" name="Google Shape;1166;p26"/>
          <p:cNvSpPr/>
          <p:nvPr/>
        </p:nvSpPr>
        <p:spPr>
          <a:xfrm flipH="1">
            <a:off x="660218" y="811399"/>
            <a:ext cx="53818" cy="49503"/>
          </a:xfrm>
          <a:custGeom>
            <a:avLst/>
            <a:gdLst/>
            <a:ahLst/>
            <a:cxnLst/>
            <a:rect l="l" t="t" r="r" b="b"/>
            <a:pathLst>
              <a:path w="1272" h="1170" extrusionOk="0">
                <a:moveTo>
                  <a:pt x="619" y="0"/>
                </a:moveTo>
                <a:cubicBezTo>
                  <a:pt x="339" y="0"/>
                  <a:pt x="64" y="170"/>
                  <a:pt x="34" y="538"/>
                </a:cubicBezTo>
                <a:cubicBezTo>
                  <a:pt x="0" y="945"/>
                  <a:pt x="330" y="1170"/>
                  <a:pt x="653" y="1170"/>
                </a:cubicBezTo>
                <a:cubicBezTo>
                  <a:pt x="933" y="1170"/>
                  <a:pt x="1208" y="1000"/>
                  <a:pt x="1238" y="633"/>
                </a:cubicBezTo>
                <a:cubicBezTo>
                  <a:pt x="1272" y="226"/>
                  <a:pt x="942" y="0"/>
                  <a:pt x="6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1167" name="Google Shape;1167;p26"/>
          <p:cNvSpPr/>
          <p:nvPr/>
        </p:nvSpPr>
        <p:spPr>
          <a:xfrm flipH="1">
            <a:off x="263591" y="482252"/>
            <a:ext cx="53818" cy="49503"/>
          </a:xfrm>
          <a:custGeom>
            <a:avLst/>
            <a:gdLst/>
            <a:ahLst/>
            <a:cxnLst/>
            <a:rect l="l" t="t" r="r" b="b"/>
            <a:pathLst>
              <a:path w="1272" h="1170" extrusionOk="0">
                <a:moveTo>
                  <a:pt x="619" y="0"/>
                </a:moveTo>
                <a:cubicBezTo>
                  <a:pt x="339" y="0"/>
                  <a:pt x="64" y="169"/>
                  <a:pt x="34" y="522"/>
                </a:cubicBezTo>
                <a:cubicBezTo>
                  <a:pt x="0" y="946"/>
                  <a:pt x="330" y="1170"/>
                  <a:pt x="653" y="1170"/>
                </a:cubicBezTo>
                <a:cubicBezTo>
                  <a:pt x="933" y="1170"/>
                  <a:pt x="1208" y="1001"/>
                  <a:pt x="1238" y="648"/>
                </a:cubicBezTo>
                <a:cubicBezTo>
                  <a:pt x="1272" y="224"/>
                  <a:pt x="942" y="0"/>
                  <a:pt x="6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1168" name="Google Shape;1168;p26"/>
          <p:cNvSpPr/>
          <p:nvPr/>
        </p:nvSpPr>
        <p:spPr>
          <a:xfrm flipH="1">
            <a:off x="151043" y="771535"/>
            <a:ext cx="53818" cy="49460"/>
          </a:xfrm>
          <a:custGeom>
            <a:avLst/>
            <a:gdLst/>
            <a:ahLst/>
            <a:cxnLst/>
            <a:rect l="l" t="t" r="r" b="b"/>
            <a:pathLst>
              <a:path w="1272" h="1169" extrusionOk="0">
                <a:moveTo>
                  <a:pt x="627" y="0"/>
                </a:moveTo>
                <a:cubicBezTo>
                  <a:pt x="345" y="0"/>
                  <a:pt x="64" y="169"/>
                  <a:pt x="35" y="525"/>
                </a:cubicBezTo>
                <a:cubicBezTo>
                  <a:pt x="1" y="945"/>
                  <a:pt x="314" y="1168"/>
                  <a:pt x="630" y="1168"/>
                </a:cubicBezTo>
                <a:cubicBezTo>
                  <a:pt x="911" y="1168"/>
                  <a:pt x="1193" y="992"/>
                  <a:pt x="1238" y="620"/>
                </a:cubicBezTo>
                <a:cubicBezTo>
                  <a:pt x="1272" y="216"/>
                  <a:pt x="948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sp>
        <p:nvSpPr>
          <p:cNvPr id="1169" name="Google Shape;1169;p26"/>
          <p:cNvSpPr/>
          <p:nvPr/>
        </p:nvSpPr>
        <p:spPr>
          <a:xfrm flipH="1">
            <a:off x="682981" y="44078"/>
            <a:ext cx="53861" cy="49545"/>
          </a:xfrm>
          <a:custGeom>
            <a:avLst/>
            <a:gdLst/>
            <a:ahLst/>
            <a:cxnLst/>
            <a:rect l="l" t="t" r="r" b="b"/>
            <a:pathLst>
              <a:path w="1273" h="1171" extrusionOk="0">
                <a:moveTo>
                  <a:pt x="620" y="0"/>
                </a:moveTo>
                <a:cubicBezTo>
                  <a:pt x="340" y="0"/>
                  <a:pt x="64" y="169"/>
                  <a:pt x="35" y="522"/>
                </a:cubicBezTo>
                <a:cubicBezTo>
                  <a:pt x="1" y="946"/>
                  <a:pt x="330" y="1170"/>
                  <a:pt x="653" y="1170"/>
                </a:cubicBezTo>
                <a:cubicBezTo>
                  <a:pt x="934" y="1170"/>
                  <a:pt x="1209" y="1001"/>
                  <a:pt x="1238" y="648"/>
                </a:cubicBezTo>
                <a:cubicBezTo>
                  <a:pt x="1272" y="224"/>
                  <a:pt x="943" y="0"/>
                  <a:pt x="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548"/>
              </a:solidFill>
            </a:endParaRPr>
          </a:p>
        </p:txBody>
      </p:sp>
      <p:grpSp>
        <p:nvGrpSpPr>
          <p:cNvPr id="1170" name="Google Shape;1170;p26"/>
          <p:cNvGrpSpPr/>
          <p:nvPr/>
        </p:nvGrpSpPr>
        <p:grpSpPr>
          <a:xfrm>
            <a:off x="-355962" y="3881407"/>
            <a:ext cx="1934675" cy="1315124"/>
            <a:chOff x="-355963" y="3881407"/>
            <a:chExt cx="1934675" cy="1315124"/>
          </a:xfrm>
        </p:grpSpPr>
        <p:sp>
          <p:nvSpPr>
            <p:cNvPr id="1171" name="Google Shape;1171;p26"/>
            <p:cNvSpPr/>
            <p:nvPr/>
          </p:nvSpPr>
          <p:spPr>
            <a:xfrm rot="10800000" flipH="1">
              <a:off x="-287026" y="3881407"/>
              <a:ext cx="1865739" cy="1268582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1" y="0"/>
                  </a:moveTo>
                  <a:lnTo>
                    <a:pt x="1" y="10324"/>
                  </a:lnTo>
                  <a:cubicBezTo>
                    <a:pt x="1774" y="22992"/>
                    <a:pt x="7570" y="37338"/>
                    <a:pt x="22169" y="39491"/>
                  </a:cubicBezTo>
                  <a:cubicBezTo>
                    <a:pt x="24576" y="32271"/>
                    <a:pt x="17830" y="26982"/>
                    <a:pt x="16374" y="20712"/>
                  </a:cubicBezTo>
                  <a:cubicBezTo>
                    <a:pt x="15500" y="15989"/>
                    <a:pt x="16403" y="14377"/>
                    <a:pt x="18230" y="14377"/>
                  </a:cubicBezTo>
                  <a:cubicBezTo>
                    <a:pt x="21439" y="14377"/>
                    <a:pt x="27498" y="19350"/>
                    <a:pt x="31796" y="21187"/>
                  </a:cubicBezTo>
                  <a:cubicBezTo>
                    <a:pt x="34155" y="22133"/>
                    <a:pt x="39525" y="23544"/>
                    <a:pt x="43991" y="23544"/>
                  </a:cubicBezTo>
                  <a:cubicBezTo>
                    <a:pt x="48638" y="23544"/>
                    <a:pt x="52304" y="22016"/>
                    <a:pt x="50576" y="16848"/>
                  </a:cubicBezTo>
                  <a:cubicBezTo>
                    <a:pt x="48644" y="10609"/>
                    <a:pt x="37560" y="11559"/>
                    <a:pt x="33728" y="7696"/>
                  </a:cubicBezTo>
                  <a:cubicBezTo>
                    <a:pt x="35318" y="6544"/>
                    <a:pt x="37214" y="6216"/>
                    <a:pt x="39244" y="6216"/>
                  </a:cubicBezTo>
                  <a:cubicBezTo>
                    <a:pt x="41927" y="6216"/>
                    <a:pt x="44846" y="6789"/>
                    <a:pt x="47606" y="6789"/>
                  </a:cubicBezTo>
                  <a:cubicBezTo>
                    <a:pt x="49707" y="6789"/>
                    <a:pt x="51716" y="6457"/>
                    <a:pt x="53458" y="5289"/>
                  </a:cubicBezTo>
                  <a:cubicBezTo>
                    <a:pt x="57132" y="3136"/>
                    <a:pt x="58082" y="1394"/>
                    <a:pt x="574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26"/>
            <p:cNvSpPr/>
            <p:nvPr/>
          </p:nvSpPr>
          <p:spPr>
            <a:xfrm rot="10800000" flipH="1">
              <a:off x="-323647" y="4238703"/>
              <a:ext cx="1195342" cy="957829"/>
            </a:xfrm>
            <a:custGeom>
              <a:avLst/>
              <a:gdLst/>
              <a:ahLst/>
              <a:cxnLst/>
              <a:rect l="l" t="t" r="r" b="b"/>
              <a:pathLst>
                <a:path w="37212" h="29818" extrusionOk="0">
                  <a:moveTo>
                    <a:pt x="16618" y="0"/>
                  </a:moveTo>
                  <a:cubicBezTo>
                    <a:pt x="11261" y="0"/>
                    <a:pt x="3841" y="1005"/>
                    <a:pt x="1" y="1532"/>
                  </a:cubicBezTo>
                  <a:cubicBezTo>
                    <a:pt x="792" y="6124"/>
                    <a:pt x="1774" y="17556"/>
                    <a:pt x="4244" y="21610"/>
                  </a:cubicBezTo>
                  <a:cubicBezTo>
                    <a:pt x="5317" y="23602"/>
                    <a:pt x="6280" y="24368"/>
                    <a:pt x="7146" y="24368"/>
                  </a:cubicBezTo>
                  <a:cubicBezTo>
                    <a:pt x="8964" y="24368"/>
                    <a:pt x="10350" y="20985"/>
                    <a:pt x="11401" y="18475"/>
                  </a:cubicBezTo>
                  <a:cubicBezTo>
                    <a:pt x="13080" y="21293"/>
                    <a:pt x="14188" y="26329"/>
                    <a:pt x="16785" y="28482"/>
                  </a:cubicBezTo>
                  <a:cubicBezTo>
                    <a:pt x="17919" y="29427"/>
                    <a:pt x="18797" y="29818"/>
                    <a:pt x="19478" y="29818"/>
                  </a:cubicBezTo>
                  <a:cubicBezTo>
                    <a:pt x="21878" y="29818"/>
                    <a:pt x="21821" y="24954"/>
                    <a:pt x="21821" y="22338"/>
                  </a:cubicBezTo>
                  <a:lnTo>
                    <a:pt x="21821" y="22338"/>
                  </a:lnTo>
                  <a:cubicBezTo>
                    <a:pt x="23425" y="23126"/>
                    <a:pt x="28281" y="26666"/>
                    <a:pt x="30542" y="26666"/>
                  </a:cubicBezTo>
                  <a:cubicBezTo>
                    <a:pt x="30825" y="26666"/>
                    <a:pt x="31068" y="26610"/>
                    <a:pt x="31258" y="26487"/>
                  </a:cubicBezTo>
                  <a:cubicBezTo>
                    <a:pt x="35280" y="23479"/>
                    <a:pt x="26444" y="18760"/>
                    <a:pt x="25209" y="17271"/>
                  </a:cubicBezTo>
                  <a:cubicBezTo>
                    <a:pt x="37212" y="11824"/>
                    <a:pt x="27901" y="9101"/>
                    <a:pt x="18622" y="6947"/>
                  </a:cubicBezTo>
                  <a:cubicBezTo>
                    <a:pt x="23879" y="5396"/>
                    <a:pt x="28503" y="1817"/>
                    <a:pt x="20300" y="234"/>
                  </a:cubicBezTo>
                  <a:cubicBezTo>
                    <a:pt x="19282" y="69"/>
                    <a:pt x="18021" y="0"/>
                    <a:pt x="16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26"/>
            <p:cNvSpPr/>
            <p:nvPr/>
          </p:nvSpPr>
          <p:spPr>
            <a:xfrm rot="10800000" flipH="1">
              <a:off x="-355963" y="4414251"/>
              <a:ext cx="1002029" cy="737629"/>
            </a:xfrm>
            <a:custGeom>
              <a:avLst/>
              <a:gdLst/>
              <a:ahLst/>
              <a:cxnLst/>
              <a:rect l="l" t="t" r="r" b="b"/>
              <a:pathLst>
                <a:path w="31194" h="22963" extrusionOk="0">
                  <a:moveTo>
                    <a:pt x="782" y="1"/>
                  </a:moveTo>
                  <a:cubicBezTo>
                    <a:pt x="362" y="1"/>
                    <a:pt x="1" y="510"/>
                    <a:pt x="405" y="839"/>
                  </a:cubicBezTo>
                  <a:cubicBezTo>
                    <a:pt x="7942" y="6856"/>
                    <a:pt x="15638" y="12715"/>
                    <a:pt x="23555" y="18257"/>
                  </a:cubicBezTo>
                  <a:cubicBezTo>
                    <a:pt x="25772" y="19840"/>
                    <a:pt x="27989" y="21360"/>
                    <a:pt x="30237" y="22880"/>
                  </a:cubicBezTo>
                  <a:cubicBezTo>
                    <a:pt x="30325" y="22937"/>
                    <a:pt x="30413" y="22962"/>
                    <a:pt x="30495" y="22962"/>
                  </a:cubicBezTo>
                  <a:cubicBezTo>
                    <a:pt x="30913" y="22962"/>
                    <a:pt x="31194" y="22316"/>
                    <a:pt x="30744" y="22025"/>
                  </a:cubicBezTo>
                  <a:cubicBezTo>
                    <a:pt x="22763" y="16673"/>
                    <a:pt x="15036" y="10973"/>
                    <a:pt x="7435" y="5114"/>
                  </a:cubicBezTo>
                  <a:cubicBezTo>
                    <a:pt x="5314" y="3467"/>
                    <a:pt x="3192" y="1789"/>
                    <a:pt x="1102" y="110"/>
                  </a:cubicBezTo>
                  <a:cubicBezTo>
                    <a:pt x="999" y="33"/>
                    <a:pt x="889" y="1"/>
                    <a:pt x="7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26"/>
            <p:cNvSpPr/>
            <p:nvPr/>
          </p:nvSpPr>
          <p:spPr>
            <a:xfrm rot="10800000" flipH="1">
              <a:off x="159583" y="4412831"/>
              <a:ext cx="357074" cy="380587"/>
            </a:xfrm>
            <a:custGeom>
              <a:avLst/>
              <a:gdLst/>
              <a:ahLst/>
              <a:cxnLst/>
              <a:rect l="l" t="t" r="r" b="b"/>
              <a:pathLst>
                <a:path w="11116" h="11848" extrusionOk="0">
                  <a:moveTo>
                    <a:pt x="10539" y="1"/>
                  </a:moveTo>
                  <a:cubicBezTo>
                    <a:pt x="10521" y="1"/>
                    <a:pt x="10502" y="2"/>
                    <a:pt x="10483" y="4"/>
                  </a:cubicBezTo>
                  <a:cubicBezTo>
                    <a:pt x="7126" y="289"/>
                    <a:pt x="3737" y="99"/>
                    <a:pt x="412" y="700"/>
                  </a:cubicBezTo>
                  <a:cubicBezTo>
                    <a:pt x="190" y="732"/>
                    <a:pt x="32" y="985"/>
                    <a:pt x="32" y="1176"/>
                  </a:cubicBezTo>
                  <a:cubicBezTo>
                    <a:pt x="0" y="4627"/>
                    <a:pt x="1077" y="7953"/>
                    <a:pt x="1394" y="11373"/>
                  </a:cubicBezTo>
                  <a:cubicBezTo>
                    <a:pt x="1425" y="11690"/>
                    <a:pt x="1687" y="11848"/>
                    <a:pt x="1932" y="11848"/>
                  </a:cubicBezTo>
                  <a:cubicBezTo>
                    <a:pt x="2178" y="11848"/>
                    <a:pt x="2407" y="11690"/>
                    <a:pt x="2376" y="11373"/>
                  </a:cubicBezTo>
                  <a:cubicBezTo>
                    <a:pt x="2102" y="8119"/>
                    <a:pt x="1098" y="4894"/>
                    <a:pt x="1047" y="1587"/>
                  </a:cubicBezTo>
                  <a:lnTo>
                    <a:pt x="1047" y="1587"/>
                  </a:lnTo>
                  <a:cubicBezTo>
                    <a:pt x="4157" y="1095"/>
                    <a:pt x="7349" y="1259"/>
                    <a:pt x="10483" y="985"/>
                  </a:cubicBezTo>
                  <a:cubicBezTo>
                    <a:pt x="11097" y="955"/>
                    <a:pt x="11116" y="1"/>
                    <a:pt x="10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26"/>
            <p:cNvSpPr/>
            <p:nvPr/>
          </p:nvSpPr>
          <p:spPr>
            <a:xfrm rot="10800000" flipH="1">
              <a:off x="-171061" y="4642415"/>
              <a:ext cx="365169" cy="413449"/>
            </a:xfrm>
            <a:custGeom>
              <a:avLst/>
              <a:gdLst/>
              <a:ahLst/>
              <a:cxnLst/>
              <a:rect l="l" t="t" r="r" b="b"/>
              <a:pathLst>
                <a:path w="11368" h="12871" extrusionOk="0">
                  <a:moveTo>
                    <a:pt x="10792" y="0"/>
                  </a:moveTo>
                  <a:cubicBezTo>
                    <a:pt x="10774" y="0"/>
                    <a:pt x="10756" y="1"/>
                    <a:pt x="10737" y="3"/>
                  </a:cubicBezTo>
                  <a:cubicBezTo>
                    <a:pt x="7285" y="288"/>
                    <a:pt x="3738" y="383"/>
                    <a:pt x="381" y="1365"/>
                  </a:cubicBezTo>
                  <a:cubicBezTo>
                    <a:pt x="191" y="1428"/>
                    <a:pt x="1" y="1650"/>
                    <a:pt x="33" y="1840"/>
                  </a:cubicBezTo>
                  <a:cubicBezTo>
                    <a:pt x="476" y="5387"/>
                    <a:pt x="476" y="9029"/>
                    <a:pt x="1268" y="12512"/>
                  </a:cubicBezTo>
                  <a:cubicBezTo>
                    <a:pt x="1318" y="12763"/>
                    <a:pt x="1497" y="12870"/>
                    <a:pt x="1688" y="12870"/>
                  </a:cubicBezTo>
                  <a:cubicBezTo>
                    <a:pt x="1978" y="12870"/>
                    <a:pt x="2294" y="12622"/>
                    <a:pt x="2218" y="12259"/>
                  </a:cubicBezTo>
                  <a:cubicBezTo>
                    <a:pt x="1455" y="8964"/>
                    <a:pt x="1456" y="5581"/>
                    <a:pt x="1061" y="2223"/>
                  </a:cubicBezTo>
                  <a:lnTo>
                    <a:pt x="1061" y="2223"/>
                  </a:lnTo>
                  <a:cubicBezTo>
                    <a:pt x="4197" y="1356"/>
                    <a:pt x="7494" y="1258"/>
                    <a:pt x="10705" y="985"/>
                  </a:cubicBezTo>
                  <a:cubicBezTo>
                    <a:pt x="11319" y="954"/>
                    <a:pt x="11368" y="0"/>
                    <a:pt x="10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26"/>
            <p:cNvSpPr/>
            <p:nvPr/>
          </p:nvSpPr>
          <p:spPr>
            <a:xfrm rot="10800000" flipH="1">
              <a:off x="272432" y="4834505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3" y="0"/>
                  </a:moveTo>
                  <a:cubicBezTo>
                    <a:pt x="330" y="0"/>
                    <a:pt x="0" y="225"/>
                    <a:pt x="34" y="649"/>
                  </a:cubicBezTo>
                  <a:cubicBezTo>
                    <a:pt x="64" y="1002"/>
                    <a:pt x="339" y="1170"/>
                    <a:pt x="619" y="1170"/>
                  </a:cubicBezTo>
                  <a:cubicBezTo>
                    <a:pt x="942" y="1170"/>
                    <a:pt x="1272" y="946"/>
                    <a:pt x="1238" y="522"/>
                  </a:cubicBezTo>
                  <a:cubicBezTo>
                    <a:pt x="1208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26"/>
            <p:cNvSpPr/>
            <p:nvPr/>
          </p:nvSpPr>
          <p:spPr>
            <a:xfrm rot="10800000" flipH="1">
              <a:off x="370086" y="4842664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53" y="0"/>
                  </a:moveTo>
                  <a:cubicBezTo>
                    <a:pt x="330" y="0"/>
                    <a:pt x="1" y="224"/>
                    <a:pt x="35" y="648"/>
                  </a:cubicBezTo>
                  <a:cubicBezTo>
                    <a:pt x="64" y="1001"/>
                    <a:pt x="339" y="1170"/>
                    <a:pt x="619" y="1170"/>
                  </a:cubicBezTo>
                  <a:cubicBezTo>
                    <a:pt x="942" y="1170"/>
                    <a:pt x="1272" y="946"/>
                    <a:pt x="1238" y="522"/>
                  </a:cubicBezTo>
                  <a:cubicBezTo>
                    <a:pt x="1209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26"/>
            <p:cNvSpPr/>
            <p:nvPr/>
          </p:nvSpPr>
          <p:spPr>
            <a:xfrm rot="10800000" flipH="1">
              <a:off x="369059" y="4666661"/>
              <a:ext cx="40892" cy="37615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53" y="1"/>
                  </a:moveTo>
                  <a:cubicBezTo>
                    <a:pt x="330" y="1"/>
                    <a:pt x="1" y="225"/>
                    <a:pt x="35" y="649"/>
                  </a:cubicBezTo>
                  <a:cubicBezTo>
                    <a:pt x="79" y="1002"/>
                    <a:pt x="355" y="1171"/>
                    <a:pt x="632" y="1171"/>
                  </a:cubicBezTo>
                  <a:cubicBezTo>
                    <a:pt x="952" y="1171"/>
                    <a:pt x="1272" y="946"/>
                    <a:pt x="1238" y="522"/>
                  </a:cubicBezTo>
                  <a:cubicBezTo>
                    <a:pt x="1209" y="169"/>
                    <a:pt x="934" y="1"/>
                    <a:pt x="6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26"/>
            <p:cNvSpPr/>
            <p:nvPr/>
          </p:nvSpPr>
          <p:spPr>
            <a:xfrm rot="10800000" flipH="1">
              <a:off x="283611" y="4400650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53" y="0"/>
                  </a:moveTo>
                  <a:cubicBezTo>
                    <a:pt x="330" y="0"/>
                    <a:pt x="1" y="226"/>
                    <a:pt x="35" y="633"/>
                  </a:cubicBezTo>
                  <a:cubicBezTo>
                    <a:pt x="64" y="1000"/>
                    <a:pt x="339" y="1170"/>
                    <a:pt x="620" y="1170"/>
                  </a:cubicBezTo>
                  <a:cubicBezTo>
                    <a:pt x="943" y="1170"/>
                    <a:pt x="1272" y="945"/>
                    <a:pt x="1238" y="538"/>
                  </a:cubicBezTo>
                  <a:cubicBezTo>
                    <a:pt x="1209" y="170"/>
                    <a:pt x="933" y="0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26"/>
            <p:cNvSpPr/>
            <p:nvPr/>
          </p:nvSpPr>
          <p:spPr>
            <a:xfrm rot="10800000" flipH="1">
              <a:off x="259197" y="4320920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5" y="1"/>
                  </a:moveTo>
                  <a:cubicBezTo>
                    <a:pt x="325" y="1"/>
                    <a:pt x="1" y="217"/>
                    <a:pt x="35" y="621"/>
                  </a:cubicBezTo>
                  <a:cubicBezTo>
                    <a:pt x="64" y="993"/>
                    <a:pt x="346" y="1169"/>
                    <a:pt x="630" y="1169"/>
                  </a:cubicBezTo>
                  <a:cubicBezTo>
                    <a:pt x="949" y="1169"/>
                    <a:pt x="1272" y="945"/>
                    <a:pt x="1238" y="526"/>
                  </a:cubicBezTo>
                  <a:cubicBezTo>
                    <a:pt x="1208" y="169"/>
                    <a:pt x="928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26"/>
            <p:cNvSpPr/>
            <p:nvPr/>
          </p:nvSpPr>
          <p:spPr>
            <a:xfrm rot="10800000" flipH="1">
              <a:off x="-17512" y="4716516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1" y="0"/>
                  </a:moveTo>
                  <a:cubicBezTo>
                    <a:pt x="321" y="0"/>
                    <a:pt x="1" y="224"/>
                    <a:pt x="35" y="648"/>
                  </a:cubicBezTo>
                  <a:cubicBezTo>
                    <a:pt x="64" y="1001"/>
                    <a:pt x="339" y="1170"/>
                    <a:pt x="619" y="1170"/>
                  </a:cubicBezTo>
                  <a:cubicBezTo>
                    <a:pt x="943" y="1170"/>
                    <a:pt x="1272" y="946"/>
                    <a:pt x="1238" y="522"/>
                  </a:cubicBezTo>
                  <a:cubicBezTo>
                    <a:pt x="1194" y="169"/>
                    <a:pt x="918" y="0"/>
                    <a:pt x="6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26"/>
            <p:cNvSpPr/>
            <p:nvPr/>
          </p:nvSpPr>
          <p:spPr>
            <a:xfrm rot="10800000" flipH="1">
              <a:off x="-102960" y="4496923"/>
              <a:ext cx="40860" cy="37551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45" y="0"/>
                  </a:moveTo>
                  <a:cubicBezTo>
                    <a:pt x="324" y="0"/>
                    <a:pt x="1" y="216"/>
                    <a:pt x="34" y="620"/>
                  </a:cubicBezTo>
                  <a:cubicBezTo>
                    <a:pt x="64" y="992"/>
                    <a:pt x="346" y="1168"/>
                    <a:pt x="630" y="1168"/>
                  </a:cubicBezTo>
                  <a:cubicBezTo>
                    <a:pt x="949" y="1168"/>
                    <a:pt x="1271" y="945"/>
                    <a:pt x="1238" y="525"/>
                  </a:cubicBezTo>
                  <a:cubicBezTo>
                    <a:pt x="1208" y="169"/>
                    <a:pt x="928" y="0"/>
                    <a:pt x="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26"/>
            <p:cNvSpPr/>
            <p:nvPr/>
          </p:nvSpPr>
          <p:spPr>
            <a:xfrm rot="10800000" flipH="1">
              <a:off x="300925" y="5049151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3" y="0"/>
                  </a:moveTo>
                  <a:cubicBezTo>
                    <a:pt x="330" y="0"/>
                    <a:pt x="0" y="224"/>
                    <a:pt x="34" y="648"/>
                  </a:cubicBezTo>
                  <a:cubicBezTo>
                    <a:pt x="63" y="1001"/>
                    <a:pt x="339" y="1170"/>
                    <a:pt x="619" y="1170"/>
                  </a:cubicBezTo>
                  <a:cubicBezTo>
                    <a:pt x="942" y="1170"/>
                    <a:pt x="1271" y="946"/>
                    <a:pt x="1237" y="522"/>
                  </a:cubicBezTo>
                  <a:cubicBezTo>
                    <a:pt x="1208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26"/>
            <p:cNvSpPr/>
            <p:nvPr/>
          </p:nvSpPr>
          <p:spPr>
            <a:xfrm rot="10800000" flipH="1">
              <a:off x="-74467" y="5079572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2" y="1"/>
                  </a:moveTo>
                  <a:cubicBezTo>
                    <a:pt x="323" y="1"/>
                    <a:pt x="1" y="225"/>
                    <a:pt x="34" y="644"/>
                  </a:cubicBezTo>
                  <a:cubicBezTo>
                    <a:pt x="64" y="1001"/>
                    <a:pt x="344" y="1169"/>
                    <a:pt x="627" y="1169"/>
                  </a:cubicBezTo>
                  <a:cubicBezTo>
                    <a:pt x="947" y="1169"/>
                    <a:pt x="1271" y="953"/>
                    <a:pt x="1238" y="549"/>
                  </a:cubicBezTo>
                  <a:cubicBezTo>
                    <a:pt x="1208" y="177"/>
                    <a:pt x="926" y="1"/>
                    <a:pt x="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26"/>
            <p:cNvSpPr/>
            <p:nvPr/>
          </p:nvSpPr>
          <p:spPr>
            <a:xfrm rot="10800000" flipH="1">
              <a:off x="905259" y="4545076"/>
              <a:ext cx="64117" cy="49854"/>
            </a:xfrm>
            <a:custGeom>
              <a:avLst/>
              <a:gdLst/>
              <a:ahLst/>
              <a:cxnLst/>
              <a:rect l="l" t="t" r="r" b="b"/>
              <a:pathLst>
                <a:path w="1996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1996" y="1552"/>
                    <a:pt x="1996" y="0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26"/>
            <p:cNvSpPr/>
            <p:nvPr/>
          </p:nvSpPr>
          <p:spPr>
            <a:xfrm rot="10800000" flipH="1">
              <a:off x="950039" y="4620340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26"/>
            <p:cNvSpPr/>
            <p:nvPr/>
          </p:nvSpPr>
          <p:spPr>
            <a:xfrm rot="10800000" flipH="1">
              <a:off x="984604" y="4534893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1"/>
                  </a:moveTo>
                  <a:cubicBezTo>
                    <a:pt x="1" y="1"/>
                    <a:pt x="1" y="1553"/>
                    <a:pt x="1014" y="1553"/>
                  </a:cubicBezTo>
                  <a:cubicBezTo>
                    <a:pt x="2028" y="1553"/>
                    <a:pt x="2028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88" name="Google Shape;1188;p26"/>
          <p:cNvGrpSpPr/>
          <p:nvPr/>
        </p:nvGrpSpPr>
        <p:grpSpPr>
          <a:xfrm>
            <a:off x="5781443" y="4284794"/>
            <a:ext cx="795561" cy="629257"/>
            <a:chOff x="5781442" y="4284793"/>
            <a:chExt cx="795561" cy="629257"/>
          </a:xfrm>
        </p:grpSpPr>
        <p:sp>
          <p:nvSpPr>
            <p:cNvPr id="1189" name="Google Shape;1189;p26"/>
            <p:cNvSpPr/>
            <p:nvPr/>
          </p:nvSpPr>
          <p:spPr>
            <a:xfrm>
              <a:off x="5853077" y="4318811"/>
              <a:ext cx="682186" cy="565324"/>
            </a:xfrm>
            <a:custGeom>
              <a:avLst/>
              <a:gdLst/>
              <a:ahLst/>
              <a:cxnLst/>
              <a:rect l="l" t="t" r="r" b="b"/>
              <a:pathLst>
                <a:path w="21237" h="17599" extrusionOk="0">
                  <a:moveTo>
                    <a:pt x="18879" y="552"/>
                  </a:moveTo>
                  <a:cubicBezTo>
                    <a:pt x="19555" y="1220"/>
                    <a:pt x="20043" y="2017"/>
                    <a:pt x="20618" y="2783"/>
                  </a:cubicBezTo>
                  <a:lnTo>
                    <a:pt x="20618" y="2783"/>
                  </a:lnTo>
                  <a:cubicBezTo>
                    <a:pt x="15530" y="6510"/>
                    <a:pt x="10623" y="10538"/>
                    <a:pt x="5624" y="14381"/>
                  </a:cubicBezTo>
                  <a:cubicBezTo>
                    <a:pt x="4480" y="15254"/>
                    <a:pt x="3308" y="16155"/>
                    <a:pt x="2135" y="17004"/>
                  </a:cubicBezTo>
                  <a:lnTo>
                    <a:pt x="2135" y="17004"/>
                  </a:lnTo>
                  <a:cubicBezTo>
                    <a:pt x="1535" y="16254"/>
                    <a:pt x="990" y="15474"/>
                    <a:pt x="607" y="14580"/>
                  </a:cubicBezTo>
                  <a:lnTo>
                    <a:pt x="607" y="14580"/>
                  </a:lnTo>
                  <a:cubicBezTo>
                    <a:pt x="5661" y="10475"/>
                    <a:pt x="10899" y="6585"/>
                    <a:pt x="16075" y="2663"/>
                  </a:cubicBezTo>
                  <a:cubicBezTo>
                    <a:pt x="17009" y="1970"/>
                    <a:pt x="17944" y="1248"/>
                    <a:pt x="18879" y="552"/>
                  </a:cubicBezTo>
                  <a:close/>
                  <a:moveTo>
                    <a:pt x="18886" y="0"/>
                  </a:moveTo>
                  <a:cubicBezTo>
                    <a:pt x="18844" y="0"/>
                    <a:pt x="18803" y="11"/>
                    <a:pt x="18767" y="35"/>
                  </a:cubicBezTo>
                  <a:cubicBezTo>
                    <a:pt x="13636" y="3804"/>
                    <a:pt x="8569" y="7730"/>
                    <a:pt x="3534" y="11657"/>
                  </a:cubicBezTo>
                  <a:cubicBezTo>
                    <a:pt x="2394" y="12544"/>
                    <a:pt x="1254" y="13431"/>
                    <a:pt x="114" y="14349"/>
                  </a:cubicBezTo>
                  <a:cubicBezTo>
                    <a:pt x="0" y="14434"/>
                    <a:pt x="14" y="14551"/>
                    <a:pt x="83" y="14637"/>
                  </a:cubicBezTo>
                  <a:lnTo>
                    <a:pt x="83" y="14637"/>
                  </a:lnTo>
                  <a:cubicBezTo>
                    <a:pt x="527" y="15713"/>
                    <a:pt x="1191" y="16630"/>
                    <a:pt x="1887" y="17516"/>
                  </a:cubicBezTo>
                  <a:cubicBezTo>
                    <a:pt x="1927" y="17576"/>
                    <a:pt x="2006" y="17598"/>
                    <a:pt x="2082" y="17598"/>
                  </a:cubicBezTo>
                  <a:cubicBezTo>
                    <a:pt x="2126" y="17598"/>
                    <a:pt x="2169" y="17591"/>
                    <a:pt x="2204" y="17579"/>
                  </a:cubicBezTo>
                  <a:cubicBezTo>
                    <a:pt x="7524" y="13716"/>
                    <a:pt x="12623" y="9536"/>
                    <a:pt x="17817" y="5545"/>
                  </a:cubicBezTo>
                  <a:cubicBezTo>
                    <a:pt x="18893" y="4690"/>
                    <a:pt x="19970" y="3867"/>
                    <a:pt x="21079" y="3075"/>
                  </a:cubicBezTo>
                  <a:cubicBezTo>
                    <a:pt x="21237" y="2948"/>
                    <a:pt x="21237" y="2822"/>
                    <a:pt x="21142" y="2663"/>
                  </a:cubicBezTo>
                  <a:cubicBezTo>
                    <a:pt x="20445" y="1777"/>
                    <a:pt x="19907" y="827"/>
                    <a:pt x="19083" y="67"/>
                  </a:cubicBezTo>
                  <a:cubicBezTo>
                    <a:pt x="19025" y="27"/>
                    <a:pt x="18954" y="0"/>
                    <a:pt x="18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26"/>
            <p:cNvSpPr/>
            <p:nvPr/>
          </p:nvSpPr>
          <p:spPr>
            <a:xfrm>
              <a:off x="6409130" y="4356042"/>
              <a:ext cx="78347" cy="91902"/>
            </a:xfrm>
            <a:custGeom>
              <a:avLst/>
              <a:gdLst/>
              <a:ahLst/>
              <a:cxnLst/>
              <a:rect l="l" t="t" r="r" b="b"/>
              <a:pathLst>
                <a:path w="2439" h="2861" extrusionOk="0">
                  <a:moveTo>
                    <a:pt x="306" y="1"/>
                  </a:moveTo>
                  <a:cubicBezTo>
                    <a:pt x="264" y="1"/>
                    <a:pt x="223" y="15"/>
                    <a:pt x="190" y="48"/>
                  </a:cubicBezTo>
                  <a:cubicBezTo>
                    <a:pt x="63" y="111"/>
                    <a:pt x="0" y="269"/>
                    <a:pt x="95" y="364"/>
                  </a:cubicBezTo>
                  <a:cubicBezTo>
                    <a:pt x="633" y="1219"/>
                    <a:pt x="1330" y="1948"/>
                    <a:pt x="1932" y="2740"/>
                  </a:cubicBezTo>
                  <a:cubicBezTo>
                    <a:pt x="2000" y="2808"/>
                    <a:pt x="2085" y="2860"/>
                    <a:pt x="2175" y="2860"/>
                  </a:cubicBezTo>
                  <a:cubicBezTo>
                    <a:pt x="2209" y="2860"/>
                    <a:pt x="2245" y="2852"/>
                    <a:pt x="2280" y="2835"/>
                  </a:cubicBezTo>
                  <a:cubicBezTo>
                    <a:pt x="2375" y="2771"/>
                    <a:pt x="2439" y="2613"/>
                    <a:pt x="2375" y="2486"/>
                  </a:cubicBezTo>
                  <a:cubicBezTo>
                    <a:pt x="1773" y="1694"/>
                    <a:pt x="1077" y="966"/>
                    <a:pt x="507" y="111"/>
                  </a:cubicBezTo>
                  <a:cubicBezTo>
                    <a:pt x="465" y="49"/>
                    <a:pt x="384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26"/>
            <p:cNvSpPr/>
            <p:nvPr/>
          </p:nvSpPr>
          <p:spPr>
            <a:xfrm>
              <a:off x="6447356" y="4284793"/>
              <a:ext cx="129646" cy="129550"/>
            </a:xfrm>
            <a:custGeom>
              <a:avLst/>
              <a:gdLst/>
              <a:ahLst/>
              <a:cxnLst/>
              <a:rect l="l" t="t" r="r" b="b"/>
              <a:pathLst>
                <a:path w="4036" h="4033" extrusionOk="0">
                  <a:moveTo>
                    <a:pt x="2488" y="1"/>
                  </a:moveTo>
                  <a:cubicBezTo>
                    <a:pt x="2106" y="1"/>
                    <a:pt x="1746" y="114"/>
                    <a:pt x="1407" y="271"/>
                  </a:cubicBezTo>
                  <a:cubicBezTo>
                    <a:pt x="964" y="461"/>
                    <a:pt x="520" y="777"/>
                    <a:pt x="172" y="1126"/>
                  </a:cubicBezTo>
                  <a:cubicBezTo>
                    <a:pt x="0" y="1297"/>
                    <a:pt x="170" y="1545"/>
                    <a:pt x="359" y="1545"/>
                  </a:cubicBezTo>
                  <a:cubicBezTo>
                    <a:pt x="414" y="1545"/>
                    <a:pt x="470" y="1524"/>
                    <a:pt x="520" y="1474"/>
                  </a:cubicBezTo>
                  <a:cubicBezTo>
                    <a:pt x="1027" y="967"/>
                    <a:pt x="1724" y="524"/>
                    <a:pt x="2452" y="492"/>
                  </a:cubicBezTo>
                  <a:cubicBezTo>
                    <a:pt x="2769" y="492"/>
                    <a:pt x="3054" y="587"/>
                    <a:pt x="3244" y="872"/>
                  </a:cubicBezTo>
                  <a:cubicBezTo>
                    <a:pt x="3497" y="1284"/>
                    <a:pt x="3529" y="1822"/>
                    <a:pt x="3370" y="2266"/>
                  </a:cubicBezTo>
                  <a:cubicBezTo>
                    <a:pt x="3180" y="2804"/>
                    <a:pt x="2737" y="3216"/>
                    <a:pt x="2357" y="3596"/>
                  </a:cubicBezTo>
                  <a:cubicBezTo>
                    <a:pt x="2190" y="3787"/>
                    <a:pt x="2347" y="4032"/>
                    <a:pt x="2530" y="4032"/>
                  </a:cubicBezTo>
                  <a:cubicBezTo>
                    <a:pt x="2589" y="4032"/>
                    <a:pt x="2651" y="4006"/>
                    <a:pt x="2705" y="3944"/>
                  </a:cubicBezTo>
                  <a:cubicBezTo>
                    <a:pt x="3117" y="3532"/>
                    <a:pt x="3560" y="3089"/>
                    <a:pt x="3782" y="2551"/>
                  </a:cubicBezTo>
                  <a:cubicBezTo>
                    <a:pt x="4035" y="1981"/>
                    <a:pt x="4004" y="1347"/>
                    <a:pt x="3750" y="809"/>
                  </a:cubicBezTo>
                  <a:cubicBezTo>
                    <a:pt x="3560" y="397"/>
                    <a:pt x="3180" y="80"/>
                    <a:pt x="2737" y="17"/>
                  </a:cubicBezTo>
                  <a:cubicBezTo>
                    <a:pt x="2653" y="6"/>
                    <a:pt x="2570" y="1"/>
                    <a:pt x="2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26"/>
            <p:cNvSpPr/>
            <p:nvPr/>
          </p:nvSpPr>
          <p:spPr>
            <a:xfrm>
              <a:off x="5781442" y="4777368"/>
              <a:ext cx="145322" cy="136681"/>
            </a:xfrm>
            <a:custGeom>
              <a:avLst/>
              <a:gdLst/>
              <a:ahLst/>
              <a:cxnLst/>
              <a:rect l="l" t="t" r="r" b="b"/>
              <a:pathLst>
                <a:path w="4524" h="4255" extrusionOk="0">
                  <a:moveTo>
                    <a:pt x="2502" y="1"/>
                  </a:moveTo>
                  <a:cubicBezTo>
                    <a:pt x="2429" y="1"/>
                    <a:pt x="2358" y="32"/>
                    <a:pt x="2312" y="106"/>
                  </a:cubicBezTo>
                  <a:cubicBezTo>
                    <a:pt x="1552" y="1341"/>
                    <a:pt x="665" y="2544"/>
                    <a:pt x="64" y="3875"/>
                  </a:cubicBezTo>
                  <a:cubicBezTo>
                    <a:pt x="0" y="4033"/>
                    <a:pt x="95" y="4223"/>
                    <a:pt x="285" y="4255"/>
                  </a:cubicBezTo>
                  <a:cubicBezTo>
                    <a:pt x="982" y="4255"/>
                    <a:pt x="1647" y="4096"/>
                    <a:pt x="2312" y="3906"/>
                  </a:cubicBezTo>
                  <a:cubicBezTo>
                    <a:pt x="2977" y="3716"/>
                    <a:pt x="3642" y="3463"/>
                    <a:pt x="4276" y="3146"/>
                  </a:cubicBezTo>
                  <a:cubicBezTo>
                    <a:pt x="4523" y="3036"/>
                    <a:pt x="4364" y="2711"/>
                    <a:pt x="4131" y="2711"/>
                  </a:cubicBezTo>
                  <a:cubicBezTo>
                    <a:pt x="4096" y="2711"/>
                    <a:pt x="4059" y="2718"/>
                    <a:pt x="4022" y="2734"/>
                  </a:cubicBezTo>
                  <a:cubicBezTo>
                    <a:pt x="3420" y="3019"/>
                    <a:pt x="2787" y="3241"/>
                    <a:pt x="2154" y="3431"/>
                  </a:cubicBezTo>
                  <a:cubicBezTo>
                    <a:pt x="1683" y="3555"/>
                    <a:pt x="1192" y="3679"/>
                    <a:pt x="697" y="3727"/>
                  </a:cubicBezTo>
                  <a:lnTo>
                    <a:pt x="697" y="3727"/>
                  </a:lnTo>
                  <a:cubicBezTo>
                    <a:pt x="1281" y="2553"/>
                    <a:pt x="2044" y="1469"/>
                    <a:pt x="2755" y="359"/>
                  </a:cubicBezTo>
                  <a:cubicBezTo>
                    <a:pt x="2867" y="180"/>
                    <a:pt x="2678" y="1"/>
                    <a:pt x="2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26"/>
            <p:cNvSpPr/>
            <p:nvPr/>
          </p:nvSpPr>
          <p:spPr>
            <a:xfrm>
              <a:off x="5792492" y="4851573"/>
              <a:ext cx="59555" cy="54351"/>
            </a:xfrm>
            <a:custGeom>
              <a:avLst/>
              <a:gdLst/>
              <a:ahLst/>
              <a:cxnLst/>
              <a:rect l="l" t="t" r="r" b="b"/>
              <a:pathLst>
                <a:path w="1854" h="1692" extrusionOk="0">
                  <a:moveTo>
                    <a:pt x="949" y="1"/>
                  </a:moveTo>
                  <a:cubicBezTo>
                    <a:pt x="833" y="1"/>
                    <a:pt x="723" y="120"/>
                    <a:pt x="765" y="266"/>
                  </a:cubicBezTo>
                  <a:cubicBezTo>
                    <a:pt x="765" y="298"/>
                    <a:pt x="765" y="298"/>
                    <a:pt x="765" y="329"/>
                  </a:cubicBezTo>
                  <a:cubicBezTo>
                    <a:pt x="733" y="393"/>
                    <a:pt x="733" y="424"/>
                    <a:pt x="796" y="488"/>
                  </a:cubicBezTo>
                  <a:cubicBezTo>
                    <a:pt x="796" y="519"/>
                    <a:pt x="796" y="519"/>
                    <a:pt x="796" y="519"/>
                  </a:cubicBezTo>
                  <a:cubicBezTo>
                    <a:pt x="796" y="519"/>
                    <a:pt x="796" y="551"/>
                    <a:pt x="796" y="551"/>
                  </a:cubicBezTo>
                  <a:cubicBezTo>
                    <a:pt x="763" y="538"/>
                    <a:pt x="730" y="532"/>
                    <a:pt x="699" y="532"/>
                  </a:cubicBezTo>
                  <a:cubicBezTo>
                    <a:pt x="580" y="532"/>
                    <a:pt x="486" y="622"/>
                    <a:pt x="511" y="773"/>
                  </a:cubicBezTo>
                  <a:cubicBezTo>
                    <a:pt x="511" y="773"/>
                    <a:pt x="543" y="804"/>
                    <a:pt x="543" y="804"/>
                  </a:cubicBezTo>
                  <a:cubicBezTo>
                    <a:pt x="511" y="868"/>
                    <a:pt x="511" y="931"/>
                    <a:pt x="511" y="963"/>
                  </a:cubicBezTo>
                  <a:cubicBezTo>
                    <a:pt x="416" y="1026"/>
                    <a:pt x="321" y="1121"/>
                    <a:pt x="258" y="1216"/>
                  </a:cubicBezTo>
                  <a:cubicBezTo>
                    <a:pt x="258" y="1216"/>
                    <a:pt x="258" y="1248"/>
                    <a:pt x="258" y="1248"/>
                  </a:cubicBezTo>
                  <a:cubicBezTo>
                    <a:pt x="226" y="1248"/>
                    <a:pt x="195" y="1279"/>
                    <a:pt x="163" y="1311"/>
                  </a:cubicBezTo>
                  <a:cubicBezTo>
                    <a:pt x="163" y="1311"/>
                    <a:pt x="131" y="1311"/>
                    <a:pt x="131" y="1343"/>
                  </a:cubicBezTo>
                  <a:cubicBezTo>
                    <a:pt x="0" y="1474"/>
                    <a:pt x="129" y="1691"/>
                    <a:pt x="267" y="1691"/>
                  </a:cubicBezTo>
                  <a:cubicBezTo>
                    <a:pt x="296" y="1691"/>
                    <a:pt x="325" y="1681"/>
                    <a:pt x="353" y="1660"/>
                  </a:cubicBezTo>
                  <a:cubicBezTo>
                    <a:pt x="385" y="1628"/>
                    <a:pt x="385" y="1628"/>
                    <a:pt x="416" y="1628"/>
                  </a:cubicBezTo>
                  <a:cubicBezTo>
                    <a:pt x="448" y="1565"/>
                    <a:pt x="511" y="1533"/>
                    <a:pt x="575" y="1501"/>
                  </a:cubicBezTo>
                  <a:lnTo>
                    <a:pt x="606" y="1501"/>
                  </a:lnTo>
                  <a:cubicBezTo>
                    <a:pt x="606" y="1470"/>
                    <a:pt x="638" y="1470"/>
                    <a:pt x="638" y="1470"/>
                  </a:cubicBezTo>
                  <a:cubicBezTo>
                    <a:pt x="655" y="1470"/>
                    <a:pt x="663" y="1460"/>
                    <a:pt x="666" y="1452"/>
                  </a:cubicBezTo>
                  <a:lnTo>
                    <a:pt x="666" y="1452"/>
                  </a:lnTo>
                  <a:cubicBezTo>
                    <a:pt x="643" y="1574"/>
                    <a:pt x="707" y="1691"/>
                    <a:pt x="860" y="1691"/>
                  </a:cubicBezTo>
                  <a:cubicBezTo>
                    <a:pt x="986" y="1691"/>
                    <a:pt x="1050" y="1565"/>
                    <a:pt x="1050" y="1470"/>
                  </a:cubicBezTo>
                  <a:lnTo>
                    <a:pt x="1081" y="1470"/>
                  </a:lnTo>
                  <a:cubicBezTo>
                    <a:pt x="1176" y="1470"/>
                    <a:pt x="1271" y="1438"/>
                    <a:pt x="1271" y="1343"/>
                  </a:cubicBezTo>
                  <a:cubicBezTo>
                    <a:pt x="1303" y="1343"/>
                    <a:pt x="1303" y="1374"/>
                    <a:pt x="1335" y="1374"/>
                  </a:cubicBezTo>
                  <a:cubicBezTo>
                    <a:pt x="1358" y="1421"/>
                    <a:pt x="1398" y="1450"/>
                    <a:pt x="1443" y="1450"/>
                  </a:cubicBezTo>
                  <a:cubicBezTo>
                    <a:pt x="1459" y="1450"/>
                    <a:pt x="1476" y="1446"/>
                    <a:pt x="1493" y="1438"/>
                  </a:cubicBezTo>
                  <a:cubicBezTo>
                    <a:pt x="1526" y="1451"/>
                    <a:pt x="1562" y="1457"/>
                    <a:pt x="1597" y="1457"/>
                  </a:cubicBezTo>
                  <a:cubicBezTo>
                    <a:pt x="1730" y="1457"/>
                    <a:pt x="1853" y="1367"/>
                    <a:pt x="1778" y="1216"/>
                  </a:cubicBezTo>
                  <a:cubicBezTo>
                    <a:pt x="1778" y="1184"/>
                    <a:pt x="1778" y="1184"/>
                    <a:pt x="1778" y="1153"/>
                  </a:cubicBezTo>
                  <a:cubicBezTo>
                    <a:pt x="1715" y="994"/>
                    <a:pt x="1620" y="868"/>
                    <a:pt x="1525" y="741"/>
                  </a:cubicBezTo>
                  <a:cubicBezTo>
                    <a:pt x="1398" y="519"/>
                    <a:pt x="1271" y="298"/>
                    <a:pt x="1113" y="108"/>
                  </a:cubicBezTo>
                  <a:cubicBezTo>
                    <a:pt x="1070" y="32"/>
                    <a:pt x="1009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26"/>
            <p:cNvSpPr/>
            <p:nvPr/>
          </p:nvSpPr>
          <p:spPr>
            <a:xfrm>
              <a:off x="5914111" y="4494428"/>
              <a:ext cx="383768" cy="291994"/>
            </a:xfrm>
            <a:custGeom>
              <a:avLst/>
              <a:gdLst/>
              <a:ahLst/>
              <a:cxnLst/>
              <a:rect l="l" t="t" r="r" b="b"/>
              <a:pathLst>
                <a:path w="11947" h="9090" extrusionOk="0">
                  <a:moveTo>
                    <a:pt x="11621" y="0"/>
                  </a:moveTo>
                  <a:cubicBezTo>
                    <a:pt x="11578" y="0"/>
                    <a:pt x="11532" y="14"/>
                    <a:pt x="11483" y="47"/>
                  </a:cubicBezTo>
                  <a:cubicBezTo>
                    <a:pt x="7714" y="2865"/>
                    <a:pt x="3977" y="5747"/>
                    <a:pt x="209" y="8597"/>
                  </a:cubicBezTo>
                  <a:cubicBezTo>
                    <a:pt x="1" y="8779"/>
                    <a:pt x="134" y="9089"/>
                    <a:pt x="329" y="9089"/>
                  </a:cubicBezTo>
                  <a:cubicBezTo>
                    <a:pt x="372" y="9089"/>
                    <a:pt x="417" y="9075"/>
                    <a:pt x="462" y="9041"/>
                  </a:cubicBezTo>
                  <a:cubicBezTo>
                    <a:pt x="4231" y="6190"/>
                    <a:pt x="7968" y="3309"/>
                    <a:pt x="11736" y="490"/>
                  </a:cubicBezTo>
                  <a:cubicBezTo>
                    <a:pt x="11947" y="332"/>
                    <a:pt x="11830" y="0"/>
                    <a:pt x="11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26"/>
            <p:cNvSpPr/>
            <p:nvPr/>
          </p:nvSpPr>
          <p:spPr>
            <a:xfrm>
              <a:off x="5934477" y="4523853"/>
              <a:ext cx="383671" cy="291062"/>
            </a:xfrm>
            <a:custGeom>
              <a:avLst/>
              <a:gdLst/>
              <a:ahLst/>
              <a:cxnLst/>
              <a:rect l="l" t="t" r="r" b="b"/>
              <a:pathLst>
                <a:path w="11944" h="9061" extrusionOk="0">
                  <a:moveTo>
                    <a:pt x="11645" y="0"/>
                  </a:moveTo>
                  <a:cubicBezTo>
                    <a:pt x="11604" y="0"/>
                    <a:pt x="11560" y="15"/>
                    <a:pt x="11514" y="49"/>
                  </a:cubicBezTo>
                  <a:cubicBezTo>
                    <a:pt x="7714" y="2868"/>
                    <a:pt x="3977" y="5718"/>
                    <a:pt x="208" y="8600"/>
                  </a:cubicBezTo>
                  <a:cubicBezTo>
                    <a:pt x="1" y="8755"/>
                    <a:pt x="133" y="9060"/>
                    <a:pt x="328" y="9060"/>
                  </a:cubicBezTo>
                  <a:cubicBezTo>
                    <a:pt x="370" y="9060"/>
                    <a:pt x="416" y="9046"/>
                    <a:pt x="462" y="9011"/>
                  </a:cubicBezTo>
                  <a:cubicBezTo>
                    <a:pt x="4230" y="6161"/>
                    <a:pt x="7967" y="3279"/>
                    <a:pt x="11736" y="461"/>
                  </a:cubicBezTo>
                  <a:cubicBezTo>
                    <a:pt x="11944" y="305"/>
                    <a:pt x="11832" y="0"/>
                    <a:pt x="11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96" name="Google Shape;1196;p26"/>
          <p:cNvSpPr/>
          <p:nvPr/>
        </p:nvSpPr>
        <p:spPr>
          <a:xfrm>
            <a:off x="8727177" y="2552897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7" name="Google Shape;1197;p26"/>
          <p:cNvSpPr/>
          <p:nvPr/>
        </p:nvSpPr>
        <p:spPr>
          <a:xfrm>
            <a:off x="8727177" y="2875027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8" name="Google Shape;1198;p26"/>
          <p:cNvSpPr/>
          <p:nvPr/>
        </p:nvSpPr>
        <p:spPr>
          <a:xfrm>
            <a:off x="8727177" y="3197155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9" name="Google Shape;1199;p26"/>
          <p:cNvSpPr/>
          <p:nvPr/>
        </p:nvSpPr>
        <p:spPr>
          <a:xfrm>
            <a:off x="8727177" y="3519284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0" name="Google Shape;1200;p26"/>
          <p:cNvSpPr/>
          <p:nvPr/>
        </p:nvSpPr>
        <p:spPr>
          <a:xfrm>
            <a:off x="8727177" y="3841412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1" name="Google Shape;1201;p26"/>
          <p:cNvSpPr/>
          <p:nvPr/>
        </p:nvSpPr>
        <p:spPr>
          <a:xfrm>
            <a:off x="8727177" y="41625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2" name="Google Shape;1202;p26"/>
          <p:cNvSpPr/>
          <p:nvPr/>
        </p:nvSpPr>
        <p:spPr>
          <a:xfrm>
            <a:off x="8727177" y="4484683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3" name="Google Shape;1203;p26"/>
          <p:cNvSpPr/>
          <p:nvPr/>
        </p:nvSpPr>
        <p:spPr>
          <a:xfrm>
            <a:off x="8727177" y="4806811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4" name="Google Shape;1204;p26"/>
          <p:cNvSpPr/>
          <p:nvPr/>
        </p:nvSpPr>
        <p:spPr>
          <a:xfrm rot="-5400000">
            <a:off x="6475295" y="48088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5" name="Google Shape;1205;p26"/>
          <p:cNvSpPr/>
          <p:nvPr/>
        </p:nvSpPr>
        <p:spPr>
          <a:xfrm rot="-5400000">
            <a:off x="6797424" y="48088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6" name="Google Shape;1206;p26"/>
          <p:cNvSpPr/>
          <p:nvPr/>
        </p:nvSpPr>
        <p:spPr>
          <a:xfrm rot="-5400000">
            <a:off x="7119568" y="4808813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7" name="Google Shape;1207;p26"/>
          <p:cNvSpPr/>
          <p:nvPr/>
        </p:nvSpPr>
        <p:spPr>
          <a:xfrm rot="-5400000">
            <a:off x="7441696" y="4808813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8" name="Google Shape;1208;p26"/>
          <p:cNvSpPr/>
          <p:nvPr/>
        </p:nvSpPr>
        <p:spPr>
          <a:xfrm rot="-5400000">
            <a:off x="7763825" y="4808813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9" name="Google Shape;1209;p26"/>
          <p:cNvSpPr/>
          <p:nvPr/>
        </p:nvSpPr>
        <p:spPr>
          <a:xfrm rot="-5400000">
            <a:off x="8084952" y="48088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0" name="Google Shape;1210;p26"/>
          <p:cNvSpPr/>
          <p:nvPr/>
        </p:nvSpPr>
        <p:spPr>
          <a:xfrm rot="-5400000">
            <a:off x="8407081" y="480883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1" name="Google Shape;1211;p26"/>
          <p:cNvSpPr/>
          <p:nvPr/>
        </p:nvSpPr>
        <p:spPr>
          <a:xfrm>
            <a:off x="269490" y="122843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2" name="Google Shape;1212;p26"/>
          <p:cNvSpPr/>
          <p:nvPr/>
        </p:nvSpPr>
        <p:spPr>
          <a:xfrm>
            <a:off x="269490" y="1550563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3" name="Google Shape;1213;p26"/>
          <p:cNvSpPr/>
          <p:nvPr/>
        </p:nvSpPr>
        <p:spPr>
          <a:xfrm>
            <a:off x="269490" y="1872692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4" name="Google Shape;1214;p26"/>
          <p:cNvSpPr/>
          <p:nvPr/>
        </p:nvSpPr>
        <p:spPr>
          <a:xfrm>
            <a:off x="269490" y="2194820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5" name="Google Shape;1215;p26"/>
          <p:cNvSpPr/>
          <p:nvPr/>
        </p:nvSpPr>
        <p:spPr>
          <a:xfrm>
            <a:off x="269490" y="2516950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6" name="Google Shape;1216;p26"/>
          <p:cNvSpPr/>
          <p:nvPr/>
        </p:nvSpPr>
        <p:spPr>
          <a:xfrm>
            <a:off x="269490" y="2838093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7" name="Google Shape;1217;p26"/>
          <p:cNvSpPr/>
          <p:nvPr/>
        </p:nvSpPr>
        <p:spPr>
          <a:xfrm>
            <a:off x="269490" y="3160221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8" name="Google Shape;1218;p26"/>
          <p:cNvSpPr/>
          <p:nvPr/>
        </p:nvSpPr>
        <p:spPr>
          <a:xfrm>
            <a:off x="269490" y="3482350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19" name="Google Shape;1219;p26"/>
          <p:cNvGrpSpPr/>
          <p:nvPr/>
        </p:nvGrpSpPr>
        <p:grpSpPr>
          <a:xfrm>
            <a:off x="1404970" y="219947"/>
            <a:ext cx="686689" cy="705415"/>
            <a:chOff x="1404969" y="219946"/>
            <a:chExt cx="686689" cy="705415"/>
          </a:xfrm>
        </p:grpSpPr>
        <p:sp>
          <p:nvSpPr>
            <p:cNvPr id="1220" name="Google Shape;1220;p26"/>
            <p:cNvSpPr/>
            <p:nvPr/>
          </p:nvSpPr>
          <p:spPr>
            <a:xfrm>
              <a:off x="1757971" y="239091"/>
              <a:ext cx="324341" cy="217823"/>
            </a:xfrm>
            <a:custGeom>
              <a:avLst/>
              <a:gdLst/>
              <a:ahLst/>
              <a:cxnLst/>
              <a:rect l="l" t="t" r="r" b="b"/>
              <a:pathLst>
                <a:path w="10097" h="6781" extrusionOk="0">
                  <a:moveTo>
                    <a:pt x="8599" y="777"/>
                  </a:moveTo>
                  <a:cubicBezTo>
                    <a:pt x="8304" y="930"/>
                    <a:pt x="8007" y="1070"/>
                    <a:pt x="7728" y="1209"/>
                  </a:cubicBezTo>
                  <a:cubicBezTo>
                    <a:pt x="6746" y="1716"/>
                    <a:pt x="5764" y="2223"/>
                    <a:pt x="4814" y="2698"/>
                  </a:cubicBezTo>
                  <a:cubicBezTo>
                    <a:pt x="3991" y="3110"/>
                    <a:pt x="3167" y="3521"/>
                    <a:pt x="2376" y="4028"/>
                  </a:cubicBezTo>
                  <a:cubicBezTo>
                    <a:pt x="1598" y="4537"/>
                    <a:pt x="1161" y="5364"/>
                    <a:pt x="508" y="5990"/>
                  </a:cubicBezTo>
                  <a:lnTo>
                    <a:pt x="508" y="5990"/>
                  </a:lnTo>
                  <a:cubicBezTo>
                    <a:pt x="510" y="5304"/>
                    <a:pt x="520" y="4603"/>
                    <a:pt x="570" y="3901"/>
                  </a:cubicBezTo>
                  <a:cubicBezTo>
                    <a:pt x="602" y="3585"/>
                    <a:pt x="570" y="3078"/>
                    <a:pt x="761" y="2793"/>
                  </a:cubicBezTo>
                  <a:cubicBezTo>
                    <a:pt x="761" y="2761"/>
                    <a:pt x="753" y="2761"/>
                    <a:pt x="757" y="2761"/>
                  </a:cubicBezTo>
                  <a:cubicBezTo>
                    <a:pt x="761" y="2761"/>
                    <a:pt x="776" y="2761"/>
                    <a:pt x="824" y="2730"/>
                  </a:cubicBezTo>
                  <a:cubicBezTo>
                    <a:pt x="919" y="2666"/>
                    <a:pt x="1046" y="2635"/>
                    <a:pt x="1141" y="2603"/>
                  </a:cubicBezTo>
                  <a:cubicBezTo>
                    <a:pt x="2977" y="2001"/>
                    <a:pt x="4909" y="1621"/>
                    <a:pt x="6809" y="1178"/>
                  </a:cubicBezTo>
                  <a:cubicBezTo>
                    <a:pt x="7399" y="1049"/>
                    <a:pt x="8000" y="909"/>
                    <a:pt x="8599" y="777"/>
                  </a:cubicBezTo>
                  <a:close/>
                  <a:moveTo>
                    <a:pt x="9811" y="0"/>
                  </a:moveTo>
                  <a:cubicBezTo>
                    <a:pt x="9793" y="0"/>
                    <a:pt x="9774" y="2"/>
                    <a:pt x="9755" y="6"/>
                  </a:cubicBezTo>
                  <a:cubicBezTo>
                    <a:pt x="7633" y="449"/>
                    <a:pt x="5479" y="924"/>
                    <a:pt x="3389" y="1463"/>
                  </a:cubicBezTo>
                  <a:cubicBezTo>
                    <a:pt x="2566" y="1685"/>
                    <a:pt x="1711" y="1875"/>
                    <a:pt x="887" y="2160"/>
                  </a:cubicBezTo>
                  <a:cubicBezTo>
                    <a:pt x="729" y="2223"/>
                    <a:pt x="507" y="2286"/>
                    <a:pt x="380" y="2413"/>
                  </a:cubicBezTo>
                  <a:cubicBezTo>
                    <a:pt x="190" y="2635"/>
                    <a:pt x="159" y="3046"/>
                    <a:pt x="127" y="3331"/>
                  </a:cubicBezTo>
                  <a:cubicBezTo>
                    <a:pt x="0" y="4376"/>
                    <a:pt x="0" y="5453"/>
                    <a:pt x="0" y="6530"/>
                  </a:cubicBezTo>
                  <a:cubicBezTo>
                    <a:pt x="0" y="6655"/>
                    <a:pt x="139" y="6780"/>
                    <a:pt x="275" y="6780"/>
                  </a:cubicBezTo>
                  <a:cubicBezTo>
                    <a:pt x="311" y="6780"/>
                    <a:pt x="347" y="6771"/>
                    <a:pt x="380" y="6752"/>
                  </a:cubicBezTo>
                  <a:cubicBezTo>
                    <a:pt x="1299" y="6087"/>
                    <a:pt x="1742" y="5010"/>
                    <a:pt x="2692" y="4408"/>
                  </a:cubicBezTo>
                  <a:cubicBezTo>
                    <a:pt x="3484" y="3933"/>
                    <a:pt x="4339" y="3490"/>
                    <a:pt x="5163" y="3078"/>
                  </a:cubicBezTo>
                  <a:cubicBezTo>
                    <a:pt x="6113" y="2571"/>
                    <a:pt x="7094" y="2096"/>
                    <a:pt x="8044" y="1590"/>
                  </a:cubicBezTo>
                  <a:cubicBezTo>
                    <a:pt x="8709" y="1241"/>
                    <a:pt x="9438" y="924"/>
                    <a:pt x="10008" y="449"/>
                  </a:cubicBezTo>
                  <a:cubicBezTo>
                    <a:pt x="10097" y="361"/>
                    <a:pt x="10094" y="252"/>
                    <a:pt x="10045" y="167"/>
                  </a:cubicBezTo>
                  <a:lnTo>
                    <a:pt x="10045" y="167"/>
                  </a:lnTo>
                  <a:cubicBezTo>
                    <a:pt x="10009" y="74"/>
                    <a:pt x="9926" y="0"/>
                    <a:pt x="9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26"/>
            <p:cNvSpPr/>
            <p:nvPr/>
          </p:nvSpPr>
          <p:spPr>
            <a:xfrm>
              <a:off x="1797523" y="248251"/>
              <a:ext cx="275579" cy="261284"/>
            </a:xfrm>
            <a:custGeom>
              <a:avLst/>
              <a:gdLst/>
              <a:ahLst/>
              <a:cxnLst/>
              <a:rect l="l" t="t" r="r" b="b"/>
              <a:pathLst>
                <a:path w="8579" h="8134" extrusionOk="0">
                  <a:moveTo>
                    <a:pt x="8243" y="0"/>
                  </a:moveTo>
                  <a:cubicBezTo>
                    <a:pt x="8165" y="0"/>
                    <a:pt x="8085" y="37"/>
                    <a:pt x="8026" y="125"/>
                  </a:cubicBezTo>
                  <a:cubicBezTo>
                    <a:pt x="6727" y="2247"/>
                    <a:pt x="5366" y="4369"/>
                    <a:pt x="3941" y="6428"/>
                  </a:cubicBezTo>
                  <a:cubicBezTo>
                    <a:pt x="3719" y="6744"/>
                    <a:pt x="3497" y="7061"/>
                    <a:pt x="3276" y="7378"/>
                  </a:cubicBezTo>
                  <a:cubicBezTo>
                    <a:pt x="3244" y="7441"/>
                    <a:pt x="3149" y="7599"/>
                    <a:pt x="3085" y="7631"/>
                  </a:cubicBezTo>
                  <a:cubicBezTo>
                    <a:pt x="2990" y="7663"/>
                    <a:pt x="3085" y="7663"/>
                    <a:pt x="3054" y="7663"/>
                  </a:cubicBezTo>
                  <a:cubicBezTo>
                    <a:pt x="3022" y="7663"/>
                    <a:pt x="2959" y="7599"/>
                    <a:pt x="2927" y="7568"/>
                  </a:cubicBezTo>
                  <a:cubicBezTo>
                    <a:pt x="2547" y="7283"/>
                    <a:pt x="2262" y="6839"/>
                    <a:pt x="1945" y="6491"/>
                  </a:cubicBezTo>
                  <a:cubicBezTo>
                    <a:pt x="1502" y="5921"/>
                    <a:pt x="1027" y="5382"/>
                    <a:pt x="520" y="4907"/>
                  </a:cubicBezTo>
                  <a:cubicBezTo>
                    <a:pt x="477" y="4857"/>
                    <a:pt x="425" y="4836"/>
                    <a:pt x="372" y="4836"/>
                  </a:cubicBezTo>
                  <a:cubicBezTo>
                    <a:pt x="189" y="4836"/>
                    <a:pt x="0" y="5084"/>
                    <a:pt x="172" y="5256"/>
                  </a:cubicBezTo>
                  <a:cubicBezTo>
                    <a:pt x="964" y="6016"/>
                    <a:pt x="1597" y="6903"/>
                    <a:pt x="2325" y="7694"/>
                  </a:cubicBezTo>
                  <a:cubicBezTo>
                    <a:pt x="2552" y="7921"/>
                    <a:pt x="2818" y="8133"/>
                    <a:pt x="3081" y="8133"/>
                  </a:cubicBezTo>
                  <a:cubicBezTo>
                    <a:pt x="3223" y="8133"/>
                    <a:pt x="3364" y="8071"/>
                    <a:pt x="3497" y="7916"/>
                  </a:cubicBezTo>
                  <a:cubicBezTo>
                    <a:pt x="4542" y="6618"/>
                    <a:pt x="5429" y="5161"/>
                    <a:pt x="6316" y="3767"/>
                  </a:cubicBezTo>
                  <a:cubicBezTo>
                    <a:pt x="7044" y="2627"/>
                    <a:pt x="7773" y="1519"/>
                    <a:pt x="8469" y="379"/>
                  </a:cubicBezTo>
                  <a:cubicBezTo>
                    <a:pt x="8579" y="182"/>
                    <a:pt x="8416" y="0"/>
                    <a:pt x="8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26"/>
            <p:cNvSpPr/>
            <p:nvPr/>
          </p:nvSpPr>
          <p:spPr>
            <a:xfrm>
              <a:off x="1700984" y="219946"/>
              <a:ext cx="390674" cy="110148"/>
            </a:xfrm>
            <a:custGeom>
              <a:avLst/>
              <a:gdLst/>
              <a:ahLst/>
              <a:cxnLst/>
              <a:rect l="l" t="t" r="r" b="b"/>
              <a:pathLst>
                <a:path w="12162" h="3429" extrusionOk="0">
                  <a:moveTo>
                    <a:pt x="501" y="610"/>
                  </a:moveTo>
                  <a:cubicBezTo>
                    <a:pt x="510" y="610"/>
                    <a:pt x="541" y="636"/>
                    <a:pt x="535" y="661"/>
                  </a:cubicBezTo>
                  <a:lnTo>
                    <a:pt x="535" y="661"/>
                  </a:lnTo>
                  <a:cubicBezTo>
                    <a:pt x="498" y="624"/>
                    <a:pt x="494" y="610"/>
                    <a:pt x="501" y="610"/>
                  </a:cubicBezTo>
                  <a:close/>
                  <a:moveTo>
                    <a:pt x="3061" y="0"/>
                  </a:moveTo>
                  <a:cubicBezTo>
                    <a:pt x="2503" y="0"/>
                    <a:pt x="1949" y="16"/>
                    <a:pt x="1394" y="64"/>
                  </a:cubicBezTo>
                  <a:cubicBezTo>
                    <a:pt x="1046" y="64"/>
                    <a:pt x="64" y="64"/>
                    <a:pt x="33" y="602"/>
                  </a:cubicBezTo>
                  <a:cubicBezTo>
                    <a:pt x="1" y="1045"/>
                    <a:pt x="603" y="1615"/>
                    <a:pt x="856" y="1932"/>
                  </a:cubicBezTo>
                  <a:cubicBezTo>
                    <a:pt x="1268" y="2439"/>
                    <a:pt x="1711" y="2914"/>
                    <a:pt x="2154" y="3357"/>
                  </a:cubicBezTo>
                  <a:cubicBezTo>
                    <a:pt x="2212" y="3407"/>
                    <a:pt x="2274" y="3428"/>
                    <a:pt x="2332" y="3428"/>
                  </a:cubicBezTo>
                  <a:cubicBezTo>
                    <a:pt x="2534" y="3428"/>
                    <a:pt x="2699" y="3181"/>
                    <a:pt x="2503" y="3009"/>
                  </a:cubicBezTo>
                  <a:cubicBezTo>
                    <a:pt x="2186" y="2692"/>
                    <a:pt x="1869" y="2344"/>
                    <a:pt x="1553" y="1996"/>
                  </a:cubicBezTo>
                  <a:cubicBezTo>
                    <a:pt x="1363" y="1742"/>
                    <a:pt x="1141" y="1520"/>
                    <a:pt x="951" y="1299"/>
                  </a:cubicBezTo>
                  <a:cubicBezTo>
                    <a:pt x="830" y="1117"/>
                    <a:pt x="708" y="848"/>
                    <a:pt x="559" y="686"/>
                  </a:cubicBezTo>
                  <a:lnTo>
                    <a:pt x="559" y="686"/>
                  </a:lnTo>
                  <a:cubicBezTo>
                    <a:pt x="629" y="666"/>
                    <a:pt x="746" y="626"/>
                    <a:pt x="793" y="602"/>
                  </a:cubicBezTo>
                  <a:cubicBezTo>
                    <a:pt x="1141" y="539"/>
                    <a:pt x="1521" y="539"/>
                    <a:pt x="1869" y="507"/>
                  </a:cubicBezTo>
                  <a:cubicBezTo>
                    <a:pt x="2288" y="495"/>
                    <a:pt x="2706" y="490"/>
                    <a:pt x="3125" y="490"/>
                  </a:cubicBezTo>
                  <a:cubicBezTo>
                    <a:pt x="4985" y="490"/>
                    <a:pt x="6842" y="594"/>
                    <a:pt x="8678" y="697"/>
                  </a:cubicBezTo>
                  <a:cubicBezTo>
                    <a:pt x="9723" y="729"/>
                    <a:pt x="10768" y="792"/>
                    <a:pt x="11814" y="855"/>
                  </a:cubicBezTo>
                  <a:cubicBezTo>
                    <a:pt x="12162" y="855"/>
                    <a:pt x="12130" y="349"/>
                    <a:pt x="11814" y="349"/>
                  </a:cubicBezTo>
                  <a:cubicBezTo>
                    <a:pt x="9470" y="222"/>
                    <a:pt x="7095" y="95"/>
                    <a:pt x="4751" y="32"/>
                  </a:cubicBezTo>
                  <a:cubicBezTo>
                    <a:pt x="4181" y="16"/>
                    <a:pt x="3619" y="0"/>
                    <a:pt x="3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26"/>
            <p:cNvSpPr/>
            <p:nvPr/>
          </p:nvSpPr>
          <p:spPr>
            <a:xfrm>
              <a:off x="1404969" y="470185"/>
              <a:ext cx="348947" cy="455176"/>
            </a:xfrm>
            <a:custGeom>
              <a:avLst/>
              <a:gdLst/>
              <a:ahLst/>
              <a:cxnLst/>
              <a:rect l="l" t="t" r="r" b="b"/>
              <a:pathLst>
                <a:path w="10863" h="14170" extrusionOk="0">
                  <a:moveTo>
                    <a:pt x="2694" y="3415"/>
                  </a:moveTo>
                  <a:cubicBezTo>
                    <a:pt x="2735" y="3415"/>
                    <a:pt x="2777" y="3417"/>
                    <a:pt x="2819" y="3421"/>
                  </a:cubicBezTo>
                  <a:cubicBezTo>
                    <a:pt x="3706" y="3516"/>
                    <a:pt x="4466" y="4245"/>
                    <a:pt x="4972" y="4910"/>
                  </a:cubicBezTo>
                  <a:cubicBezTo>
                    <a:pt x="5337" y="5424"/>
                    <a:pt x="5614" y="5982"/>
                    <a:pt x="5755" y="6583"/>
                  </a:cubicBezTo>
                  <a:lnTo>
                    <a:pt x="5755" y="6583"/>
                  </a:lnTo>
                  <a:cubicBezTo>
                    <a:pt x="5024" y="7080"/>
                    <a:pt x="4151" y="7348"/>
                    <a:pt x="3255" y="7348"/>
                  </a:cubicBezTo>
                  <a:cubicBezTo>
                    <a:pt x="3079" y="7348"/>
                    <a:pt x="2901" y="7338"/>
                    <a:pt x="2724" y="7316"/>
                  </a:cubicBezTo>
                  <a:cubicBezTo>
                    <a:pt x="1679" y="7221"/>
                    <a:pt x="602" y="6556"/>
                    <a:pt x="824" y="5353"/>
                  </a:cubicBezTo>
                  <a:cubicBezTo>
                    <a:pt x="1006" y="4472"/>
                    <a:pt x="1713" y="3415"/>
                    <a:pt x="2694" y="3415"/>
                  </a:cubicBezTo>
                  <a:close/>
                  <a:moveTo>
                    <a:pt x="10546" y="1"/>
                  </a:moveTo>
                  <a:cubicBezTo>
                    <a:pt x="9754" y="33"/>
                    <a:pt x="8994" y="666"/>
                    <a:pt x="8583" y="1299"/>
                  </a:cubicBezTo>
                  <a:cubicBezTo>
                    <a:pt x="8108" y="1996"/>
                    <a:pt x="7886" y="2883"/>
                    <a:pt x="7633" y="3706"/>
                  </a:cubicBezTo>
                  <a:cubicBezTo>
                    <a:pt x="7348" y="4593"/>
                    <a:pt x="7062" y="5480"/>
                    <a:pt x="6334" y="6113"/>
                  </a:cubicBezTo>
                  <a:cubicBezTo>
                    <a:pt x="6277" y="6168"/>
                    <a:pt x="6218" y="6222"/>
                    <a:pt x="6158" y="6274"/>
                  </a:cubicBezTo>
                  <a:lnTo>
                    <a:pt x="6158" y="6274"/>
                  </a:lnTo>
                  <a:cubicBezTo>
                    <a:pt x="6066" y="5952"/>
                    <a:pt x="5936" y="5635"/>
                    <a:pt x="5764" y="5321"/>
                  </a:cubicBezTo>
                  <a:cubicBezTo>
                    <a:pt x="5289" y="4435"/>
                    <a:pt x="4561" y="3611"/>
                    <a:pt x="3674" y="3199"/>
                  </a:cubicBezTo>
                  <a:cubicBezTo>
                    <a:pt x="3340" y="3046"/>
                    <a:pt x="2996" y="2964"/>
                    <a:pt x="2661" y="2964"/>
                  </a:cubicBezTo>
                  <a:cubicBezTo>
                    <a:pt x="2168" y="2964"/>
                    <a:pt x="1694" y="3139"/>
                    <a:pt x="1299" y="3516"/>
                  </a:cubicBezTo>
                  <a:cubicBezTo>
                    <a:pt x="539" y="4245"/>
                    <a:pt x="0" y="5543"/>
                    <a:pt x="507" y="6556"/>
                  </a:cubicBezTo>
                  <a:cubicBezTo>
                    <a:pt x="1014" y="7538"/>
                    <a:pt x="2249" y="7855"/>
                    <a:pt x="3262" y="7855"/>
                  </a:cubicBezTo>
                  <a:cubicBezTo>
                    <a:pt x="4172" y="7855"/>
                    <a:pt x="5067" y="7601"/>
                    <a:pt x="5844" y="7139"/>
                  </a:cubicBezTo>
                  <a:lnTo>
                    <a:pt x="5844" y="7139"/>
                  </a:lnTo>
                  <a:cubicBezTo>
                    <a:pt x="5854" y="7250"/>
                    <a:pt x="5859" y="7362"/>
                    <a:pt x="5859" y="7475"/>
                  </a:cubicBezTo>
                  <a:cubicBezTo>
                    <a:pt x="5859" y="10198"/>
                    <a:pt x="3832" y="12795"/>
                    <a:pt x="1267" y="13650"/>
                  </a:cubicBezTo>
                  <a:cubicBezTo>
                    <a:pt x="979" y="13766"/>
                    <a:pt x="1058" y="14169"/>
                    <a:pt x="1313" y="14169"/>
                  </a:cubicBezTo>
                  <a:cubicBezTo>
                    <a:pt x="1338" y="14169"/>
                    <a:pt x="1365" y="14165"/>
                    <a:pt x="1394" y="14157"/>
                  </a:cubicBezTo>
                  <a:cubicBezTo>
                    <a:pt x="3864" y="13334"/>
                    <a:pt x="5859" y="11022"/>
                    <a:pt x="6271" y="8425"/>
                  </a:cubicBezTo>
                  <a:cubicBezTo>
                    <a:pt x="6349" y="7879"/>
                    <a:pt x="6358" y="7356"/>
                    <a:pt x="6282" y="6848"/>
                  </a:cubicBezTo>
                  <a:lnTo>
                    <a:pt x="6282" y="6848"/>
                  </a:lnTo>
                  <a:cubicBezTo>
                    <a:pt x="6503" y="6684"/>
                    <a:pt x="6711" y="6502"/>
                    <a:pt x="6904" y="6303"/>
                  </a:cubicBezTo>
                  <a:cubicBezTo>
                    <a:pt x="7696" y="5448"/>
                    <a:pt x="7981" y="4308"/>
                    <a:pt x="8298" y="3231"/>
                  </a:cubicBezTo>
                  <a:cubicBezTo>
                    <a:pt x="8488" y="2661"/>
                    <a:pt x="8678" y="2091"/>
                    <a:pt x="8994" y="1584"/>
                  </a:cubicBezTo>
                  <a:cubicBezTo>
                    <a:pt x="9311" y="1109"/>
                    <a:pt x="9913" y="508"/>
                    <a:pt x="10546" y="508"/>
                  </a:cubicBezTo>
                  <a:cubicBezTo>
                    <a:pt x="10831" y="476"/>
                    <a:pt x="10863" y="1"/>
                    <a:pt x="10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24" name="Google Shape;1224;p26"/>
          <p:cNvSpPr/>
          <p:nvPr/>
        </p:nvSpPr>
        <p:spPr>
          <a:xfrm>
            <a:off x="1448579" y="4615532"/>
            <a:ext cx="206933" cy="204171"/>
          </a:xfrm>
          <a:custGeom>
            <a:avLst/>
            <a:gdLst/>
            <a:ahLst/>
            <a:cxnLst/>
            <a:rect l="l" t="t" r="r" b="b"/>
            <a:pathLst>
              <a:path w="6442" h="6356" extrusionOk="0">
                <a:moveTo>
                  <a:pt x="3465" y="1"/>
                </a:moveTo>
                <a:cubicBezTo>
                  <a:pt x="3391" y="1"/>
                  <a:pt x="3313" y="12"/>
                  <a:pt x="3231" y="36"/>
                </a:cubicBezTo>
                <a:cubicBezTo>
                  <a:pt x="1236" y="637"/>
                  <a:pt x="1" y="2506"/>
                  <a:pt x="951" y="4533"/>
                </a:cubicBezTo>
                <a:cubicBezTo>
                  <a:pt x="1507" y="5725"/>
                  <a:pt x="2599" y="6356"/>
                  <a:pt x="3750" y="6356"/>
                </a:cubicBezTo>
                <a:cubicBezTo>
                  <a:pt x="4434" y="6356"/>
                  <a:pt x="5139" y="6133"/>
                  <a:pt x="5765" y="5673"/>
                </a:cubicBezTo>
                <a:cubicBezTo>
                  <a:pt x="6441" y="5178"/>
                  <a:pt x="6027" y="4149"/>
                  <a:pt x="5402" y="4149"/>
                </a:cubicBezTo>
                <a:cubicBezTo>
                  <a:pt x="5266" y="4149"/>
                  <a:pt x="5120" y="4198"/>
                  <a:pt x="4973" y="4311"/>
                </a:cubicBezTo>
                <a:cubicBezTo>
                  <a:pt x="4565" y="4606"/>
                  <a:pt x="4145" y="4770"/>
                  <a:pt x="3749" y="4770"/>
                </a:cubicBezTo>
                <a:cubicBezTo>
                  <a:pt x="3252" y="4770"/>
                  <a:pt x="2792" y="4512"/>
                  <a:pt x="2439" y="3931"/>
                </a:cubicBezTo>
                <a:cubicBezTo>
                  <a:pt x="1806" y="2854"/>
                  <a:pt x="2598" y="1904"/>
                  <a:pt x="3643" y="1587"/>
                </a:cubicBezTo>
                <a:cubicBezTo>
                  <a:pt x="4572" y="1326"/>
                  <a:pt x="4277" y="1"/>
                  <a:pt x="34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5" name="Google Shape;1225;p26"/>
          <p:cNvSpPr/>
          <p:nvPr/>
        </p:nvSpPr>
        <p:spPr>
          <a:xfrm>
            <a:off x="2091662" y="542213"/>
            <a:ext cx="260674" cy="277795"/>
          </a:xfrm>
          <a:custGeom>
            <a:avLst/>
            <a:gdLst/>
            <a:ahLst/>
            <a:cxnLst/>
            <a:rect l="l" t="t" r="r" b="b"/>
            <a:pathLst>
              <a:path w="8115" h="8648" extrusionOk="0">
                <a:moveTo>
                  <a:pt x="3252" y="1584"/>
                </a:moveTo>
                <a:cubicBezTo>
                  <a:pt x="3266" y="1584"/>
                  <a:pt x="3280" y="1584"/>
                  <a:pt x="3295" y="1586"/>
                </a:cubicBezTo>
                <a:cubicBezTo>
                  <a:pt x="4055" y="1713"/>
                  <a:pt x="4688" y="2789"/>
                  <a:pt x="5100" y="3581"/>
                </a:cubicBezTo>
                <a:cubicBezTo>
                  <a:pt x="4340" y="3929"/>
                  <a:pt x="3485" y="4024"/>
                  <a:pt x="2725" y="4309"/>
                </a:cubicBezTo>
                <a:cubicBezTo>
                  <a:pt x="2630" y="4341"/>
                  <a:pt x="2535" y="4404"/>
                  <a:pt x="2471" y="4468"/>
                </a:cubicBezTo>
                <a:cubicBezTo>
                  <a:pt x="2471" y="2980"/>
                  <a:pt x="2623" y="1584"/>
                  <a:pt x="3252" y="1584"/>
                </a:cubicBezTo>
                <a:close/>
                <a:moveTo>
                  <a:pt x="3221" y="1"/>
                </a:moveTo>
                <a:cubicBezTo>
                  <a:pt x="3193" y="1"/>
                  <a:pt x="3164" y="1"/>
                  <a:pt x="3136" y="2"/>
                </a:cubicBezTo>
                <a:cubicBezTo>
                  <a:pt x="1" y="97"/>
                  <a:pt x="919" y="6019"/>
                  <a:pt x="1046" y="7888"/>
                </a:cubicBezTo>
                <a:cubicBezTo>
                  <a:pt x="1094" y="8395"/>
                  <a:pt x="1521" y="8648"/>
                  <a:pt x="1925" y="8648"/>
                </a:cubicBezTo>
                <a:cubicBezTo>
                  <a:pt x="2329" y="8648"/>
                  <a:pt x="2709" y="8395"/>
                  <a:pt x="2661" y="7888"/>
                </a:cubicBezTo>
                <a:cubicBezTo>
                  <a:pt x="2630" y="7635"/>
                  <a:pt x="2566" y="6780"/>
                  <a:pt x="2503" y="5798"/>
                </a:cubicBezTo>
                <a:lnTo>
                  <a:pt x="2503" y="5798"/>
                </a:lnTo>
                <a:cubicBezTo>
                  <a:pt x="2599" y="5874"/>
                  <a:pt x="2718" y="5916"/>
                  <a:pt x="2853" y="5916"/>
                </a:cubicBezTo>
                <a:cubicBezTo>
                  <a:pt x="2941" y="5916"/>
                  <a:pt x="3036" y="5899"/>
                  <a:pt x="3136" y="5861"/>
                </a:cubicBezTo>
                <a:cubicBezTo>
                  <a:pt x="4023" y="5544"/>
                  <a:pt x="4941" y="5386"/>
                  <a:pt x="5796" y="5038"/>
                </a:cubicBezTo>
                <a:cubicBezTo>
                  <a:pt x="6081" y="5639"/>
                  <a:pt x="6303" y="6273"/>
                  <a:pt x="6430" y="6906"/>
                </a:cubicBezTo>
                <a:cubicBezTo>
                  <a:pt x="6519" y="7314"/>
                  <a:pt x="6823" y="7491"/>
                  <a:pt x="7141" y="7491"/>
                </a:cubicBezTo>
                <a:cubicBezTo>
                  <a:pt x="7613" y="7491"/>
                  <a:pt x="8114" y="7100"/>
                  <a:pt x="7982" y="6495"/>
                </a:cubicBezTo>
                <a:cubicBezTo>
                  <a:pt x="7512" y="4395"/>
                  <a:pt x="5863" y="1"/>
                  <a:pt x="32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89388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27"/>
          <p:cNvGrpSpPr/>
          <p:nvPr/>
        </p:nvGrpSpPr>
        <p:grpSpPr>
          <a:xfrm>
            <a:off x="-182178" y="-100498"/>
            <a:ext cx="2884801" cy="1949764"/>
            <a:chOff x="4079821" y="-100497"/>
            <a:chExt cx="2884801" cy="1949764"/>
          </a:xfrm>
        </p:grpSpPr>
        <p:sp>
          <p:nvSpPr>
            <p:cNvPr id="1228" name="Google Shape;1228;p27"/>
            <p:cNvSpPr/>
            <p:nvPr/>
          </p:nvSpPr>
          <p:spPr>
            <a:xfrm flipH="1">
              <a:off x="4182639" y="-42301"/>
              <a:ext cx="2781983" cy="1891568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634" y="0"/>
                  </a:moveTo>
                  <a:cubicBezTo>
                    <a:pt x="1" y="1394"/>
                    <a:pt x="951" y="3136"/>
                    <a:pt x="4593" y="5289"/>
                  </a:cubicBezTo>
                  <a:cubicBezTo>
                    <a:pt x="6345" y="6457"/>
                    <a:pt x="8360" y="6789"/>
                    <a:pt x="10465" y="6789"/>
                  </a:cubicBezTo>
                  <a:cubicBezTo>
                    <a:pt x="13231" y="6789"/>
                    <a:pt x="16153" y="6216"/>
                    <a:pt x="18837" y="6216"/>
                  </a:cubicBezTo>
                  <a:cubicBezTo>
                    <a:pt x="20869" y="6216"/>
                    <a:pt x="22765" y="6544"/>
                    <a:pt x="24354" y="7696"/>
                  </a:cubicBezTo>
                  <a:cubicBezTo>
                    <a:pt x="20491" y="11559"/>
                    <a:pt x="9406" y="10609"/>
                    <a:pt x="7475" y="16848"/>
                  </a:cubicBezTo>
                  <a:cubicBezTo>
                    <a:pt x="5763" y="22016"/>
                    <a:pt x="9437" y="23544"/>
                    <a:pt x="14088" y="23544"/>
                  </a:cubicBezTo>
                  <a:cubicBezTo>
                    <a:pt x="18557" y="23544"/>
                    <a:pt x="23927" y="22133"/>
                    <a:pt x="26286" y="21187"/>
                  </a:cubicBezTo>
                  <a:cubicBezTo>
                    <a:pt x="30584" y="19350"/>
                    <a:pt x="36644" y="14377"/>
                    <a:pt x="39852" y="14377"/>
                  </a:cubicBezTo>
                  <a:cubicBezTo>
                    <a:pt x="41679" y="14377"/>
                    <a:pt x="42582" y="15989"/>
                    <a:pt x="41709" y="20712"/>
                  </a:cubicBezTo>
                  <a:cubicBezTo>
                    <a:pt x="40252" y="26982"/>
                    <a:pt x="33507" y="32271"/>
                    <a:pt x="35913" y="39491"/>
                  </a:cubicBezTo>
                  <a:cubicBezTo>
                    <a:pt x="50513" y="37338"/>
                    <a:pt x="56308" y="22992"/>
                    <a:pt x="58082" y="10324"/>
                  </a:cubicBezTo>
                  <a:lnTo>
                    <a:pt x="580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27"/>
            <p:cNvSpPr/>
            <p:nvPr/>
          </p:nvSpPr>
          <p:spPr>
            <a:xfrm flipH="1">
              <a:off x="4129498" y="-100498"/>
              <a:ext cx="1780877" cy="1428208"/>
            </a:xfrm>
            <a:custGeom>
              <a:avLst/>
              <a:gdLst/>
              <a:ahLst/>
              <a:cxnLst/>
              <a:rect l="l" t="t" r="r" b="b"/>
              <a:pathLst>
                <a:path w="37181" h="29818" extrusionOk="0">
                  <a:moveTo>
                    <a:pt x="20594" y="0"/>
                  </a:moveTo>
                  <a:cubicBezTo>
                    <a:pt x="19191" y="0"/>
                    <a:pt x="17930" y="69"/>
                    <a:pt x="16912" y="234"/>
                  </a:cubicBezTo>
                  <a:cubicBezTo>
                    <a:pt x="8710" y="1817"/>
                    <a:pt x="13333" y="5396"/>
                    <a:pt x="18590" y="6947"/>
                  </a:cubicBezTo>
                  <a:cubicBezTo>
                    <a:pt x="9280" y="9101"/>
                    <a:pt x="1" y="11824"/>
                    <a:pt x="12003" y="17303"/>
                  </a:cubicBezTo>
                  <a:cubicBezTo>
                    <a:pt x="10768" y="18760"/>
                    <a:pt x="1901" y="23479"/>
                    <a:pt x="5954" y="26487"/>
                  </a:cubicBezTo>
                  <a:cubicBezTo>
                    <a:pt x="6145" y="26616"/>
                    <a:pt x="6390" y="26674"/>
                    <a:pt x="6678" y="26674"/>
                  </a:cubicBezTo>
                  <a:cubicBezTo>
                    <a:pt x="8929" y="26674"/>
                    <a:pt x="13788" y="23125"/>
                    <a:pt x="15360" y="22338"/>
                  </a:cubicBezTo>
                  <a:lnTo>
                    <a:pt x="15360" y="22338"/>
                  </a:lnTo>
                  <a:cubicBezTo>
                    <a:pt x="15385" y="24954"/>
                    <a:pt x="15313" y="29818"/>
                    <a:pt x="17722" y="29818"/>
                  </a:cubicBezTo>
                  <a:cubicBezTo>
                    <a:pt x="18404" y="29818"/>
                    <a:pt x="19287" y="29427"/>
                    <a:pt x="20427" y="28482"/>
                  </a:cubicBezTo>
                  <a:cubicBezTo>
                    <a:pt x="22992" y="26360"/>
                    <a:pt x="24101" y="21293"/>
                    <a:pt x="25779" y="18507"/>
                  </a:cubicBezTo>
                  <a:cubicBezTo>
                    <a:pt x="26852" y="20995"/>
                    <a:pt x="28229" y="24369"/>
                    <a:pt x="30050" y="24369"/>
                  </a:cubicBezTo>
                  <a:cubicBezTo>
                    <a:pt x="30917" y="24369"/>
                    <a:pt x="31885" y="23603"/>
                    <a:pt x="32968" y="21610"/>
                  </a:cubicBezTo>
                  <a:cubicBezTo>
                    <a:pt x="35438" y="17556"/>
                    <a:pt x="36420" y="6124"/>
                    <a:pt x="37180" y="1532"/>
                  </a:cubicBezTo>
                  <a:cubicBezTo>
                    <a:pt x="33365" y="1005"/>
                    <a:pt x="25950" y="0"/>
                    <a:pt x="20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27"/>
            <p:cNvSpPr/>
            <p:nvPr/>
          </p:nvSpPr>
          <p:spPr>
            <a:xfrm flipH="1">
              <a:off x="4079821" y="-33919"/>
              <a:ext cx="1494067" cy="1098960"/>
            </a:xfrm>
            <a:custGeom>
              <a:avLst/>
              <a:gdLst/>
              <a:ahLst/>
              <a:cxnLst/>
              <a:rect l="l" t="t" r="r" b="b"/>
              <a:pathLst>
                <a:path w="31193" h="22944" extrusionOk="0">
                  <a:moveTo>
                    <a:pt x="30400" y="0"/>
                  </a:moveTo>
                  <a:cubicBezTo>
                    <a:pt x="30295" y="0"/>
                    <a:pt x="30188" y="33"/>
                    <a:pt x="30092" y="110"/>
                  </a:cubicBezTo>
                  <a:cubicBezTo>
                    <a:pt x="22555" y="6096"/>
                    <a:pt x="14922" y="11954"/>
                    <a:pt x="7068" y="17465"/>
                  </a:cubicBezTo>
                  <a:cubicBezTo>
                    <a:pt x="4883" y="19017"/>
                    <a:pt x="2666" y="20537"/>
                    <a:pt x="418" y="22025"/>
                  </a:cubicBezTo>
                  <a:cubicBezTo>
                    <a:pt x="0" y="22312"/>
                    <a:pt x="250" y="22944"/>
                    <a:pt x="652" y="22944"/>
                  </a:cubicBezTo>
                  <a:cubicBezTo>
                    <a:pt x="737" y="22944"/>
                    <a:pt x="830" y="22915"/>
                    <a:pt x="925" y="22849"/>
                  </a:cubicBezTo>
                  <a:cubicBezTo>
                    <a:pt x="8969" y="17497"/>
                    <a:pt x="16727" y="11764"/>
                    <a:pt x="24360" y="5874"/>
                  </a:cubicBezTo>
                  <a:cubicBezTo>
                    <a:pt x="26513" y="4196"/>
                    <a:pt x="28667" y="2517"/>
                    <a:pt x="30789" y="807"/>
                  </a:cubicBezTo>
                  <a:cubicBezTo>
                    <a:pt x="31192" y="504"/>
                    <a:pt x="30812" y="0"/>
                    <a:pt x="30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31" name="Google Shape;1231;p27"/>
            <p:cNvSpPr/>
            <p:nvPr/>
          </p:nvSpPr>
          <p:spPr>
            <a:xfrm flipH="1">
              <a:off x="4850008" y="500575"/>
              <a:ext cx="530944" cy="567490"/>
            </a:xfrm>
            <a:custGeom>
              <a:avLst/>
              <a:gdLst/>
              <a:ahLst/>
              <a:cxnLst/>
              <a:rect l="l" t="t" r="r" b="b"/>
              <a:pathLst>
                <a:path w="11085" h="11848" extrusionOk="0">
                  <a:moveTo>
                    <a:pt x="578" y="1"/>
                  </a:moveTo>
                  <a:cubicBezTo>
                    <a:pt x="1" y="1"/>
                    <a:pt x="19" y="955"/>
                    <a:pt x="634" y="985"/>
                  </a:cubicBezTo>
                  <a:cubicBezTo>
                    <a:pt x="3767" y="1259"/>
                    <a:pt x="6959" y="1095"/>
                    <a:pt x="10070" y="1587"/>
                  </a:cubicBezTo>
                  <a:lnTo>
                    <a:pt x="10070" y="1587"/>
                  </a:lnTo>
                  <a:cubicBezTo>
                    <a:pt x="10018" y="4892"/>
                    <a:pt x="9013" y="8089"/>
                    <a:pt x="8709" y="11373"/>
                  </a:cubicBezTo>
                  <a:cubicBezTo>
                    <a:pt x="8693" y="11690"/>
                    <a:pt x="8931" y="11848"/>
                    <a:pt x="9180" y="11848"/>
                  </a:cubicBezTo>
                  <a:cubicBezTo>
                    <a:pt x="9430" y="11848"/>
                    <a:pt x="9691" y="11690"/>
                    <a:pt x="9723" y="11373"/>
                  </a:cubicBezTo>
                  <a:cubicBezTo>
                    <a:pt x="10008" y="7953"/>
                    <a:pt x="11084" y="4627"/>
                    <a:pt x="11053" y="1176"/>
                  </a:cubicBezTo>
                  <a:cubicBezTo>
                    <a:pt x="11053" y="985"/>
                    <a:pt x="10926" y="732"/>
                    <a:pt x="10704" y="700"/>
                  </a:cubicBezTo>
                  <a:cubicBezTo>
                    <a:pt x="7379" y="99"/>
                    <a:pt x="3990" y="257"/>
                    <a:pt x="634" y="4"/>
                  </a:cubicBezTo>
                  <a:cubicBezTo>
                    <a:pt x="614" y="2"/>
                    <a:pt x="596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32" name="Google Shape;1232;p27"/>
            <p:cNvSpPr/>
            <p:nvPr/>
          </p:nvSpPr>
          <p:spPr>
            <a:xfrm flipH="1">
              <a:off x="4355504" y="109248"/>
              <a:ext cx="544595" cy="616489"/>
            </a:xfrm>
            <a:custGeom>
              <a:avLst/>
              <a:gdLst/>
              <a:ahLst/>
              <a:cxnLst/>
              <a:rect l="l" t="t" r="r" b="b"/>
              <a:pathLst>
                <a:path w="11370" h="12871" extrusionOk="0">
                  <a:moveTo>
                    <a:pt x="578" y="0"/>
                  </a:moveTo>
                  <a:cubicBezTo>
                    <a:pt x="1" y="0"/>
                    <a:pt x="19" y="954"/>
                    <a:pt x="634" y="985"/>
                  </a:cubicBezTo>
                  <a:cubicBezTo>
                    <a:pt x="3856" y="1259"/>
                    <a:pt x="7166" y="1357"/>
                    <a:pt x="10311" y="2205"/>
                  </a:cubicBezTo>
                  <a:lnTo>
                    <a:pt x="10311" y="2205"/>
                  </a:lnTo>
                  <a:cubicBezTo>
                    <a:pt x="9912" y="5569"/>
                    <a:pt x="9886" y="8958"/>
                    <a:pt x="9153" y="12259"/>
                  </a:cubicBezTo>
                  <a:cubicBezTo>
                    <a:pt x="9057" y="12622"/>
                    <a:pt x="9365" y="12870"/>
                    <a:pt x="9660" y="12870"/>
                  </a:cubicBezTo>
                  <a:cubicBezTo>
                    <a:pt x="9853" y="12870"/>
                    <a:pt x="10040" y="12763"/>
                    <a:pt x="10103" y="12512"/>
                  </a:cubicBezTo>
                  <a:cubicBezTo>
                    <a:pt x="10894" y="8997"/>
                    <a:pt x="10863" y="5387"/>
                    <a:pt x="11338" y="1840"/>
                  </a:cubicBezTo>
                  <a:cubicBezTo>
                    <a:pt x="11369" y="1618"/>
                    <a:pt x="11148" y="1428"/>
                    <a:pt x="10958" y="1365"/>
                  </a:cubicBezTo>
                  <a:cubicBezTo>
                    <a:pt x="7633" y="383"/>
                    <a:pt x="4086" y="288"/>
                    <a:pt x="634" y="3"/>
                  </a:cubicBezTo>
                  <a:cubicBezTo>
                    <a:pt x="614" y="1"/>
                    <a:pt x="596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33" name="Google Shape;1233;p27"/>
            <p:cNvSpPr/>
            <p:nvPr/>
          </p:nvSpPr>
          <p:spPr>
            <a:xfrm flipH="1">
              <a:off x="5016781" y="383225"/>
              <a:ext cx="60926" cy="56088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20" y="0"/>
                  </a:moveTo>
                  <a:cubicBezTo>
                    <a:pt x="339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9" y="1002"/>
                    <a:pt x="1238" y="649"/>
                  </a:cubicBezTo>
                  <a:cubicBezTo>
                    <a:pt x="1272" y="225"/>
                    <a:pt x="943" y="0"/>
                    <a:pt x="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34" name="Google Shape;1234;p27"/>
            <p:cNvSpPr/>
            <p:nvPr/>
          </p:nvSpPr>
          <p:spPr>
            <a:xfrm flipH="1">
              <a:off x="5162393" y="371107"/>
              <a:ext cx="60926" cy="56040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35" name="Google Shape;1235;p27"/>
            <p:cNvSpPr/>
            <p:nvPr/>
          </p:nvSpPr>
          <p:spPr>
            <a:xfrm flipH="1">
              <a:off x="5162393" y="633492"/>
              <a:ext cx="60926" cy="56088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32" y="1"/>
                  </a:moveTo>
                  <a:cubicBezTo>
                    <a:pt x="355" y="1"/>
                    <a:pt x="79" y="169"/>
                    <a:pt x="34" y="522"/>
                  </a:cubicBezTo>
                  <a:cubicBezTo>
                    <a:pt x="1" y="946"/>
                    <a:pt x="330" y="1171"/>
                    <a:pt x="653" y="1171"/>
                  </a:cubicBezTo>
                  <a:cubicBezTo>
                    <a:pt x="933" y="1171"/>
                    <a:pt x="1208" y="1002"/>
                    <a:pt x="1238" y="649"/>
                  </a:cubicBezTo>
                  <a:cubicBezTo>
                    <a:pt x="1272" y="225"/>
                    <a:pt x="951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36" name="Google Shape;1236;p27"/>
            <p:cNvSpPr/>
            <p:nvPr/>
          </p:nvSpPr>
          <p:spPr>
            <a:xfrm flipH="1">
              <a:off x="5033450" y="931810"/>
              <a:ext cx="60926" cy="56040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70"/>
                    <a:pt x="34" y="538"/>
                  </a:cubicBezTo>
                  <a:cubicBezTo>
                    <a:pt x="0" y="945"/>
                    <a:pt x="330" y="1170"/>
                    <a:pt x="653" y="1170"/>
                  </a:cubicBezTo>
                  <a:cubicBezTo>
                    <a:pt x="933" y="1170"/>
                    <a:pt x="1208" y="1000"/>
                    <a:pt x="1238" y="633"/>
                  </a:cubicBezTo>
                  <a:cubicBezTo>
                    <a:pt x="1272" y="226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37" name="Google Shape;1237;p27"/>
            <p:cNvSpPr/>
            <p:nvPr/>
          </p:nvSpPr>
          <p:spPr>
            <a:xfrm flipH="1">
              <a:off x="4584449" y="559202"/>
              <a:ext cx="60926" cy="56040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0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38" name="Google Shape;1238;p27"/>
            <p:cNvSpPr/>
            <p:nvPr/>
          </p:nvSpPr>
          <p:spPr>
            <a:xfrm flipH="1">
              <a:off x="4457039" y="886681"/>
              <a:ext cx="60926" cy="55992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27" y="0"/>
                  </a:moveTo>
                  <a:cubicBezTo>
                    <a:pt x="345" y="0"/>
                    <a:pt x="64" y="169"/>
                    <a:pt x="35" y="525"/>
                  </a:cubicBezTo>
                  <a:cubicBezTo>
                    <a:pt x="1" y="945"/>
                    <a:pt x="314" y="1168"/>
                    <a:pt x="630" y="1168"/>
                  </a:cubicBezTo>
                  <a:cubicBezTo>
                    <a:pt x="911" y="1168"/>
                    <a:pt x="1193" y="992"/>
                    <a:pt x="1238" y="620"/>
                  </a:cubicBezTo>
                  <a:cubicBezTo>
                    <a:pt x="1272" y="216"/>
                    <a:pt x="948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39" name="Google Shape;1239;p27"/>
            <p:cNvSpPr/>
            <p:nvPr/>
          </p:nvSpPr>
          <p:spPr>
            <a:xfrm flipH="1">
              <a:off x="5059219" y="63170"/>
              <a:ext cx="60974" cy="56088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20" y="0"/>
                  </a:moveTo>
                  <a:cubicBezTo>
                    <a:pt x="340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4" y="1170"/>
                    <a:pt x="1209" y="1001"/>
                    <a:pt x="1238" y="648"/>
                  </a:cubicBezTo>
                  <a:cubicBezTo>
                    <a:pt x="1272" y="224"/>
                    <a:pt x="943" y="0"/>
                    <a:pt x="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40" name="Google Shape;1240;p27"/>
            <p:cNvSpPr/>
            <p:nvPr/>
          </p:nvSpPr>
          <p:spPr>
            <a:xfrm flipH="1">
              <a:off x="6329010" y="822306"/>
              <a:ext cx="97088" cy="74385"/>
            </a:xfrm>
            <a:custGeom>
              <a:avLst/>
              <a:gdLst/>
              <a:ahLst/>
              <a:cxnLst/>
              <a:rect l="l" t="t" r="r" b="b"/>
              <a:pathLst>
                <a:path w="2027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41" name="Google Shape;1241;p27"/>
            <p:cNvSpPr/>
            <p:nvPr/>
          </p:nvSpPr>
          <p:spPr>
            <a:xfrm flipH="1">
              <a:off x="6262240" y="710081"/>
              <a:ext cx="97136" cy="74337"/>
            </a:xfrm>
            <a:custGeom>
              <a:avLst/>
              <a:gdLst/>
              <a:ahLst/>
              <a:cxnLst/>
              <a:rect l="l" t="t" r="r" b="b"/>
              <a:pathLst>
                <a:path w="2028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  <p:sp>
          <p:nvSpPr>
            <p:cNvPr id="1242" name="Google Shape;1242;p27"/>
            <p:cNvSpPr/>
            <p:nvPr/>
          </p:nvSpPr>
          <p:spPr>
            <a:xfrm flipH="1">
              <a:off x="6210653" y="837490"/>
              <a:ext cx="95603" cy="74385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1013" y="0"/>
                  </a:moveTo>
                  <a:cubicBezTo>
                    <a:pt x="0" y="0"/>
                    <a:pt x="0" y="1552"/>
                    <a:pt x="1013" y="1552"/>
                  </a:cubicBezTo>
                  <a:cubicBezTo>
                    <a:pt x="1995" y="1552"/>
                    <a:pt x="1995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3548"/>
                </a:solidFill>
              </a:endParaRPr>
            </a:p>
          </p:txBody>
        </p:sp>
      </p:grpSp>
      <p:sp>
        <p:nvSpPr>
          <p:cNvPr id="1243" name="Google Shape;1243;p27"/>
          <p:cNvSpPr/>
          <p:nvPr/>
        </p:nvSpPr>
        <p:spPr>
          <a:xfrm>
            <a:off x="5380576" y="4032980"/>
            <a:ext cx="4019367" cy="1175385"/>
          </a:xfrm>
          <a:custGeom>
            <a:avLst/>
            <a:gdLst/>
            <a:ahLst/>
            <a:cxnLst/>
            <a:rect l="l" t="t" r="r" b="b"/>
            <a:pathLst>
              <a:path w="123284" h="36052" extrusionOk="0">
                <a:moveTo>
                  <a:pt x="24808" y="1"/>
                </a:moveTo>
                <a:cubicBezTo>
                  <a:pt x="24225" y="1"/>
                  <a:pt x="23619" y="155"/>
                  <a:pt x="22987" y="487"/>
                </a:cubicBezTo>
                <a:cubicBezTo>
                  <a:pt x="13772" y="5427"/>
                  <a:pt x="24698" y="19995"/>
                  <a:pt x="24064" y="26424"/>
                </a:cubicBezTo>
                <a:cubicBezTo>
                  <a:pt x="23889" y="28399"/>
                  <a:pt x="23217" y="29185"/>
                  <a:pt x="22237" y="29185"/>
                </a:cubicBezTo>
                <a:cubicBezTo>
                  <a:pt x="18439" y="29185"/>
                  <a:pt x="10001" y="17384"/>
                  <a:pt x="7786" y="17208"/>
                </a:cubicBezTo>
                <a:cubicBezTo>
                  <a:pt x="7628" y="17197"/>
                  <a:pt x="7478" y="17192"/>
                  <a:pt x="7334" y="17192"/>
                </a:cubicBezTo>
                <a:cubicBezTo>
                  <a:pt x="1" y="17192"/>
                  <a:pt x="10555" y="31206"/>
                  <a:pt x="14468" y="36051"/>
                </a:cubicBezTo>
                <a:lnTo>
                  <a:pt x="117931" y="36051"/>
                </a:lnTo>
                <a:cubicBezTo>
                  <a:pt x="120686" y="31364"/>
                  <a:pt x="123283" y="25379"/>
                  <a:pt x="120623" y="23415"/>
                </a:cubicBezTo>
                <a:cubicBezTo>
                  <a:pt x="119602" y="22657"/>
                  <a:pt x="118721" y="22343"/>
                  <a:pt x="117939" y="22343"/>
                </a:cubicBezTo>
                <a:cubicBezTo>
                  <a:pt x="114162" y="22343"/>
                  <a:pt x="112735" y="29684"/>
                  <a:pt x="109339" y="29684"/>
                </a:cubicBezTo>
                <a:cubicBezTo>
                  <a:pt x="108272" y="29684"/>
                  <a:pt x="107011" y="28960"/>
                  <a:pt x="105422" y="27057"/>
                </a:cubicBezTo>
                <a:cubicBezTo>
                  <a:pt x="101848" y="22929"/>
                  <a:pt x="94686" y="2584"/>
                  <a:pt x="86778" y="2584"/>
                </a:cubicBezTo>
                <a:cubicBezTo>
                  <a:pt x="85648" y="2584"/>
                  <a:pt x="84502" y="3000"/>
                  <a:pt x="83349" y="3939"/>
                </a:cubicBezTo>
                <a:cubicBezTo>
                  <a:pt x="75431" y="10368"/>
                  <a:pt x="90854" y="24049"/>
                  <a:pt x="84647" y="29844"/>
                </a:cubicBezTo>
                <a:cubicBezTo>
                  <a:pt x="83907" y="30555"/>
                  <a:pt x="83201" y="30862"/>
                  <a:pt x="82522" y="30862"/>
                </a:cubicBezTo>
                <a:cubicBezTo>
                  <a:pt x="78202" y="30862"/>
                  <a:pt x="74956" y="18447"/>
                  <a:pt x="70860" y="18447"/>
                </a:cubicBezTo>
                <a:cubicBezTo>
                  <a:pt x="70748" y="18447"/>
                  <a:pt x="70636" y="18456"/>
                  <a:pt x="70523" y="18475"/>
                </a:cubicBezTo>
                <a:cubicBezTo>
                  <a:pt x="65150" y="19297"/>
                  <a:pt x="64758" y="30926"/>
                  <a:pt x="59606" y="30926"/>
                </a:cubicBezTo>
                <a:cubicBezTo>
                  <a:pt x="59201" y="30926"/>
                  <a:pt x="58767" y="30854"/>
                  <a:pt x="58298" y="30699"/>
                </a:cubicBezTo>
                <a:cubicBezTo>
                  <a:pt x="50825" y="28324"/>
                  <a:pt x="61940" y="11635"/>
                  <a:pt x="53168" y="9703"/>
                </a:cubicBezTo>
                <a:cubicBezTo>
                  <a:pt x="52526" y="9550"/>
                  <a:pt x="51925" y="9478"/>
                  <a:pt x="51361" y="9478"/>
                </a:cubicBezTo>
                <a:cubicBezTo>
                  <a:pt x="43268" y="9478"/>
                  <a:pt x="42748" y="24272"/>
                  <a:pt x="37745" y="27469"/>
                </a:cubicBezTo>
                <a:cubicBezTo>
                  <a:pt x="36700" y="26424"/>
                  <a:pt x="36478" y="25125"/>
                  <a:pt x="36035" y="23415"/>
                </a:cubicBezTo>
                <a:cubicBezTo>
                  <a:pt x="34872" y="19287"/>
                  <a:pt x="31334" y="1"/>
                  <a:pt x="248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4" name="Google Shape;1244;p27"/>
          <p:cNvSpPr/>
          <p:nvPr/>
        </p:nvSpPr>
        <p:spPr>
          <a:xfrm rot="-5400000">
            <a:off x="5774870" y="4378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5" name="Google Shape;1245;p27"/>
          <p:cNvSpPr/>
          <p:nvPr/>
        </p:nvSpPr>
        <p:spPr>
          <a:xfrm rot="-5400000">
            <a:off x="6096999" y="4378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6" name="Google Shape;1246;p27"/>
          <p:cNvSpPr/>
          <p:nvPr/>
        </p:nvSpPr>
        <p:spPr>
          <a:xfrm rot="-5400000">
            <a:off x="6419143" y="4377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7" name="Google Shape;1247;p27"/>
          <p:cNvSpPr/>
          <p:nvPr/>
        </p:nvSpPr>
        <p:spPr>
          <a:xfrm rot="-5400000">
            <a:off x="6741271" y="4377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8" name="Google Shape;1248;p27"/>
          <p:cNvSpPr/>
          <p:nvPr/>
        </p:nvSpPr>
        <p:spPr>
          <a:xfrm rot="-5400000">
            <a:off x="7063400" y="4377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9" name="Google Shape;1249;p27"/>
          <p:cNvSpPr/>
          <p:nvPr/>
        </p:nvSpPr>
        <p:spPr>
          <a:xfrm rot="-5400000">
            <a:off x="7384527" y="4378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0" name="Google Shape;1250;p27"/>
          <p:cNvSpPr/>
          <p:nvPr/>
        </p:nvSpPr>
        <p:spPr>
          <a:xfrm rot="-5400000">
            <a:off x="7706656" y="4378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1" name="Google Shape;1251;p27"/>
          <p:cNvSpPr/>
          <p:nvPr/>
        </p:nvSpPr>
        <p:spPr>
          <a:xfrm rot="-5400000">
            <a:off x="8028784" y="4378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2" name="Google Shape;1252;p27"/>
          <p:cNvSpPr/>
          <p:nvPr/>
        </p:nvSpPr>
        <p:spPr>
          <a:xfrm rot="-5400000">
            <a:off x="3510895" y="4378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3" name="Google Shape;1253;p27"/>
          <p:cNvSpPr/>
          <p:nvPr/>
        </p:nvSpPr>
        <p:spPr>
          <a:xfrm rot="-5400000">
            <a:off x="3833024" y="4378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4" name="Google Shape;1254;p27"/>
          <p:cNvSpPr/>
          <p:nvPr/>
        </p:nvSpPr>
        <p:spPr>
          <a:xfrm rot="-5400000">
            <a:off x="4155168" y="4377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5" name="Google Shape;1255;p27"/>
          <p:cNvSpPr/>
          <p:nvPr/>
        </p:nvSpPr>
        <p:spPr>
          <a:xfrm rot="-5400000">
            <a:off x="4477296" y="4377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6" name="Google Shape;1256;p27"/>
          <p:cNvSpPr/>
          <p:nvPr/>
        </p:nvSpPr>
        <p:spPr>
          <a:xfrm rot="-5400000">
            <a:off x="4799425" y="4377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7" name="Google Shape;1257;p27"/>
          <p:cNvSpPr/>
          <p:nvPr/>
        </p:nvSpPr>
        <p:spPr>
          <a:xfrm rot="-5400000">
            <a:off x="5120552" y="4378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8" name="Google Shape;1258;p27"/>
          <p:cNvSpPr/>
          <p:nvPr/>
        </p:nvSpPr>
        <p:spPr>
          <a:xfrm rot="-5400000">
            <a:off x="5442681" y="4378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59" name="Google Shape;1259;p27"/>
          <p:cNvGrpSpPr/>
          <p:nvPr/>
        </p:nvGrpSpPr>
        <p:grpSpPr>
          <a:xfrm>
            <a:off x="8320750" y="309454"/>
            <a:ext cx="511901" cy="522143"/>
            <a:chOff x="8320749" y="309453"/>
            <a:chExt cx="511901" cy="522143"/>
          </a:xfrm>
        </p:grpSpPr>
        <p:sp>
          <p:nvSpPr>
            <p:cNvPr id="1260" name="Google Shape;1260;p27"/>
            <p:cNvSpPr/>
            <p:nvPr/>
          </p:nvSpPr>
          <p:spPr>
            <a:xfrm rot="-2700000">
              <a:off x="8448030" y="464305"/>
              <a:ext cx="418156" cy="78350"/>
            </a:xfrm>
            <a:custGeom>
              <a:avLst/>
              <a:gdLst/>
              <a:ahLst/>
              <a:cxnLst/>
              <a:rect l="l" t="t" r="r" b="b"/>
              <a:pathLst>
                <a:path w="13017" h="2439" extrusionOk="0">
                  <a:moveTo>
                    <a:pt x="1584" y="0"/>
                  </a:moveTo>
                  <a:cubicBezTo>
                    <a:pt x="0" y="0"/>
                    <a:pt x="0" y="2439"/>
                    <a:pt x="1584" y="2439"/>
                  </a:cubicBezTo>
                  <a:lnTo>
                    <a:pt x="11433" y="2439"/>
                  </a:lnTo>
                  <a:cubicBezTo>
                    <a:pt x="13016" y="2439"/>
                    <a:pt x="13016" y="0"/>
                    <a:pt x="11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27"/>
            <p:cNvSpPr/>
            <p:nvPr/>
          </p:nvSpPr>
          <p:spPr>
            <a:xfrm rot="-2700000">
              <a:off x="8593397" y="626897"/>
              <a:ext cx="192293" cy="160170"/>
            </a:xfrm>
            <a:custGeom>
              <a:avLst/>
              <a:gdLst/>
              <a:ahLst/>
              <a:cxnLst/>
              <a:rect l="l" t="t" r="r" b="b"/>
              <a:pathLst>
                <a:path w="5986" h="4986" extrusionOk="0">
                  <a:moveTo>
                    <a:pt x="1787" y="0"/>
                  </a:moveTo>
                  <a:cubicBezTo>
                    <a:pt x="846" y="0"/>
                    <a:pt x="1" y="1239"/>
                    <a:pt x="884" y="2097"/>
                  </a:cubicBezTo>
                  <a:cubicBezTo>
                    <a:pt x="1707" y="2952"/>
                    <a:pt x="2530" y="3776"/>
                    <a:pt x="3385" y="4631"/>
                  </a:cubicBezTo>
                  <a:cubicBezTo>
                    <a:pt x="3635" y="4881"/>
                    <a:pt x="3918" y="4986"/>
                    <a:pt x="4192" y="4986"/>
                  </a:cubicBezTo>
                  <a:cubicBezTo>
                    <a:pt x="5134" y="4986"/>
                    <a:pt x="5986" y="3747"/>
                    <a:pt x="5127" y="2889"/>
                  </a:cubicBezTo>
                  <a:lnTo>
                    <a:pt x="2594" y="355"/>
                  </a:lnTo>
                  <a:cubicBezTo>
                    <a:pt x="2344" y="105"/>
                    <a:pt x="2061" y="0"/>
                    <a:pt x="1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27"/>
            <p:cNvSpPr/>
            <p:nvPr/>
          </p:nvSpPr>
          <p:spPr>
            <a:xfrm rot="-2700000">
              <a:off x="8350212" y="355894"/>
              <a:ext cx="200228" cy="166273"/>
            </a:xfrm>
            <a:custGeom>
              <a:avLst/>
              <a:gdLst/>
              <a:ahLst/>
              <a:cxnLst/>
              <a:rect l="l" t="t" r="r" b="b"/>
              <a:pathLst>
                <a:path w="6233" h="5176" extrusionOk="0">
                  <a:moveTo>
                    <a:pt x="4458" y="0"/>
                  </a:moveTo>
                  <a:cubicBezTo>
                    <a:pt x="4179" y="0"/>
                    <a:pt x="3891" y="110"/>
                    <a:pt x="3636" y="372"/>
                  </a:cubicBezTo>
                  <a:cubicBezTo>
                    <a:pt x="2718" y="1290"/>
                    <a:pt x="1863" y="2240"/>
                    <a:pt x="913" y="3095"/>
                  </a:cubicBezTo>
                  <a:cubicBezTo>
                    <a:pt x="0" y="3934"/>
                    <a:pt x="855" y="5176"/>
                    <a:pt x="1831" y="5176"/>
                  </a:cubicBezTo>
                  <a:cubicBezTo>
                    <a:pt x="2108" y="5176"/>
                    <a:pt x="2395" y="5075"/>
                    <a:pt x="2655" y="4837"/>
                  </a:cubicBezTo>
                  <a:cubicBezTo>
                    <a:pt x="3605" y="3982"/>
                    <a:pt x="4460" y="3032"/>
                    <a:pt x="5378" y="2114"/>
                  </a:cubicBezTo>
                  <a:cubicBezTo>
                    <a:pt x="6232" y="1235"/>
                    <a:pt x="5395" y="0"/>
                    <a:pt x="4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3" name="Google Shape;1263;p27"/>
          <p:cNvSpPr/>
          <p:nvPr/>
        </p:nvSpPr>
        <p:spPr>
          <a:xfrm rot="-5400000">
            <a:off x="2944895" y="48596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4" name="Google Shape;1264;p27"/>
          <p:cNvSpPr/>
          <p:nvPr/>
        </p:nvSpPr>
        <p:spPr>
          <a:xfrm rot="-5400000">
            <a:off x="3267024" y="48596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5" name="Google Shape;1265;p27"/>
          <p:cNvSpPr/>
          <p:nvPr/>
        </p:nvSpPr>
        <p:spPr>
          <a:xfrm rot="-5400000">
            <a:off x="3589168" y="485963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6" name="Google Shape;1266;p27"/>
          <p:cNvSpPr/>
          <p:nvPr/>
        </p:nvSpPr>
        <p:spPr>
          <a:xfrm rot="-5400000">
            <a:off x="3911296" y="485963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7" name="Google Shape;1267;p27"/>
          <p:cNvSpPr/>
          <p:nvPr/>
        </p:nvSpPr>
        <p:spPr>
          <a:xfrm rot="-5400000">
            <a:off x="4233425" y="485963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8" name="Google Shape;1268;p27"/>
          <p:cNvSpPr/>
          <p:nvPr/>
        </p:nvSpPr>
        <p:spPr>
          <a:xfrm rot="-5400000">
            <a:off x="4554552" y="48596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9" name="Google Shape;1269;p27"/>
          <p:cNvSpPr/>
          <p:nvPr/>
        </p:nvSpPr>
        <p:spPr>
          <a:xfrm rot="-5400000">
            <a:off x="4876681" y="48596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0" name="Google Shape;1270;p27"/>
          <p:cNvSpPr/>
          <p:nvPr/>
        </p:nvSpPr>
        <p:spPr>
          <a:xfrm rot="-5400000">
            <a:off x="5198809" y="48596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1" name="Google Shape;1271;p27"/>
          <p:cNvSpPr/>
          <p:nvPr/>
        </p:nvSpPr>
        <p:spPr>
          <a:xfrm rot="-5400000">
            <a:off x="680920" y="48596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2" name="Google Shape;1272;p27"/>
          <p:cNvSpPr/>
          <p:nvPr/>
        </p:nvSpPr>
        <p:spPr>
          <a:xfrm rot="-5400000">
            <a:off x="1003049" y="48596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3" name="Google Shape;1273;p27"/>
          <p:cNvSpPr/>
          <p:nvPr/>
        </p:nvSpPr>
        <p:spPr>
          <a:xfrm rot="-5400000">
            <a:off x="1325193" y="485963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4" name="Google Shape;1274;p27"/>
          <p:cNvSpPr/>
          <p:nvPr/>
        </p:nvSpPr>
        <p:spPr>
          <a:xfrm rot="-5400000">
            <a:off x="1647321" y="485963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5" name="Google Shape;1275;p27"/>
          <p:cNvSpPr/>
          <p:nvPr/>
        </p:nvSpPr>
        <p:spPr>
          <a:xfrm rot="-5400000">
            <a:off x="1969450" y="485963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6" name="Google Shape;1276;p27"/>
          <p:cNvSpPr/>
          <p:nvPr/>
        </p:nvSpPr>
        <p:spPr>
          <a:xfrm rot="-5400000">
            <a:off x="2290577" y="48596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7" name="Google Shape;1277;p27"/>
          <p:cNvSpPr/>
          <p:nvPr/>
        </p:nvSpPr>
        <p:spPr>
          <a:xfrm rot="-5400000">
            <a:off x="2612706" y="485965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8" name="Google Shape;1278;p27"/>
          <p:cNvGrpSpPr/>
          <p:nvPr/>
        </p:nvGrpSpPr>
        <p:grpSpPr>
          <a:xfrm>
            <a:off x="49523" y="1886694"/>
            <a:ext cx="701941" cy="712703"/>
            <a:chOff x="49522" y="1886693"/>
            <a:chExt cx="701941" cy="712703"/>
          </a:xfrm>
        </p:grpSpPr>
        <p:sp>
          <p:nvSpPr>
            <p:cNvPr id="1279" name="Google Shape;1279;p27"/>
            <p:cNvSpPr/>
            <p:nvPr/>
          </p:nvSpPr>
          <p:spPr>
            <a:xfrm>
              <a:off x="49522" y="1923152"/>
              <a:ext cx="701941" cy="676243"/>
            </a:xfrm>
            <a:custGeom>
              <a:avLst/>
              <a:gdLst/>
              <a:ahLst/>
              <a:cxnLst/>
              <a:rect l="l" t="t" r="r" b="b"/>
              <a:pathLst>
                <a:path w="21852" h="21052" extrusionOk="0">
                  <a:moveTo>
                    <a:pt x="7339" y="1"/>
                  </a:moveTo>
                  <a:cubicBezTo>
                    <a:pt x="7188" y="1"/>
                    <a:pt x="7050" y="122"/>
                    <a:pt x="7126" y="311"/>
                  </a:cubicBezTo>
                  <a:cubicBezTo>
                    <a:pt x="7601" y="1609"/>
                    <a:pt x="8234" y="2781"/>
                    <a:pt x="8962" y="3953"/>
                  </a:cubicBezTo>
                  <a:cubicBezTo>
                    <a:pt x="9026" y="4048"/>
                    <a:pt x="9152" y="4079"/>
                    <a:pt x="9247" y="4079"/>
                  </a:cubicBezTo>
                  <a:cubicBezTo>
                    <a:pt x="10435" y="3809"/>
                    <a:pt x="11663" y="3551"/>
                    <a:pt x="12879" y="3551"/>
                  </a:cubicBezTo>
                  <a:cubicBezTo>
                    <a:pt x="13511" y="3551"/>
                    <a:pt x="14140" y="3621"/>
                    <a:pt x="14758" y="3794"/>
                  </a:cubicBezTo>
                  <a:cubicBezTo>
                    <a:pt x="16658" y="4301"/>
                    <a:pt x="18400" y="5695"/>
                    <a:pt x="19413" y="7373"/>
                  </a:cubicBezTo>
                  <a:cubicBezTo>
                    <a:pt x="21472" y="10857"/>
                    <a:pt x="19888" y="15480"/>
                    <a:pt x="16975" y="17950"/>
                  </a:cubicBezTo>
                  <a:cubicBezTo>
                    <a:pt x="15518" y="19185"/>
                    <a:pt x="13744" y="20041"/>
                    <a:pt x="11876" y="20389"/>
                  </a:cubicBezTo>
                  <a:cubicBezTo>
                    <a:pt x="11200" y="20517"/>
                    <a:pt x="10481" y="20594"/>
                    <a:pt x="9759" y="20594"/>
                  </a:cubicBezTo>
                  <a:cubicBezTo>
                    <a:pt x="8518" y="20594"/>
                    <a:pt x="7268" y="20368"/>
                    <a:pt x="6207" y="19787"/>
                  </a:cubicBezTo>
                  <a:cubicBezTo>
                    <a:pt x="3199" y="18204"/>
                    <a:pt x="697" y="14593"/>
                    <a:pt x="1583" y="11078"/>
                  </a:cubicBezTo>
                  <a:cubicBezTo>
                    <a:pt x="1932" y="9590"/>
                    <a:pt x="2819" y="8260"/>
                    <a:pt x="3864" y="7151"/>
                  </a:cubicBezTo>
                  <a:cubicBezTo>
                    <a:pt x="4529" y="6455"/>
                    <a:pt x="5257" y="5758"/>
                    <a:pt x="6112" y="5314"/>
                  </a:cubicBezTo>
                  <a:cubicBezTo>
                    <a:pt x="6239" y="5251"/>
                    <a:pt x="6239" y="5093"/>
                    <a:pt x="6175" y="4998"/>
                  </a:cubicBezTo>
                  <a:cubicBezTo>
                    <a:pt x="5669" y="3794"/>
                    <a:pt x="5194" y="2591"/>
                    <a:pt x="4655" y="1388"/>
                  </a:cubicBezTo>
                  <a:cubicBezTo>
                    <a:pt x="4616" y="1299"/>
                    <a:pt x="4546" y="1263"/>
                    <a:pt x="4474" y="1263"/>
                  </a:cubicBezTo>
                  <a:cubicBezTo>
                    <a:pt x="4312" y="1263"/>
                    <a:pt x="4134" y="1444"/>
                    <a:pt x="4244" y="1641"/>
                  </a:cubicBezTo>
                  <a:cubicBezTo>
                    <a:pt x="4746" y="2764"/>
                    <a:pt x="5166" y="3887"/>
                    <a:pt x="5657" y="5010"/>
                  </a:cubicBezTo>
                  <a:lnTo>
                    <a:pt x="5657" y="5010"/>
                  </a:lnTo>
                  <a:cubicBezTo>
                    <a:pt x="4916" y="5429"/>
                    <a:pt x="4252" y="6063"/>
                    <a:pt x="3642" y="6645"/>
                  </a:cubicBezTo>
                  <a:cubicBezTo>
                    <a:pt x="2629" y="7658"/>
                    <a:pt x="1773" y="8893"/>
                    <a:pt x="1298" y="10255"/>
                  </a:cubicBezTo>
                  <a:cubicBezTo>
                    <a:pt x="0" y="13865"/>
                    <a:pt x="2122" y="17697"/>
                    <a:pt x="5130" y="19724"/>
                  </a:cubicBezTo>
                  <a:cubicBezTo>
                    <a:pt x="5954" y="20262"/>
                    <a:pt x="6809" y="20706"/>
                    <a:pt x="7791" y="20864"/>
                  </a:cubicBezTo>
                  <a:cubicBezTo>
                    <a:pt x="8497" y="20996"/>
                    <a:pt x="9188" y="21052"/>
                    <a:pt x="9886" y="21052"/>
                  </a:cubicBezTo>
                  <a:cubicBezTo>
                    <a:pt x="10188" y="21052"/>
                    <a:pt x="10492" y="21041"/>
                    <a:pt x="10799" y="21022"/>
                  </a:cubicBezTo>
                  <a:cubicBezTo>
                    <a:pt x="12826" y="20864"/>
                    <a:pt x="14789" y="20136"/>
                    <a:pt x="16436" y="18964"/>
                  </a:cubicBezTo>
                  <a:cubicBezTo>
                    <a:pt x="19698" y="16684"/>
                    <a:pt x="21852" y="12155"/>
                    <a:pt x="20395" y="8228"/>
                  </a:cubicBezTo>
                  <a:cubicBezTo>
                    <a:pt x="19635" y="6170"/>
                    <a:pt x="17766" y="4459"/>
                    <a:pt x="15771" y="3604"/>
                  </a:cubicBezTo>
                  <a:cubicBezTo>
                    <a:pt x="14833" y="3204"/>
                    <a:pt x="13871" y="3057"/>
                    <a:pt x="12901" y="3057"/>
                  </a:cubicBezTo>
                  <a:cubicBezTo>
                    <a:pt x="11705" y="3057"/>
                    <a:pt x="10496" y="3281"/>
                    <a:pt x="9305" y="3533"/>
                  </a:cubicBezTo>
                  <a:lnTo>
                    <a:pt x="9305" y="3533"/>
                  </a:lnTo>
                  <a:cubicBezTo>
                    <a:pt x="8648" y="2451"/>
                    <a:pt x="8053" y="1389"/>
                    <a:pt x="7601" y="184"/>
                  </a:cubicBezTo>
                  <a:cubicBezTo>
                    <a:pt x="7549" y="56"/>
                    <a:pt x="7442" y="1"/>
                    <a:pt x="7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27"/>
            <p:cNvSpPr/>
            <p:nvPr/>
          </p:nvSpPr>
          <p:spPr>
            <a:xfrm>
              <a:off x="160379" y="2106061"/>
              <a:ext cx="517847" cy="405097"/>
            </a:xfrm>
            <a:custGeom>
              <a:avLst/>
              <a:gdLst/>
              <a:ahLst/>
              <a:cxnLst/>
              <a:rect l="l" t="t" r="r" b="b"/>
              <a:pathLst>
                <a:path w="16121" h="12611" extrusionOk="0">
                  <a:moveTo>
                    <a:pt x="11497" y="1"/>
                  </a:moveTo>
                  <a:cubicBezTo>
                    <a:pt x="10357" y="539"/>
                    <a:pt x="9185" y="571"/>
                    <a:pt x="8013" y="982"/>
                  </a:cubicBezTo>
                  <a:cubicBezTo>
                    <a:pt x="6746" y="1457"/>
                    <a:pt x="6240" y="2882"/>
                    <a:pt x="5258" y="3706"/>
                  </a:cubicBezTo>
                  <a:cubicBezTo>
                    <a:pt x="4466" y="4402"/>
                    <a:pt x="3421" y="4719"/>
                    <a:pt x="2376" y="4909"/>
                  </a:cubicBezTo>
                  <a:cubicBezTo>
                    <a:pt x="1679" y="5004"/>
                    <a:pt x="698" y="5036"/>
                    <a:pt x="128" y="5543"/>
                  </a:cubicBezTo>
                  <a:cubicBezTo>
                    <a:pt x="1" y="6271"/>
                    <a:pt x="33" y="7063"/>
                    <a:pt x="318" y="7886"/>
                  </a:cubicBezTo>
                  <a:cubicBezTo>
                    <a:pt x="983" y="9881"/>
                    <a:pt x="2629" y="11623"/>
                    <a:pt x="4561" y="12351"/>
                  </a:cubicBezTo>
                  <a:cubicBezTo>
                    <a:pt x="5255" y="12525"/>
                    <a:pt x="5956" y="12610"/>
                    <a:pt x="6651" y="12610"/>
                  </a:cubicBezTo>
                  <a:cubicBezTo>
                    <a:pt x="8875" y="12610"/>
                    <a:pt x="11036" y="11736"/>
                    <a:pt x="12700" y="10071"/>
                  </a:cubicBezTo>
                  <a:cubicBezTo>
                    <a:pt x="14410" y="8139"/>
                    <a:pt x="16120" y="3927"/>
                    <a:pt x="12447" y="634"/>
                  </a:cubicBezTo>
                  <a:cubicBezTo>
                    <a:pt x="12162" y="349"/>
                    <a:pt x="11814" y="159"/>
                    <a:pt x="1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7"/>
            <p:cNvSpPr/>
            <p:nvPr/>
          </p:nvSpPr>
          <p:spPr>
            <a:xfrm>
              <a:off x="138021" y="1886693"/>
              <a:ext cx="190262" cy="99772"/>
            </a:xfrm>
            <a:custGeom>
              <a:avLst/>
              <a:gdLst/>
              <a:ahLst/>
              <a:cxnLst/>
              <a:rect l="l" t="t" r="r" b="b"/>
              <a:pathLst>
                <a:path w="5923" h="3106" extrusionOk="0">
                  <a:moveTo>
                    <a:pt x="5072" y="491"/>
                  </a:moveTo>
                  <a:cubicBezTo>
                    <a:pt x="5139" y="491"/>
                    <a:pt x="5204" y="501"/>
                    <a:pt x="5257" y="527"/>
                  </a:cubicBezTo>
                  <a:cubicBezTo>
                    <a:pt x="5352" y="591"/>
                    <a:pt x="5352" y="686"/>
                    <a:pt x="5289" y="749"/>
                  </a:cubicBezTo>
                  <a:cubicBezTo>
                    <a:pt x="5121" y="946"/>
                    <a:pt x="4803" y="1042"/>
                    <a:pt x="4557" y="1150"/>
                  </a:cubicBezTo>
                  <a:lnTo>
                    <a:pt x="4557" y="1150"/>
                  </a:lnTo>
                  <a:cubicBezTo>
                    <a:pt x="4547" y="1153"/>
                    <a:pt x="4538" y="1157"/>
                    <a:pt x="4529" y="1161"/>
                  </a:cubicBezTo>
                  <a:cubicBezTo>
                    <a:pt x="3706" y="1509"/>
                    <a:pt x="2882" y="1889"/>
                    <a:pt x="2059" y="2238"/>
                  </a:cubicBezTo>
                  <a:cubicBezTo>
                    <a:pt x="1742" y="2396"/>
                    <a:pt x="1394" y="2554"/>
                    <a:pt x="1014" y="2586"/>
                  </a:cubicBezTo>
                  <a:cubicBezTo>
                    <a:pt x="954" y="2596"/>
                    <a:pt x="881" y="2606"/>
                    <a:pt x="814" y="2606"/>
                  </a:cubicBezTo>
                  <a:cubicBezTo>
                    <a:pt x="671" y="2606"/>
                    <a:pt x="557" y="2559"/>
                    <a:pt x="665" y="2364"/>
                  </a:cubicBezTo>
                  <a:cubicBezTo>
                    <a:pt x="792" y="2111"/>
                    <a:pt x="1204" y="1984"/>
                    <a:pt x="1425" y="1889"/>
                  </a:cubicBezTo>
                  <a:cubicBezTo>
                    <a:pt x="1774" y="1762"/>
                    <a:pt x="2090" y="1604"/>
                    <a:pt x="2407" y="1446"/>
                  </a:cubicBezTo>
                  <a:cubicBezTo>
                    <a:pt x="2914" y="1224"/>
                    <a:pt x="3389" y="1002"/>
                    <a:pt x="3896" y="844"/>
                  </a:cubicBezTo>
                  <a:cubicBezTo>
                    <a:pt x="4181" y="717"/>
                    <a:pt x="4497" y="591"/>
                    <a:pt x="4814" y="527"/>
                  </a:cubicBezTo>
                  <a:cubicBezTo>
                    <a:pt x="4887" y="509"/>
                    <a:pt x="4981" y="491"/>
                    <a:pt x="5072" y="491"/>
                  </a:cubicBezTo>
                  <a:close/>
                  <a:moveTo>
                    <a:pt x="5061" y="1"/>
                  </a:moveTo>
                  <a:cubicBezTo>
                    <a:pt x="4863" y="1"/>
                    <a:pt x="4663" y="50"/>
                    <a:pt x="4497" y="116"/>
                  </a:cubicBezTo>
                  <a:cubicBezTo>
                    <a:pt x="3991" y="274"/>
                    <a:pt x="3515" y="432"/>
                    <a:pt x="3040" y="654"/>
                  </a:cubicBezTo>
                  <a:cubicBezTo>
                    <a:pt x="2502" y="876"/>
                    <a:pt x="1995" y="1097"/>
                    <a:pt x="1489" y="1351"/>
                  </a:cubicBezTo>
                  <a:cubicBezTo>
                    <a:pt x="1109" y="1509"/>
                    <a:pt x="697" y="1636"/>
                    <a:pt x="380" y="1921"/>
                  </a:cubicBezTo>
                  <a:cubicBezTo>
                    <a:pt x="127" y="2143"/>
                    <a:pt x="0" y="2649"/>
                    <a:pt x="285" y="2903"/>
                  </a:cubicBezTo>
                  <a:cubicBezTo>
                    <a:pt x="420" y="3057"/>
                    <a:pt x="626" y="3106"/>
                    <a:pt x="838" y="3106"/>
                  </a:cubicBezTo>
                  <a:cubicBezTo>
                    <a:pt x="974" y="3106"/>
                    <a:pt x="1112" y="3086"/>
                    <a:pt x="1235" y="3061"/>
                  </a:cubicBezTo>
                  <a:cubicBezTo>
                    <a:pt x="1774" y="2966"/>
                    <a:pt x="2344" y="2681"/>
                    <a:pt x="2850" y="2459"/>
                  </a:cubicBezTo>
                  <a:cubicBezTo>
                    <a:pt x="3452" y="2174"/>
                    <a:pt x="4054" y="1889"/>
                    <a:pt x="4656" y="1636"/>
                  </a:cubicBezTo>
                  <a:cubicBezTo>
                    <a:pt x="4671" y="1629"/>
                    <a:pt x="4685" y="1621"/>
                    <a:pt x="4698" y="1612"/>
                  </a:cubicBezTo>
                  <a:lnTo>
                    <a:pt x="4698" y="1612"/>
                  </a:lnTo>
                  <a:cubicBezTo>
                    <a:pt x="4705" y="1610"/>
                    <a:pt x="4712" y="1607"/>
                    <a:pt x="4719" y="1604"/>
                  </a:cubicBezTo>
                  <a:cubicBezTo>
                    <a:pt x="5036" y="1446"/>
                    <a:pt x="5384" y="1351"/>
                    <a:pt x="5637" y="1097"/>
                  </a:cubicBezTo>
                  <a:cubicBezTo>
                    <a:pt x="5922" y="812"/>
                    <a:pt x="5891" y="401"/>
                    <a:pt x="5574" y="147"/>
                  </a:cubicBezTo>
                  <a:cubicBezTo>
                    <a:pt x="5423" y="41"/>
                    <a:pt x="5243" y="1"/>
                    <a:pt x="5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27"/>
            <p:cNvSpPr/>
            <p:nvPr/>
          </p:nvSpPr>
          <p:spPr>
            <a:xfrm>
              <a:off x="255014" y="2304261"/>
              <a:ext cx="101764" cy="99291"/>
            </a:xfrm>
            <a:custGeom>
              <a:avLst/>
              <a:gdLst/>
              <a:ahLst/>
              <a:cxnLst/>
              <a:rect l="l" t="t" r="r" b="b"/>
              <a:pathLst>
                <a:path w="3168" h="3091" extrusionOk="0">
                  <a:moveTo>
                    <a:pt x="667" y="2034"/>
                  </a:moveTo>
                  <a:lnTo>
                    <a:pt x="667" y="2034"/>
                  </a:lnTo>
                  <a:cubicBezTo>
                    <a:pt x="676" y="2044"/>
                    <a:pt x="682" y="2054"/>
                    <a:pt x="687" y="2063"/>
                  </a:cubicBezTo>
                  <a:lnTo>
                    <a:pt x="687" y="2063"/>
                  </a:lnTo>
                  <a:cubicBezTo>
                    <a:pt x="674" y="2060"/>
                    <a:pt x="669" y="2048"/>
                    <a:pt x="667" y="2034"/>
                  </a:cubicBezTo>
                  <a:close/>
                  <a:moveTo>
                    <a:pt x="783" y="2216"/>
                  </a:moveTo>
                  <a:cubicBezTo>
                    <a:pt x="781" y="2216"/>
                    <a:pt x="787" y="2228"/>
                    <a:pt x="792" y="2239"/>
                  </a:cubicBezTo>
                  <a:lnTo>
                    <a:pt x="792" y="2239"/>
                  </a:lnTo>
                  <a:cubicBezTo>
                    <a:pt x="792" y="2235"/>
                    <a:pt x="792" y="2230"/>
                    <a:pt x="792" y="2223"/>
                  </a:cubicBezTo>
                  <a:cubicBezTo>
                    <a:pt x="787" y="2218"/>
                    <a:pt x="785" y="2216"/>
                    <a:pt x="783" y="2216"/>
                  </a:cubicBezTo>
                  <a:close/>
                  <a:moveTo>
                    <a:pt x="792" y="2239"/>
                  </a:moveTo>
                  <a:cubicBezTo>
                    <a:pt x="793" y="2247"/>
                    <a:pt x="794" y="2250"/>
                    <a:pt x="799" y="2252"/>
                  </a:cubicBezTo>
                  <a:lnTo>
                    <a:pt x="799" y="2252"/>
                  </a:lnTo>
                  <a:cubicBezTo>
                    <a:pt x="797" y="2249"/>
                    <a:pt x="795" y="2244"/>
                    <a:pt x="792" y="2239"/>
                  </a:cubicBezTo>
                  <a:close/>
                  <a:moveTo>
                    <a:pt x="1156" y="2524"/>
                  </a:moveTo>
                  <a:cubicBezTo>
                    <a:pt x="1172" y="2532"/>
                    <a:pt x="1188" y="2539"/>
                    <a:pt x="1172" y="2539"/>
                  </a:cubicBezTo>
                  <a:cubicBezTo>
                    <a:pt x="1165" y="2533"/>
                    <a:pt x="1160" y="2528"/>
                    <a:pt x="1156" y="2524"/>
                  </a:cubicBezTo>
                  <a:close/>
                  <a:moveTo>
                    <a:pt x="1837" y="481"/>
                  </a:moveTo>
                  <a:cubicBezTo>
                    <a:pt x="1900" y="513"/>
                    <a:pt x="1964" y="513"/>
                    <a:pt x="2027" y="544"/>
                  </a:cubicBezTo>
                  <a:lnTo>
                    <a:pt x="2059" y="544"/>
                  </a:lnTo>
                  <a:cubicBezTo>
                    <a:pt x="2090" y="576"/>
                    <a:pt x="2122" y="576"/>
                    <a:pt x="2122" y="576"/>
                  </a:cubicBezTo>
                  <a:cubicBezTo>
                    <a:pt x="2154" y="608"/>
                    <a:pt x="2185" y="608"/>
                    <a:pt x="2217" y="639"/>
                  </a:cubicBezTo>
                  <a:cubicBezTo>
                    <a:pt x="2217" y="639"/>
                    <a:pt x="2249" y="671"/>
                    <a:pt x="2249" y="671"/>
                  </a:cubicBezTo>
                  <a:cubicBezTo>
                    <a:pt x="2312" y="703"/>
                    <a:pt x="2344" y="766"/>
                    <a:pt x="2375" y="798"/>
                  </a:cubicBezTo>
                  <a:cubicBezTo>
                    <a:pt x="2407" y="798"/>
                    <a:pt x="2407" y="829"/>
                    <a:pt x="2407" y="829"/>
                  </a:cubicBezTo>
                  <a:cubicBezTo>
                    <a:pt x="2407" y="829"/>
                    <a:pt x="2427" y="870"/>
                    <a:pt x="2435" y="870"/>
                  </a:cubicBezTo>
                  <a:cubicBezTo>
                    <a:pt x="2437" y="870"/>
                    <a:pt x="2439" y="867"/>
                    <a:pt x="2439" y="861"/>
                  </a:cubicBezTo>
                  <a:cubicBezTo>
                    <a:pt x="2439" y="893"/>
                    <a:pt x="2470" y="893"/>
                    <a:pt x="2470" y="893"/>
                  </a:cubicBezTo>
                  <a:cubicBezTo>
                    <a:pt x="2502" y="956"/>
                    <a:pt x="2534" y="1019"/>
                    <a:pt x="2565" y="1083"/>
                  </a:cubicBezTo>
                  <a:cubicBezTo>
                    <a:pt x="2565" y="1083"/>
                    <a:pt x="2565" y="1114"/>
                    <a:pt x="2565" y="1114"/>
                  </a:cubicBezTo>
                  <a:cubicBezTo>
                    <a:pt x="2597" y="1146"/>
                    <a:pt x="2597" y="1178"/>
                    <a:pt x="2597" y="1209"/>
                  </a:cubicBezTo>
                  <a:cubicBezTo>
                    <a:pt x="2629" y="1273"/>
                    <a:pt x="2629" y="1336"/>
                    <a:pt x="2660" y="1399"/>
                  </a:cubicBezTo>
                  <a:cubicBezTo>
                    <a:pt x="2660" y="1399"/>
                    <a:pt x="2660" y="1431"/>
                    <a:pt x="2660" y="1431"/>
                  </a:cubicBezTo>
                  <a:cubicBezTo>
                    <a:pt x="2660" y="1463"/>
                    <a:pt x="2660" y="1494"/>
                    <a:pt x="2660" y="1526"/>
                  </a:cubicBezTo>
                  <a:cubicBezTo>
                    <a:pt x="2660" y="1558"/>
                    <a:pt x="2660" y="1589"/>
                    <a:pt x="2660" y="1621"/>
                  </a:cubicBezTo>
                  <a:cubicBezTo>
                    <a:pt x="2660" y="1621"/>
                    <a:pt x="2660" y="1653"/>
                    <a:pt x="2660" y="1653"/>
                  </a:cubicBezTo>
                  <a:cubicBezTo>
                    <a:pt x="2660" y="1663"/>
                    <a:pt x="2660" y="1675"/>
                    <a:pt x="2660" y="1684"/>
                  </a:cubicBezTo>
                  <a:cubicBezTo>
                    <a:pt x="2629" y="1716"/>
                    <a:pt x="2629" y="1779"/>
                    <a:pt x="2597" y="1843"/>
                  </a:cubicBezTo>
                  <a:cubicBezTo>
                    <a:pt x="2597" y="1874"/>
                    <a:pt x="2597" y="1874"/>
                    <a:pt x="2597" y="1874"/>
                  </a:cubicBezTo>
                  <a:cubicBezTo>
                    <a:pt x="2565" y="1938"/>
                    <a:pt x="2534" y="1969"/>
                    <a:pt x="2534" y="2001"/>
                  </a:cubicBezTo>
                  <a:cubicBezTo>
                    <a:pt x="2502" y="2033"/>
                    <a:pt x="2470" y="2064"/>
                    <a:pt x="2470" y="2064"/>
                  </a:cubicBezTo>
                  <a:cubicBezTo>
                    <a:pt x="2470" y="2070"/>
                    <a:pt x="2470" y="2080"/>
                    <a:pt x="2470" y="2096"/>
                  </a:cubicBezTo>
                  <a:cubicBezTo>
                    <a:pt x="2439" y="2096"/>
                    <a:pt x="2439" y="2128"/>
                    <a:pt x="2407" y="2128"/>
                  </a:cubicBezTo>
                  <a:cubicBezTo>
                    <a:pt x="2375" y="2191"/>
                    <a:pt x="2312" y="2254"/>
                    <a:pt x="2249" y="2286"/>
                  </a:cubicBezTo>
                  <a:cubicBezTo>
                    <a:pt x="2249" y="2318"/>
                    <a:pt x="2217" y="2349"/>
                    <a:pt x="2185" y="2349"/>
                  </a:cubicBezTo>
                  <a:cubicBezTo>
                    <a:pt x="2154" y="2381"/>
                    <a:pt x="2154" y="2381"/>
                    <a:pt x="2154" y="2381"/>
                  </a:cubicBezTo>
                  <a:cubicBezTo>
                    <a:pt x="2090" y="2444"/>
                    <a:pt x="2027" y="2476"/>
                    <a:pt x="1964" y="2508"/>
                  </a:cubicBezTo>
                  <a:cubicBezTo>
                    <a:pt x="1964" y="2508"/>
                    <a:pt x="1934" y="2518"/>
                    <a:pt x="1913" y="2521"/>
                  </a:cubicBezTo>
                  <a:lnTo>
                    <a:pt x="1913" y="2521"/>
                  </a:lnTo>
                  <a:cubicBezTo>
                    <a:pt x="1916" y="2514"/>
                    <a:pt x="1914" y="2508"/>
                    <a:pt x="1900" y="2508"/>
                  </a:cubicBezTo>
                  <a:cubicBezTo>
                    <a:pt x="1890" y="2518"/>
                    <a:pt x="1893" y="2522"/>
                    <a:pt x="1903" y="2522"/>
                  </a:cubicBezTo>
                  <a:cubicBezTo>
                    <a:pt x="1906" y="2522"/>
                    <a:pt x="1909" y="2521"/>
                    <a:pt x="1913" y="2521"/>
                  </a:cubicBezTo>
                  <a:lnTo>
                    <a:pt x="1913" y="2521"/>
                  </a:lnTo>
                  <a:cubicBezTo>
                    <a:pt x="1910" y="2530"/>
                    <a:pt x="1900" y="2539"/>
                    <a:pt x="1900" y="2539"/>
                  </a:cubicBezTo>
                  <a:lnTo>
                    <a:pt x="1869" y="2539"/>
                  </a:lnTo>
                  <a:cubicBezTo>
                    <a:pt x="1805" y="2571"/>
                    <a:pt x="1742" y="2571"/>
                    <a:pt x="1679" y="2603"/>
                  </a:cubicBezTo>
                  <a:lnTo>
                    <a:pt x="1394" y="2603"/>
                  </a:lnTo>
                  <a:cubicBezTo>
                    <a:pt x="1362" y="2571"/>
                    <a:pt x="1330" y="2571"/>
                    <a:pt x="1299" y="2571"/>
                  </a:cubicBezTo>
                  <a:cubicBezTo>
                    <a:pt x="1267" y="2571"/>
                    <a:pt x="1204" y="2539"/>
                    <a:pt x="1140" y="2508"/>
                  </a:cubicBezTo>
                  <a:cubicBezTo>
                    <a:pt x="1109" y="2508"/>
                    <a:pt x="1077" y="2476"/>
                    <a:pt x="1077" y="2476"/>
                  </a:cubicBezTo>
                  <a:cubicBezTo>
                    <a:pt x="1045" y="2476"/>
                    <a:pt x="1014" y="2444"/>
                    <a:pt x="1014" y="2444"/>
                  </a:cubicBezTo>
                  <a:cubicBezTo>
                    <a:pt x="992" y="2423"/>
                    <a:pt x="955" y="2386"/>
                    <a:pt x="944" y="2386"/>
                  </a:cubicBezTo>
                  <a:lnTo>
                    <a:pt x="944" y="2386"/>
                  </a:lnTo>
                  <a:cubicBezTo>
                    <a:pt x="940" y="2386"/>
                    <a:pt x="940" y="2393"/>
                    <a:pt x="950" y="2413"/>
                  </a:cubicBezTo>
                  <a:lnTo>
                    <a:pt x="855" y="2318"/>
                  </a:lnTo>
                  <a:cubicBezTo>
                    <a:pt x="855" y="2286"/>
                    <a:pt x="824" y="2286"/>
                    <a:pt x="824" y="2254"/>
                  </a:cubicBezTo>
                  <a:cubicBezTo>
                    <a:pt x="811" y="2254"/>
                    <a:pt x="803" y="2254"/>
                    <a:pt x="799" y="2252"/>
                  </a:cubicBezTo>
                  <a:lnTo>
                    <a:pt x="799" y="2252"/>
                  </a:lnTo>
                  <a:cubicBezTo>
                    <a:pt x="801" y="2257"/>
                    <a:pt x="802" y="2261"/>
                    <a:pt x="800" y="2261"/>
                  </a:cubicBezTo>
                  <a:cubicBezTo>
                    <a:pt x="799" y="2261"/>
                    <a:pt x="797" y="2259"/>
                    <a:pt x="792" y="2254"/>
                  </a:cubicBezTo>
                  <a:cubicBezTo>
                    <a:pt x="760" y="2191"/>
                    <a:pt x="729" y="2159"/>
                    <a:pt x="697" y="2128"/>
                  </a:cubicBezTo>
                  <a:cubicBezTo>
                    <a:pt x="697" y="2106"/>
                    <a:pt x="697" y="2085"/>
                    <a:pt x="687" y="2063"/>
                  </a:cubicBezTo>
                  <a:lnTo>
                    <a:pt x="687" y="2063"/>
                  </a:lnTo>
                  <a:cubicBezTo>
                    <a:pt x="690" y="2064"/>
                    <a:pt x="693" y="2064"/>
                    <a:pt x="697" y="2064"/>
                  </a:cubicBezTo>
                  <a:cubicBezTo>
                    <a:pt x="677" y="2044"/>
                    <a:pt x="669" y="2037"/>
                    <a:pt x="667" y="2034"/>
                  </a:cubicBezTo>
                  <a:lnTo>
                    <a:pt x="667" y="2034"/>
                  </a:lnTo>
                  <a:cubicBezTo>
                    <a:pt x="667" y="2034"/>
                    <a:pt x="667" y="2034"/>
                    <a:pt x="667" y="2034"/>
                  </a:cubicBezTo>
                  <a:lnTo>
                    <a:pt x="667" y="2034"/>
                  </a:lnTo>
                  <a:cubicBezTo>
                    <a:pt x="666" y="2034"/>
                    <a:pt x="666" y="2033"/>
                    <a:pt x="665" y="2033"/>
                  </a:cubicBezTo>
                  <a:lnTo>
                    <a:pt x="665" y="2033"/>
                  </a:lnTo>
                  <a:cubicBezTo>
                    <a:pt x="665" y="2033"/>
                    <a:pt x="666" y="2033"/>
                    <a:pt x="667" y="2034"/>
                  </a:cubicBezTo>
                  <a:lnTo>
                    <a:pt x="667" y="2034"/>
                  </a:lnTo>
                  <a:cubicBezTo>
                    <a:pt x="665" y="2024"/>
                    <a:pt x="665" y="2013"/>
                    <a:pt x="665" y="2001"/>
                  </a:cubicBezTo>
                  <a:cubicBezTo>
                    <a:pt x="634" y="1969"/>
                    <a:pt x="634" y="1906"/>
                    <a:pt x="634" y="1843"/>
                  </a:cubicBezTo>
                  <a:cubicBezTo>
                    <a:pt x="634" y="1843"/>
                    <a:pt x="634" y="1811"/>
                    <a:pt x="634" y="1811"/>
                  </a:cubicBezTo>
                  <a:cubicBezTo>
                    <a:pt x="602" y="1779"/>
                    <a:pt x="602" y="1748"/>
                    <a:pt x="602" y="1716"/>
                  </a:cubicBezTo>
                  <a:cubicBezTo>
                    <a:pt x="602" y="1684"/>
                    <a:pt x="634" y="1653"/>
                    <a:pt x="634" y="1621"/>
                  </a:cubicBezTo>
                  <a:cubicBezTo>
                    <a:pt x="634" y="1621"/>
                    <a:pt x="634" y="1589"/>
                    <a:pt x="634" y="1589"/>
                  </a:cubicBezTo>
                  <a:cubicBezTo>
                    <a:pt x="624" y="1609"/>
                    <a:pt x="620" y="1616"/>
                    <a:pt x="620" y="1616"/>
                  </a:cubicBezTo>
                  <a:cubicBezTo>
                    <a:pt x="618" y="1616"/>
                    <a:pt x="634" y="1580"/>
                    <a:pt x="634" y="1558"/>
                  </a:cubicBezTo>
                  <a:cubicBezTo>
                    <a:pt x="634" y="1494"/>
                    <a:pt x="665" y="1431"/>
                    <a:pt x="665" y="1368"/>
                  </a:cubicBezTo>
                  <a:cubicBezTo>
                    <a:pt x="665" y="1368"/>
                    <a:pt x="697" y="1368"/>
                    <a:pt x="697" y="1336"/>
                  </a:cubicBezTo>
                  <a:cubicBezTo>
                    <a:pt x="697" y="1328"/>
                    <a:pt x="697" y="1320"/>
                    <a:pt x="697" y="1304"/>
                  </a:cubicBezTo>
                  <a:cubicBezTo>
                    <a:pt x="697" y="1304"/>
                    <a:pt x="729" y="1273"/>
                    <a:pt x="729" y="1241"/>
                  </a:cubicBezTo>
                  <a:cubicBezTo>
                    <a:pt x="792" y="1146"/>
                    <a:pt x="824" y="1083"/>
                    <a:pt x="887" y="1019"/>
                  </a:cubicBezTo>
                  <a:cubicBezTo>
                    <a:pt x="887" y="988"/>
                    <a:pt x="919" y="988"/>
                    <a:pt x="950" y="956"/>
                  </a:cubicBezTo>
                  <a:cubicBezTo>
                    <a:pt x="950" y="924"/>
                    <a:pt x="982" y="893"/>
                    <a:pt x="1014" y="861"/>
                  </a:cubicBezTo>
                  <a:cubicBezTo>
                    <a:pt x="1109" y="798"/>
                    <a:pt x="1172" y="734"/>
                    <a:pt x="1267" y="671"/>
                  </a:cubicBezTo>
                  <a:cubicBezTo>
                    <a:pt x="1280" y="658"/>
                    <a:pt x="1292" y="642"/>
                    <a:pt x="1302" y="626"/>
                  </a:cubicBezTo>
                  <a:lnTo>
                    <a:pt x="1302" y="626"/>
                  </a:lnTo>
                  <a:cubicBezTo>
                    <a:pt x="1332" y="607"/>
                    <a:pt x="1363" y="591"/>
                    <a:pt x="1394" y="576"/>
                  </a:cubicBezTo>
                  <a:lnTo>
                    <a:pt x="1457" y="544"/>
                  </a:lnTo>
                  <a:lnTo>
                    <a:pt x="1457" y="544"/>
                  </a:lnTo>
                  <a:cubicBezTo>
                    <a:pt x="1436" y="555"/>
                    <a:pt x="1432" y="558"/>
                    <a:pt x="1436" y="558"/>
                  </a:cubicBezTo>
                  <a:cubicBezTo>
                    <a:pt x="1443" y="558"/>
                    <a:pt x="1478" y="544"/>
                    <a:pt x="1457" y="544"/>
                  </a:cubicBezTo>
                  <a:cubicBezTo>
                    <a:pt x="1489" y="544"/>
                    <a:pt x="1520" y="513"/>
                    <a:pt x="1552" y="513"/>
                  </a:cubicBezTo>
                  <a:cubicBezTo>
                    <a:pt x="1584" y="513"/>
                    <a:pt x="1615" y="513"/>
                    <a:pt x="1647" y="481"/>
                  </a:cubicBezTo>
                  <a:close/>
                  <a:moveTo>
                    <a:pt x="1743" y="1"/>
                  </a:moveTo>
                  <a:cubicBezTo>
                    <a:pt x="1453" y="1"/>
                    <a:pt x="1184" y="96"/>
                    <a:pt x="950" y="259"/>
                  </a:cubicBezTo>
                  <a:cubicBezTo>
                    <a:pt x="947" y="261"/>
                    <a:pt x="944" y="264"/>
                    <a:pt x="942" y="266"/>
                  </a:cubicBezTo>
                  <a:lnTo>
                    <a:pt x="942" y="266"/>
                  </a:lnTo>
                  <a:cubicBezTo>
                    <a:pt x="923" y="273"/>
                    <a:pt x="905" y="282"/>
                    <a:pt x="887" y="291"/>
                  </a:cubicBezTo>
                  <a:cubicBezTo>
                    <a:pt x="380" y="703"/>
                    <a:pt x="0" y="1336"/>
                    <a:pt x="159" y="2001"/>
                  </a:cubicBezTo>
                  <a:cubicBezTo>
                    <a:pt x="254" y="2539"/>
                    <a:pt x="697" y="2951"/>
                    <a:pt x="1204" y="3046"/>
                  </a:cubicBezTo>
                  <a:cubicBezTo>
                    <a:pt x="1317" y="3076"/>
                    <a:pt x="1431" y="3090"/>
                    <a:pt x="1543" y="3090"/>
                  </a:cubicBezTo>
                  <a:cubicBezTo>
                    <a:pt x="2026" y="3090"/>
                    <a:pt x="2485" y="2830"/>
                    <a:pt x="2819" y="2444"/>
                  </a:cubicBezTo>
                  <a:cubicBezTo>
                    <a:pt x="3040" y="2159"/>
                    <a:pt x="3167" y="1843"/>
                    <a:pt x="3167" y="1494"/>
                  </a:cubicBezTo>
                  <a:cubicBezTo>
                    <a:pt x="3167" y="1178"/>
                    <a:pt x="3072" y="893"/>
                    <a:pt x="2882" y="639"/>
                  </a:cubicBezTo>
                  <a:cubicBezTo>
                    <a:pt x="2692" y="354"/>
                    <a:pt x="2407" y="101"/>
                    <a:pt x="2059" y="38"/>
                  </a:cubicBezTo>
                  <a:cubicBezTo>
                    <a:pt x="1951" y="13"/>
                    <a:pt x="184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27"/>
            <p:cNvSpPr/>
            <p:nvPr/>
          </p:nvSpPr>
          <p:spPr>
            <a:xfrm>
              <a:off x="285531" y="2340624"/>
              <a:ext cx="20366" cy="36074"/>
            </a:xfrm>
            <a:custGeom>
              <a:avLst/>
              <a:gdLst/>
              <a:ahLst/>
              <a:cxnLst/>
              <a:rect l="l" t="t" r="r" b="b"/>
              <a:pathLst>
                <a:path w="634" h="1123" extrusionOk="0">
                  <a:moveTo>
                    <a:pt x="341" y="1"/>
                  </a:moveTo>
                  <a:cubicBezTo>
                    <a:pt x="322" y="1"/>
                    <a:pt x="304" y="5"/>
                    <a:pt x="285" y="14"/>
                  </a:cubicBezTo>
                  <a:cubicBezTo>
                    <a:pt x="222" y="46"/>
                    <a:pt x="159" y="77"/>
                    <a:pt x="127" y="141"/>
                  </a:cubicBezTo>
                  <a:cubicBezTo>
                    <a:pt x="64" y="267"/>
                    <a:pt x="0" y="426"/>
                    <a:pt x="32" y="584"/>
                  </a:cubicBezTo>
                  <a:cubicBezTo>
                    <a:pt x="32" y="647"/>
                    <a:pt x="32" y="711"/>
                    <a:pt x="64" y="806"/>
                  </a:cubicBezTo>
                  <a:cubicBezTo>
                    <a:pt x="95" y="837"/>
                    <a:pt x="95" y="869"/>
                    <a:pt x="127" y="932"/>
                  </a:cubicBezTo>
                  <a:cubicBezTo>
                    <a:pt x="159" y="964"/>
                    <a:pt x="190" y="996"/>
                    <a:pt x="222" y="1027"/>
                  </a:cubicBezTo>
                  <a:cubicBezTo>
                    <a:pt x="254" y="1091"/>
                    <a:pt x="349" y="1122"/>
                    <a:pt x="380" y="1122"/>
                  </a:cubicBezTo>
                  <a:cubicBezTo>
                    <a:pt x="444" y="1122"/>
                    <a:pt x="539" y="1091"/>
                    <a:pt x="570" y="1027"/>
                  </a:cubicBezTo>
                  <a:cubicBezTo>
                    <a:pt x="602" y="996"/>
                    <a:pt x="634" y="932"/>
                    <a:pt x="634" y="869"/>
                  </a:cubicBezTo>
                  <a:cubicBezTo>
                    <a:pt x="634" y="815"/>
                    <a:pt x="610" y="760"/>
                    <a:pt x="584" y="706"/>
                  </a:cubicBezTo>
                  <a:lnTo>
                    <a:pt x="584" y="706"/>
                  </a:lnTo>
                  <a:cubicBezTo>
                    <a:pt x="589" y="709"/>
                    <a:pt x="594" y="711"/>
                    <a:pt x="602" y="711"/>
                  </a:cubicBezTo>
                  <a:cubicBezTo>
                    <a:pt x="580" y="688"/>
                    <a:pt x="557" y="666"/>
                    <a:pt x="535" y="644"/>
                  </a:cubicBezTo>
                  <a:lnTo>
                    <a:pt x="535" y="644"/>
                  </a:lnTo>
                  <a:cubicBezTo>
                    <a:pt x="527" y="602"/>
                    <a:pt x="507" y="571"/>
                    <a:pt x="507" y="521"/>
                  </a:cubicBezTo>
                  <a:cubicBezTo>
                    <a:pt x="507" y="500"/>
                    <a:pt x="521" y="464"/>
                    <a:pt x="540" y="425"/>
                  </a:cubicBezTo>
                  <a:lnTo>
                    <a:pt x="540" y="425"/>
                  </a:lnTo>
                  <a:lnTo>
                    <a:pt x="570" y="394"/>
                  </a:lnTo>
                  <a:cubicBezTo>
                    <a:pt x="602" y="331"/>
                    <a:pt x="602" y="267"/>
                    <a:pt x="570" y="204"/>
                  </a:cubicBezTo>
                  <a:cubicBezTo>
                    <a:pt x="570" y="141"/>
                    <a:pt x="507" y="77"/>
                    <a:pt x="475" y="46"/>
                  </a:cubicBezTo>
                  <a:cubicBezTo>
                    <a:pt x="430" y="23"/>
                    <a:pt x="386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27"/>
            <p:cNvSpPr/>
            <p:nvPr/>
          </p:nvSpPr>
          <p:spPr>
            <a:xfrm>
              <a:off x="416754" y="2344511"/>
              <a:ext cx="89558" cy="88176"/>
            </a:xfrm>
            <a:custGeom>
              <a:avLst/>
              <a:gdLst/>
              <a:ahLst/>
              <a:cxnLst/>
              <a:rect l="l" t="t" r="r" b="b"/>
              <a:pathLst>
                <a:path w="2788" h="2745" extrusionOk="0">
                  <a:moveTo>
                    <a:pt x="1785" y="544"/>
                  </a:moveTo>
                  <a:lnTo>
                    <a:pt x="1785" y="544"/>
                  </a:lnTo>
                  <a:cubicBezTo>
                    <a:pt x="1778" y="544"/>
                    <a:pt x="1785" y="558"/>
                    <a:pt x="1806" y="558"/>
                  </a:cubicBezTo>
                  <a:cubicBezTo>
                    <a:pt x="1795" y="548"/>
                    <a:pt x="1788" y="544"/>
                    <a:pt x="1785" y="544"/>
                  </a:cubicBezTo>
                  <a:close/>
                  <a:moveTo>
                    <a:pt x="687" y="1193"/>
                  </a:moveTo>
                  <a:cubicBezTo>
                    <a:pt x="666" y="1199"/>
                    <a:pt x="666" y="1223"/>
                    <a:pt x="666" y="1223"/>
                  </a:cubicBezTo>
                  <a:cubicBezTo>
                    <a:pt x="686" y="1202"/>
                    <a:pt x="694" y="1195"/>
                    <a:pt x="687" y="1193"/>
                  </a:cubicBezTo>
                  <a:close/>
                  <a:moveTo>
                    <a:pt x="602" y="1413"/>
                  </a:moveTo>
                  <a:cubicBezTo>
                    <a:pt x="602" y="1429"/>
                    <a:pt x="602" y="1437"/>
                    <a:pt x="606" y="1437"/>
                  </a:cubicBezTo>
                  <a:cubicBezTo>
                    <a:pt x="610" y="1437"/>
                    <a:pt x="618" y="1429"/>
                    <a:pt x="634" y="1413"/>
                  </a:cubicBezTo>
                  <a:close/>
                  <a:moveTo>
                    <a:pt x="607" y="1608"/>
                  </a:moveTo>
                  <a:cubicBezTo>
                    <a:pt x="610" y="1619"/>
                    <a:pt x="614" y="1624"/>
                    <a:pt x="616" y="1624"/>
                  </a:cubicBezTo>
                  <a:cubicBezTo>
                    <a:pt x="617" y="1624"/>
                    <a:pt x="616" y="1618"/>
                    <a:pt x="607" y="1608"/>
                  </a:cubicBezTo>
                  <a:close/>
                  <a:moveTo>
                    <a:pt x="1616" y="495"/>
                  </a:moveTo>
                  <a:cubicBezTo>
                    <a:pt x="1679" y="495"/>
                    <a:pt x="1742" y="526"/>
                    <a:pt x="1774" y="526"/>
                  </a:cubicBezTo>
                  <a:cubicBezTo>
                    <a:pt x="1774" y="526"/>
                    <a:pt x="1806" y="558"/>
                    <a:pt x="1806" y="558"/>
                  </a:cubicBezTo>
                  <a:cubicBezTo>
                    <a:pt x="1837" y="558"/>
                    <a:pt x="1837" y="558"/>
                    <a:pt x="1869" y="590"/>
                  </a:cubicBezTo>
                  <a:cubicBezTo>
                    <a:pt x="1901" y="590"/>
                    <a:pt x="1932" y="621"/>
                    <a:pt x="1932" y="621"/>
                  </a:cubicBezTo>
                  <a:cubicBezTo>
                    <a:pt x="1932" y="621"/>
                    <a:pt x="1964" y="653"/>
                    <a:pt x="1964" y="653"/>
                  </a:cubicBezTo>
                  <a:cubicBezTo>
                    <a:pt x="1996" y="685"/>
                    <a:pt x="2059" y="716"/>
                    <a:pt x="2091" y="780"/>
                  </a:cubicBezTo>
                  <a:lnTo>
                    <a:pt x="2122" y="780"/>
                  </a:lnTo>
                  <a:lnTo>
                    <a:pt x="2122" y="811"/>
                  </a:lnTo>
                  <a:cubicBezTo>
                    <a:pt x="2154" y="811"/>
                    <a:pt x="2154" y="843"/>
                    <a:pt x="2154" y="843"/>
                  </a:cubicBezTo>
                  <a:cubicBezTo>
                    <a:pt x="2186" y="875"/>
                    <a:pt x="2217" y="938"/>
                    <a:pt x="2249" y="1001"/>
                  </a:cubicBezTo>
                  <a:cubicBezTo>
                    <a:pt x="2249" y="1001"/>
                    <a:pt x="2249" y="1033"/>
                    <a:pt x="2249" y="1033"/>
                  </a:cubicBezTo>
                  <a:cubicBezTo>
                    <a:pt x="2249" y="1033"/>
                    <a:pt x="2281" y="1065"/>
                    <a:pt x="2281" y="1096"/>
                  </a:cubicBezTo>
                  <a:cubicBezTo>
                    <a:pt x="2281" y="1160"/>
                    <a:pt x="2312" y="1191"/>
                    <a:pt x="2312" y="1255"/>
                  </a:cubicBezTo>
                  <a:cubicBezTo>
                    <a:pt x="2312" y="1255"/>
                    <a:pt x="2312" y="1255"/>
                    <a:pt x="2312" y="1286"/>
                  </a:cubicBezTo>
                  <a:cubicBezTo>
                    <a:pt x="2312" y="1318"/>
                    <a:pt x="2312" y="1318"/>
                    <a:pt x="2312" y="1350"/>
                  </a:cubicBezTo>
                  <a:cubicBezTo>
                    <a:pt x="2312" y="1381"/>
                    <a:pt x="2312" y="1413"/>
                    <a:pt x="2312" y="1445"/>
                  </a:cubicBezTo>
                  <a:cubicBezTo>
                    <a:pt x="2312" y="1453"/>
                    <a:pt x="2312" y="1463"/>
                    <a:pt x="2312" y="1476"/>
                  </a:cubicBezTo>
                  <a:cubicBezTo>
                    <a:pt x="2312" y="1508"/>
                    <a:pt x="2281" y="1571"/>
                    <a:pt x="2281" y="1603"/>
                  </a:cubicBezTo>
                  <a:cubicBezTo>
                    <a:pt x="2281" y="1598"/>
                    <a:pt x="2280" y="1596"/>
                    <a:pt x="2279" y="1596"/>
                  </a:cubicBezTo>
                  <a:cubicBezTo>
                    <a:pt x="2276" y="1596"/>
                    <a:pt x="2272" y="1607"/>
                    <a:pt x="2269" y="1615"/>
                  </a:cubicBezTo>
                  <a:lnTo>
                    <a:pt x="2269" y="1615"/>
                  </a:lnTo>
                  <a:cubicBezTo>
                    <a:pt x="2272" y="1612"/>
                    <a:pt x="2276" y="1608"/>
                    <a:pt x="2281" y="1603"/>
                  </a:cubicBezTo>
                  <a:lnTo>
                    <a:pt x="2281" y="1603"/>
                  </a:lnTo>
                  <a:cubicBezTo>
                    <a:pt x="2272" y="1620"/>
                    <a:pt x="2268" y="1625"/>
                    <a:pt x="2267" y="1625"/>
                  </a:cubicBezTo>
                  <a:cubicBezTo>
                    <a:pt x="2266" y="1625"/>
                    <a:pt x="2267" y="1621"/>
                    <a:pt x="2269" y="1615"/>
                  </a:cubicBezTo>
                  <a:lnTo>
                    <a:pt x="2269" y="1615"/>
                  </a:lnTo>
                  <a:cubicBezTo>
                    <a:pt x="2249" y="1635"/>
                    <a:pt x="2249" y="1635"/>
                    <a:pt x="2249" y="1635"/>
                  </a:cubicBezTo>
                  <a:cubicBezTo>
                    <a:pt x="2249" y="1666"/>
                    <a:pt x="2217" y="1698"/>
                    <a:pt x="2186" y="1730"/>
                  </a:cubicBezTo>
                  <a:cubicBezTo>
                    <a:pt x="2186" y="1761"/>
                    <a:pt x="2154" y="1793"/>
                    <a:pt x="2154" y="1825"/>
                  </a:cubicBezTo>
                  <a:lnTo>
                    <a:pt x="2154" y="1825"/>
                  </a:lnTo>
                  <a:cubicBezTo>
                    <a:pt x="2154" y="1802"/>
                    <a:pt x="2170" y="1780"/>
                    <a:pt x="2168" y="1780"/>
                  </a:cubicBezTo>
                  <a:lnTo>
                    <a:pt x="2168" y="1780"/>
                  </a:lnTo>
                  <a:cubicBezTo>
                    <a:pt x="2167" y="1780"/>
                    <a:pt x="2163" y="1784"/>
                    <a:pt x="2154" y="1793"/>
                  </a:cubicBezTo>
                  <a:cubicBezTo>
                    <a:pt x="2122" y="1825"/>
                    <a:pt x="2122" y="1825"/>
                    <a:pt x="2091" y="1856"/>
                  </a:cubicBezTo>
                  <a:cubicBezTo>
                    <a:pt x="2059" y="1888"/>
                    <a:pt x="2027" y="1951"/>
                    <a:pt x="1964" y="1983"/>
                  </a:cubicBezTo>
                  <a:cubicBezTo>
                    <a:pt x="1964" y="2015"/>
                    <a:pt x="1932" y="2015"/>
                    <a:pt x="1901" y="2046"/>
                  </a:cubicBezTo>
                  <a:lnTo>
                    <a:pt x="1869" y="2078"/>
                  </a:lnTo>
                  <a:cubicBezTo>
                    <a:pt x="1837" y="2110"/>
                    <a:pt x="1774" y="2142"/>
                    <a:pt x="1742" y="2173"/>
                  </a:cubicBezTo>
                  <a:cubicBezTo>
                    <a:pt x="1723" y="2173"/>
                    <a:pt x="1692" y="2185"/>
                    <a:pt x="1678" y="2187"/>
                  </a:cubicBezTo>
                  <a:lnTo>
                    <a:pt x="1678" y="2187"/>
                  </a:lnTo>
                  <a:cubicBezTo>
                    <a:pt x="1688" y="2180"/>
                    <a:pt x="1693" y="2173"/>
                    <a:pt x="1679" y="2173"/>
                  </a:cubicBezTo>
                  <a:cubicBezTo>
                    <a:pt x="1668" y="2184"/>
                    <a:pt x="1668" y="2187"/>
                    <a:pt x="1674" y="2187"/>
                  </a:cubicBezTo>
                  <a:cubicBezTo>
                    <a:pt x="1675" y="2187"/>
                    <a:pt x="1677" y="2187"/>
                    <a:pt x="1678" y="2187"/>
                  </a:cubicBezTo>
                  <a:lnTo>
                    <a:pt x="1678" y="2187"/>
                  </a:lnTo>
                  <a:cubicBezTo>
                    <a:pt x="1666" y="2195"/>
                    <a:pt x="1647" y="2205"/>
                    <a:pt x="1647" y="2205"/>
                  </a:cubicBezTo>
                  <a:cubicBezTo>
                    <a:pt x="1584" y="2205"/>
                    <a:pt x="1552" y="2237"/>
                    <a:pt x="1489" y="2237"/>
                  </a:cubicBezTo>
                  <a:lnTo>
                    <a:pt x="1172" y="2237"/>
                  </a:lnTo>
                  <a:cubicBezTo>
                    <a:pt x="1146" y="2210"/>
                    <a:pt x="1120" y="2206"/>
                    <a:pt x="1076" y="2187"/>
                  </a:cubicBezTo>
                  <a:lnTo>
                    <a:pt x="1076" y="2187"/>
                  </a:lnTo>
                  <a:cubicBezTo>
                    <a:pt x="1084" y="2187"/>
                    <a:pt x="1088" y="2184"/>
                    <a:pt x="1077" y="2173"/>
                  </a:cubicBezTo>
                  <a:lnTo>
                    <a:pt x="1046" y="2173"/>
                  </a:lnTo>
                  <a:cubicBezTo>
                    <a:pt x="1014" y="2173"/>
                    <a:pt x="1014" y="2142"/>
                    <a:pt x="982" y="2142"/>
                  </a:cubicBezTo>
                  <a:cubicBezTo>
                    <a:pt x="951" y="2142"/>
                    <a:pt x="951" y="2110"/>
                    <a:pt x="919" y="2110"/>
                  </a:cubicBezTo>
                  <a:cubicBezTo>
                    <a:pt x="919" y="2110"/>
                    <a:pt x="919" y="2110"/>
                    <a:pt x="891" y="2082"/>
                  </a:cubicBezTo>
                  <a:lnTo>
                    <a:pt x="891" y="2082"/>
                  </a:lnTo>
                  <a:cubicBezTo>
                    <a:pt x="895" y="2084"/>
                    <a:pt x="900" y="2085"/>
                    <a:pt x="904" y="2085"/>
                  </a:cubicBezTo>
                  <a:cubicBezTo>
                    <a:pt x="909" y="2085"/>
                    <a:pt x="914" y="2083"/>
                    <a:pt x="919" y="2078"/>
                  </a:cubicBezTo>
                  <a:cubicBezTo>
                    <a:pt x="903" y="2078"/>
                    <a:pt x="891" y="2076"/>
                    <a:pt x="882" y="2074"/>
                  </a:cubicBezTo>
                  <a:lnTo>
                    <a:pt x="882" y="2074"/>
                  </a:lnTo>
                  <a:cubicBezTo>
                    <a:pt x="884" y="2075"/>
                    <a:pt x="886" y="2076"/>
                    <a:pt x="887" y="2078"/>
                  </a:cubicBezTo>
                  <a:cubicBezTo>
                    <a:pt x="888" y="2079"/>
                    <a:pt x="890" y="2081"/>
                    <a:pt x="891" y="2082"/>
                  </a:cubicBezTo>
                  <a:lnTo>
                    <a:pt x="891" y="2082"/>
                  </a:lnTo>
                  <a:cubicBezTo>
                    <a:pt x="884" y="2079"/>
                    <a:pt x="878" y="2074"/>
                    <a:pt x="871" y="2069"/>
                  </a:cubicBezTo>
                  <a:lnTo>
                    <a:pt x="871" y="2069"/>
                  </a:lnTo>
                  <a:cubicBezTo>
                    <a:pt x="874" y="2070"/>
                    <a:pt x="877" y="2072"/>
                    <a:pt x="882" y="2074"/>
                  </a:cubicBezTo>
                  <a:lnTo>
                    <a:pt x="882" y="2074"/>
                  </a:lnTo>
                  <a:cubicBezTo>
                    <a:pt x="875" y="2067"/>
                    <a:pt x="869" y="2064"/>
                    <a:pt x="867" y="2064"/>
                  </a:cubicBezTo>
                  <a:lnTo>
                    <a:pt x="867" y="2064"/>
                  </a:lnTo>
                  <a:cubicBezTo>
                    <a:pt x="867" y="2064"/>
                    <a:pt x="866" y="2064"/>
                    <a:pt x="867" y="2065"/>
                  </a:cubicBezTo>
                  <a:lnTo>
                    <a:pt x="867" y="2065"/>
                  </a:lnTo>
                  <a:cubicBezTo>
                    <a:pt x="844" y="2044"/>
                    <a:pt x="824" y="2015"/>
                    <a:pt x="824" y="2015"/>
                  </a:cubicBezTo>
                  <a:cubicBezTo>
                    <a:pt x="792" y="1983"/>
                    <a:pt x="792" y="1983"/>
                    <a:pt x="761" y="1952"/>
                  </a:cubicBezTo>
                  <a:lnTo>
                    <a:pt x="761" y="1952"/>
                  </a:lnTo>
                  <a:cubicBezTo>
                    <a:pt x="765" y="1956"/>
                    <a:pt x="768" y="1958"/>
                    <a:pt x="769" y="1958"/>
                  </a:cubicBezTo>
                  <a:cubicBezTo>
                    <a:pt x="773" y="1958"/>
                    <a:pt x="755" y="1929"/>
                    <a:pt x="752" y="1929"/>
                  </a:cubicBezTo>
                  <a:lnTo>
                    <a:pt x="752" y="1929"/>
                  </a:lnTo>
                  <a:cubicBezTo>
                    <a:pt x="751" y="1929"/>
                    <a:pt x="752" y="1935"/>
                    <a:pt x="761" y="1951"/>
                  </a:cubicBezTo>
                  <a:cubicBezTo>
                    <a:pt x="729" y="1920"/>
                    <a:pt x="697" y="1888"/>
                    <a:pt x="697" y="1825"/>
                  </a:cubicBezTo>
                  <a:cubicBezTo>
                    <a:pt x="666" y="1825"/>
                    <a:pt x="666" y="1793"/>
                    <a:pt x="666" y="1761"/>
                  </a:cubicBezTo>
                  <a:cubicBezTo>
                    <a:pt x="634" y="1698"/>
                    <a:pt x="634" y="1666"/>
                    <a:pt x="602" y="1603"/>
                  </a:cubicBezTo>
                  <a:lnTo>
                    <a:pt x="602" y="1603"/>
                  </a:lnTo>
                  <a:cubicBezTo>
                    <a:pt x="604" y="1605"/>
                    <a:pt x="605" y="1606"/>
                    <a:pt x="607" y="1608"/>
                  </a:cubicBezTo>
                  <a:lnTo>
                    <a:pt x="607" y="1608"/>
                  </a:lnTo>
                  <a:cubicBezTo>
                    <a:pt x="604" y="1600"/>
                    <a:pt x="602" y="1588"/>
                    <a:pt x="602" y="1571"/>
                  </a:cubicBezTo>
                  <a:cubicBezTo>
                    <a:pt x="602" y="1571"/>
                    <a:pt x="602" y="1540"/>
                    <a:pt x="602" y="1508"/>
                  </a:cubicBezTo>
                  <a:cubicBezTo>
                    <a:pt x="602" y="1476"/>
                    <a:pt x="602" y="1445"/>
                    <a:pt x="602" y="1413"/>
                  </a:cubicBezTo>
                  <a:cubicBezTo>
                    <a:pt x="602" y="1413"/>
                    <a:pt x="634" y="1413"/>
                    <a:pt x="634" y="1381"/>
                  </a:cubicBezTo>
                  <a:cubicBezTo>
                    <a:pt x="634" y="1350"/>
                    <a:pt x="634" y="1286"/>
                    <a:pt x="666" y="1223"/>
                  </a:cubicBezTo>
                  <a:cubicBezTo>
                    <a:pt x="666" y="1223"/>
                    <a:pt x="666" y="1223"/>
                    <a:pt x="666" y="1191"/>
                  </a:cubicBezTo>
                  <a:cubicBezTo>
                    <a:pt x="677" y="1191"/>
                    <a:pt x="684" y="1191"/>
                    <a:pt x="687" y="1193"/>
                  </a:cubicBezTo>
                  <a:lnTo>
                    <a:pt x="687" y="1193"/>
                  </a:lnTo>
                  <a:cubicBezTo>
                    <a:pt x="690" y="1192"/>
                    <a:pt x="693" y="1191"/>
                    <a:pt x="697" y="1191"/>
                  </a:cubicBezTo>
                  <a:cubicBezTo>
                    <a:pt x="697" y="1160"/>
                    <a:pt x="697" y="1128"/>
                    <a:pt x="729" y="1128"/>
                  </a:cubicBezTo>
                  <a:cubicBezTo>
                    <a:pt x="761" y="1065"/>
                    <a:pt x="792" y="1001"/>
                    <a:pt x="856" y="938"/>
                  </a:cubicBezTo>
                  <a:cubicBezTo>
                    <a:pt x="834" y="938"/>
                    <a:pt x="827" y="952"/>
                    <a:pt x="825" y="952"/>
                  </a:cubicBezTo>
                  <a:cubicBezTo>
                    <a:pt x="824" y="952"/>
                    <a:pt x="824" y="949"/>
                    <a:pt x="824" y="938"/>
                  </a:cubicBezTo>
                  <a:cubicBezTo>
                    <a:pt x="856" y="906"/>
                    <a:pt x="856" y="906"/>
                    <a:pt x="887" y="875"/>
                  </a:cubicBezTo>
                  <a:cubicBezTo>
                    <a:pt x="919" y="843"/>
                    <a:pt x="919" y="843"/>
                    <a:pt x="951" y="811"/>
                  </a:cubicBezTo>
                  <a:cubicBezTo>
                    <a:pt x="987" y="775"/>
                    <a:pt x="1023" y="739"/>
                    <a:pt x="1059" y="703"/>
                  </a:cubicBezTo>
                  <a:lnTo>
                    <a:pt x="1059" y="703"/>
                  </a:lnTo>
                  <a:cubicBezTo>
                    <a:pt x="1076" y="699"/>
                    <a:pt x="1093" y="693"/>
                    <a:pt x="1109" y="685"/>
                  </a:cubicBezTo>
                  <a:cubicBezTo>
                    <a:pt x="1141" y="621"/>
                    <a:pt x="1204" y="590"/>
                    <a:pt x="1267" y="558"/>
                  </a:cubicBezTo>
                  <a:lnTo>
                    <a:pt x="1299" y="558"/>
                  </a:lnTo>
                  <a:cubicBezTo>
                    <a:pt x="1331" y="526"/>
                    <a:pt x="1362" y="526"/>
                    <a:pt x="1394" y="526"/>
                  </a:cubicBezTo>
                  <a:cubicBezTo>
                    <a:pt x="1426" y="495"/>
                    <a:pt x="1457" y="495"/>
                    <a:pt x="1489" y="495"/>
                  </a:cubicBezTo>
                  <a:close/>
                  <a:moveTo>
                    <a:pt x="1588" y="0"/>
                  </a:moveTo>
                  <a:cubicBezTo>
                    <a:pt x="1318" y="0"/>
                    <a:pt x="1060" y="90"/>
                    <a:pt x="860" y="238"/>
                  </a:cubicBezTo>
                  <a:lnTo>
                    <a:pt x="860" y="238"/>
                  </a:lnTo>
                  <a:cubicBezTo>
                    <a:pt x="836" y="247"/>
                    <a:pt x="813" y="260"/>
                    <a:pt x="792" y="273"/>
                  </a:cubicBezTo>
                  <a:cubicBezTo>
                    <a:pt x="349" y="653"/>
                    <a:pt x="1" y="1191"/>
                    <a:pt x="127" y="1793"/>
                  </a:cubicBezTo>
                  <a:cubicBezTo>
                    <a:pt x="222" y="2237"/>
                    <a:pt x="602" y="2617"/>
                    <a:pt x="1077" y="2712"/>
                  </a:cubicBezTo>
                  <a:cubicBezTo>
                    <a:pt x="1172" y="2734"/>
                    <a:pt x="1266" y="2744"/>
                    <a:pt x="1360" y="2744"/>
                  </a:cubicBezTo>
                  <a:cubicBezTo>
                    <a:pt x="1798" y="2744"/>
                    <a:pt x="2210" y="2513"/>
                    <a:pt x="2471" y="2173"/>
                  </a:cubicBezTo>
                  <a:cubicBezTo>
                    <a:pt x="2661" y="1920"/>
                    <a:pt x="2787" y="1666"/>
                    <a:pt x="2787" y="1350"/>
                  </a:cubicBezTo>
                  <a:cubicBezTo>
                    <a:pt x="2787" y="1065"/>
                    <a:pt x="2692" y="780"/>
                    <a:pt x="2566" y="558"/>
                  </a:cubicBezTo>
                  <a:cubicBezTo>
                    <a:pt x="2376" y="305"/>
                    <a:pt x="2122" y="115"/>
                    <a:pt x="1806" y="20"/>
                  </a:cubicBezTo>
                  <a:cubicBezTo>
                    <a:pt x="1733" y="6"/>
                    <a:pt x="1660" y="0"/>
                    <a:pt x="1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7"/>
            <p:cNvSpPr/>
            <p:nvPr/>
          </p:nvSpPr>
          <p:spPr>
            <a:xfrm>
              <a:off x="443192" y="2376249"/>
              <a:ext cx="20398" cy="32990"/>
            </a:xfrm>
            <a:custGeom>
              <a:avLst/>
              <a:gdLst/>
              <a:ahLst/>
              <a:cxnLst/>
              <a:rect l="l" t="t" r="r" b="b"/>
              <a:pathLst>
                <a:path w="635" h="1027" extrusionOk="0">
                  <a:moveTo>
                    <a:pt x="310" y="0"/>
                  </a:moveTo>
                  <a:cubicBezTo>
                    <a:pt x="291" y="0"/>
                    <a:pt x="273" y="4"/>
                    <a:pt x="254" y="13"/>
                  </a:cubicBezTo>
                  <a:cubicBezTo>
                    <a:pt x="191" y="45"/>
                    <a:pt x="128" y="77"/>
                    <a:pt x="128" y="140"/>
                  </a:cubicBezTo>
                  <a:cubicBezTo>
                    <a:pt x="96" y="203"/>
                    <a:pt x="64" y="267"/>
                    <a:pt x="33" y="330"/>
                  </a:cubicBezTo>
                  <a:cubicBezTo>
                    <a:pt x="33" y="393"/>
                    <a:pt x="1" y="457"/>
                    <a:pt x="33" y="552"/>
                  </a:cubicBezTo>
                  <a:cubicBezTo>
                    <a:pt x="33" y="615"/>
                    <a:pt x="33" y="678"/>
                    <a:pt x="64" y="742"/>
                  </a:cubicBezTo>
                  <a:cubicBezTo>
                    <a:pt x="64" y="773"/>
                    <a:pt x="96" y="805"/>
                    <a:pt x="128" y="837"/>
                  </a:cubicBezTo>
                  <a:cubicBezTo>
                    <a:pt x="128" y="900"/>
                    <a:pt x="159" y="932"/>
                    <a:pt x="191" y="963"/>
                  </a:cubicBezTo>
                  <a:cubicBezTo>
                    <a:pt x="254" y="1027"/>
                    <a:pt x="318" y="1027"/>
                    <a:pt x="381" y="1027"/>
                  </a:cubicBezTo>
                  <a:cubicBezTo>
                    <a:pt x="444" y="1027"/>
                    <a:pt x="508" y="995"/>
                    <a:pt x="539" y="963"/>
                  </a:cubicBezTo>
                  <a:cubicBezTo>
                    <a:pt x="603" y="900"/>
                    <a:pt x="634" y="868"/>
                    <a:pt x="634" y="805"/>
                  </a:cubicBezTo>
                  <a:cubicBezTo>
                    <a:pt x="603" y="773"/>
                    <a:pt x="603" y="742"/>
                    <a:pt x="603" y="710"/>
                  </a:cubicBezTo>
                  <a:cubicBezTo>
                    <a:pt x="603" y="678"/>
                    <a:pt x="571" y="647"/>
                    <a:pt x="539" y="615"/>
                  </a:cubicBezTo>
                  <a:cubicBezTo>
                    <a:pt x="526" y="602"/>
                    <a:pt x="519" y="584"/>
                    <a:pt x="514" y="565"/>
                  </a:cubicBezTo>
                  <a:lnTo>
                    <a:pt x="514" y="565"/>
                  </a:lnTo>
                  <a:lnTo>
                    <a:pt x="539" y="615"/>
                  </a:lnTo>
                  <a:cubicBezTo>
                    <a:pt x="539" y="615"/>
                    <a:pt x="539" y="607"/>
                    <a:pt x="539" y="599"/>
                  </a:cubicBezTo>
                  <a:lnTo>
                    <a:pt x="539" y="599"/>
                  </a:lnTo>
                  <a:cubicBezTo>
                    <a:pt x="547" y="615"/>
                    <a:pt x="555" y="631"/>
                    <a:pt x="571" y="647"/>
                  </a:cubicBezTo>
                  <a:cubicBezTo>
                    <a:pt x="571" y="615"/>
                    <a:pt x="539" y="615"/>
                    <a:pt x="539" y="583"/>
                  </a:cubicBezTo>
                  <a:cubicBezTo>
                    <a:pt x="539" y="583"/>
                    <a:pt x="539" y="591"/>
                    <a:pt x="539" y="599"/>
                  </a:cubicBezTo>
                  <a:cubicBezTo>
                    <a:pt x="532" y="585"/>
                    <a:pt x="525" y="571"/>
                    <a:pt x="513" y="557"/>
                  </a:cubicBezTo>
                  <a:lnTo>
                    <a:pt x="513" y="557"/>
                  </a:lnTo>
                  <a:cubicBezTo>
                    <a:pt x="509" y="541"/>
                    <a:pt x="508" y="525"/>
                    <a:pt x="508" y="511"/>
                  </a:cubicBezTo>
                  <a:lnTo>
                    <a:pt x="508" y="511"/>
                  </a:lnTo>
                  <a:cubicBezTo>
                    <a:pt x="510" y="466"/>
                    <a:pt x="528" y="436"/>
                    <a:pt x="536" y="397"/>
                  </a:cubicBezTo>
                  <a:lnTo>
                    <a:pt x="536" y="397"/>
                  </a:lnTo>
                  <a:cubicBezTo>
                    <a:pt x="539" y="393"/>
                    <a:pt x="539" y="393"/>
                    <a:pt x="539" y="393"/>
                  </a:cubicBezTo>
                  <a:cubicBezTo>
                    <a:pt x="571" y="330"/>
                    <a:pt x="571" y="267"/>
                    <a:pt x="571" y="203"/>
                  </a:cubicBezTo>
                  <a:cubicBezTo>
                    <a:pt x="539" y="140"/>
                    <a:pt x="508" y="77"/>
                    <a:pt x="444" y="45"/>
                  </a:cubicBezTo>
                  <a:cubicBezTo>
                    <a:pt x="400" y="23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27"/>
            <p:cNvSpPr/>
            <p:nvPr/>
          </p:nvSpPr>
          <p:spPr>
            <a:xfrm>
              <a:off x="424882" y="2188296"/>
              <a:ext cx="89558" cy="87727"/>
            </a:xfrm>
            <a:custGeom>
              <a:avLst/>
              <a:gdLst/>
              <a:ahLst/>
              <a:cxnLst/>
              <a:rect l="l" t="t" r="r" b="b"/>
              <a:pathLst>
                <a:path w="2788" h="2731" extrusionOk="0">
                  <a:moveTo>
                    <a:pt x="1616" y="481"/>
                  </a:moveTo>
                  <a:cubicBezTo>
                    <a:pt x="1679" y="512"/>
                    <a:pt x="1743" y="512"/>
                    <a:pt x="1774" y="544"/>
                  </a:cubicBezTo>
                  <a:lnTo>
                    <a:pt x="1806" y="544"/>
                  </a:lnTo>
                  <a:cubicBezTo>
                    <a:pt x="1785" y="544"/>
                    <a:pt x="1778" y="530"/>
                    <a:pt x="1785" y="530"/>
                  </a:cubicBezTo>
                  <a:lnTo>
                    <a:pt x="1785" y="530"/>
                  </a:lnTo>
                  <a:cubicBezTo>
                    <a:pt x="1788" y="530"/>
                    <a:pt x="1795" y="533"/>
                    <a:pt x="1806" y="544"/>
                  </a:cubicBezTo>
                  <a:cubicBezTo>
                    <a:pt x="1838" y="544"/>
                    <a:pt x="1838" y="576"/>
                    <a:pt x="1869" y="576"/>
                  </a:cubicBezTo>
                  <a:cubicBezTo>
                    <a:pt x="1901" y="576"/>
                    <a:pt x="1933" y="607"/>
                    <a:pt x="1933" y="607"/>
                  </a:cubicBezTo>
                  <a:cubicBezTo>
                    <a:pt x="1933" y="607"/>
                    <a:pt x="1964" y="639"/>
                    <a:pt x="1964" y="639"/>
                  </a:cubicBezTo>
                  <a:cubicBezTo>
                    <a:pt x="1996" y="671"/>
                    <a:pt x="2059" y="702"/>
                    <a:pt x="2091" y="766"/>
                  </a:cubicBezTo>
                  <a:lnTo>
                    <a:pt x="2123" y="766"/>
                  </a:lnTo>
                  <a:lnTo>
                    <a:pt x="2123" y="797"/>
                  </a:lnTo>
                  <a:cubicBezTo>
                    <a:pt x="2154" y="797"/>
                    <a:pt x="2154" y="829"/>
                    <a:pt x="2154" y="829"/>
                  </a:cubicBezTo>
                  <a:cubicBezTo>
                    <a:pt x="2186" y="861"/>
                    <a:pt x="2218" y="924"/>
                    <a:pt x="2249" y="987"/>
                  </a:cubicBezTo>
                  <a:cubicBezTo>
                    <a:pt x="2249" y="987"/>
                    <a:pt x="2249" y="1019"/>
                    <a:pt x="2249" y="1019"/>
                  </a:cubicBezTo>
                  <a:cubicBezTo>
                    <a:pt x="2249" y="1019"/>
                    <a:pt x="2281" y="1051"/>
                    <a:pt x="2281" y="1082"/>
                  </a:cubicBezTo>
                  <a:cubicBezTo>
                    <a:pt x="2281" y="1146"/>
                    <a:pt x="2313" y="1177"/>
                    <a:pt x="2313" y="1241"/>
                  </a:cubicBezTo>
                  <a:cubicBezTo>
                    <a:pt x="2313" y="1241"/>
                    <a:pt x="2313" y="1241"/>
                    <a:pt x="2313" y="1272"/>
                  </a:cubicBezTo>
                  <a:cubicBezTo>
                    <a:pt x="2313" y="1304"/>
                    <a:pt x="2313" y="1304"/>
                    <a:pt x="2313" y="1336"/>
                  </a:cubicBezTo>
                  <a:cubicBezTo>
                    <a:pt x="2313" y="1367"/>
                    <a:pt x="2313" y="1399"/>
                    <a:pt x="2313" y="1431"/>
                  </a:cubicBezTo>
                  <a:cubicBezTo>
                    <a:pt x="2313" y="1439"/>
                    <a:pt x="2313" y="1449"/>
                    <a:pt x="2313" y="1462"/>
                  </a:cubicBezTo>
                  <a:cubicBezTo>
                    <a:pt x="2313" y="1494"/>
                    <a:pt x="2281" y="1557"/>
                    <a:pt x="2281" y="1589"/>
                  </a:cubicBezTo>
                  <a:cubicBezTo>
                    <a:pt x="2281" y="1584"/>
                    <a:pt x="2280" y="1582"/>
                    <a:pt x="2279" y="1582"/>
                  </a:cubicBezTo>
                  <a:cubicBezTo>
                    <a:pt x="2277" y="1582"/>
                    <a:pt x="2272" y="1593"/>
                    <a:pt x="2269" y="1601"/>
                  </a:cubicBezTo>
                  <a:lnTo>
                    <a:pt x="2269" y="1601"/>
                  </a:lnTo>
                  <a:cubicBezTo>
                    <a:pt x="2273" y="1598"/>
                    <a:pt x="2276" y="1594"/>
                    <a:pt x="2281" y="1589"/>
                  </a:cubicBezTo>
                  <a:lnTo>
                    <a:pt x="2281" y="1589"/>
                  </a:lnTo>
                  <a:cubicBezTo>
                    <a:pt x="2273" y="1606"/>
                    <a:pt x="2269" y="1611"/>
                    <a:pt x="2268" y="1611"/>
                  </a:cubicBezTo>
                  <a:cubicBezTo>
                    <a:pt x="2266" y="1611"/>
                    <a:pt x="2267" y="1607"/>
                    <a:pt x="2269" y="1601"/>
                  </a:cubicBezTo>
                  <a:lnTo>
                    <a:pt x="2269" y="1601"/>
                  </a:lnTo>
                  <a:cubicBezTo>
                    <a:pt x="2249" y="1621"/>
                    <a:pt x="2249" y="1621"/>
                    <a:pt x="2249" y="1621"/>
                  </a:cubicBezTo>
                  <a:cubicBezTo>
                    <a:pt x="2249" y="1652"/>
                    <a:pt x="2218" y="1684"/>
                    <a:pt x="2186" y="1716"/>
                  </a:cubicBezTo>
                  <a:cubicBezTo>
                    <a:pt x="2186" y="1747"/>
                    <a:pt x="2155" y="1779"/>
                    <a:pt x="2154" y="1810"/>
                  </a:cubicBezTo>
                  <a:lnTo>
                    <a:pt x="2154" y="1810"/>
                  </a:lnTo>
                  <a:cubicBezTo>
                    <a:pt x="2155" y="1788"/>
                    <a:pt x="2170" y="1766"/>
                    <a:pt x="2168" y="1766"/>
                  </a:cubicBezTo>
                  <a:lnTo>
                    <a:pt x="2168" y="1766"/>
                  </a:lnTo>
                  <a:cubicBezTo>
                    <a:pt x="2168" y="1766"/>
                    <a:pt x="2164" y="1770"/>
                    <a:pt x="2154" y="1779"/>
                  </a:cubicBezTo>
                  <a:cubicBezTo>
                    <a:pt x="2123" y="1811"/>
                    <a:pt x="2123" y="1811"/>
                    <a:pt x="2091" y="1842"/>
                  </a:cubicBezTo>
                  <a:cubicBezTo>
                    <a:pt x="2059" y="1874"/>
                    <a:pt x="2028" y="1937"/>
                    <a:pt x="1964" y="1969"/>
                  </a:cubicBezTo>
                  <a:cubicBezTo>
                    <a:pt x="1964" y="2001"/>
                    <a:pt x="1933" y="2001"/>
                    <a:pt x="1901" y="2032"/>
                  </a:cubicBezTo>
                  <a:lnTo>
                    <a:pt x="1869" y="2064"/>
                  </a:lnTo>
                  <a:cubicBezTo>
                    <a:pt x="1838" y="2096"/>
                    <a:pt x="1774" y="2127"/>
                    <a:pt x="1743" y="2159"/>
                  </a:cubicBezTo>
                  <a:cubicBezTo>
                    <a:pt x="1724" y="2159"/>
                    <a:pt x="1693" y="2171"/>
                    <a:pt x="1678" y="2173"/>
                  </a:cubicBezTo>
                  <a:lnTo>
                    <a:pt x="1678" y="2173"/>
                  </a:lnTo>
                  <a:cubicBezTo>
                    <a:pt x="1688" y="2166"/>
                    <a:pt x="1694" y="2159"/>
                    <a:pt x="1679" y="2159"/>
                  </a:cubicBezTo>
                  <a:cubicBezTo>
                    <a:pt x="1669" y="2170"/>
                    <a:pt x="1669" y="2173"/>
                    <a:pt x="1675" y="2173"/>
                  </a:cubicBezTo>
                  <a:cubicBezTo>
                    <a:pt x="1676" y="2173"/>
                    <a:pt x="1677" y="2173"/>
                    <a:pt x="1678" y="2173"/>
                  </a:cubicBezTo>
                  <a:lnTo>
                    <a:pt x="1678" y="2173"/>
                  </a:lnTo>
                  <a:cubicBezTo>
                    <a:pt x="1666" y="2181"/>
                    <a:pt x="1648" y="2191"/>
                    <a:pt x="1648" y="2191"/>
                  </a:cubicBezTo>
                  <a:cubicBezTo>
                    <a:pt x="1584" y="2191"/>
                    <a:pt x="1553" y="2223"/>
                    <a:pt x="1489" y="2223"/>
                  </a:cubicBezTo>
                  <a:lnTo>
                    <a:pt x="1173" y="2223"/>
                  </a:lnTo>
                  <a:cubicBezTo>
                    <a:pt x="1145" y="2195"/>
                    <a:pt x="1095" y="2191"/>
                    <a:pt x="1061" y="2171"/>
                  </a:cubicBezTo>
                  <a:lnTo>
                    <a:pt x="1061" y="2171"/>
                  </a:lnTo>
                  <a:cubicBezTo>
                    <a:pt x="1067" y="2172"/>
                    <a:pt x="1072" y="2173"/>
                    <a:pt x="1076" y="2173"/>
                  </a:cubicBezTo>
                  <a:cubicBezTo>
                    <a:pt x="1085" y="2173"/>
                    <a:pt x="1088" y="2170"/>
                    <a:pt x="1078" y="2159"/>
                  </a:cubicBezTo>
                  <a:lnTo>
                    <a:pt x="1046" y="2159"/>
                  </a:lnTo>
                  <a:cubicBezTo>
                    <a:pt x="1014" y="2159"/>
                    <a:pt x="1014" y="2127"/>
                    <a:pt x="983" y="2127"/>
                  </a:cubicBezTo>
                  <a:cubicBezTo>
                    <a:pt x="951" y="2127"/>
                    <a:pt x="951" y="2096"/>
                    <a:pt x="919" y="2096"/>
                  </a:cubicBezTo>
                  <a:cubicBezTo>
                    <a:pt x="919" y="2096"/>
                    <a:pt x="919" y="2096"/>
                    <a:pt x="888" y="2064"/>
                  </a:cubicBezTo>
                  <a:cubicBezTo>
                    <a:pt x="888" y="2069"/>
                    <a:pt x="886" y="2071"/>
                    <a:pt x="884" y="2071"/>
                  </a:cubicBezTo>
                  <a:cubicBezTo>
                    <a:pt x="881" y="2071"/>
                    <a:pt x="875" y="2066"/>
                    <a:pt x="868" y="2058"/>
                  </a:cubicBezTo>
                  <a:lnTo>
                    <a:pt x="868" y="2058"/>
                  </a:lnTo>
                  <a:cubicBezTo>
                    <a:pt x="872" y="2061"/>
                    <a:pt x="878" y="2064"/>
                    <a:pt x="888" y="2064"/>
                  </a:cubicBezTo>
                  <a:cubicBezTo>
                    <a:pt x="877" y="2054"/>
                    <a:pt x="870" y="2050"/>
                    <a:pt x="867" y="2050"/>
                  </a:cubicBezTo>
                  <a:lnTo>
                    <a:pt x="867" y="2050"/>
                  </a:lnTo>
                  <a:cubicBezTo>
                    <a:pt x="864" y="2050"/>
                    <a:pt x="863" y="2052"/>
                    <a:pt x="865" y="2055"/>
                  </a:cubicBezTo>
                  <a:lnTo>
                    <a:pt x="865" y="2055"/>
                  </a:lnTo>
                  <a:cubicBezTo>
                    <a:pt x="847" y="2034"/>
                    <a:pt x="824" y="2001"/>
                    <a:pt x="824" y="2001"/>
                  </a:cubicBezTo>
                  <a:cubicBezTo>
                    <a:pt x="793" y="1969"/>
                    <a:pt x="793" y="1969"/>
                    <a:pt x="761" y="1938"/>
                  </a:cubicBezTo>
                  <a:lnTo>
                    <a:pt x="761" y="1938"/>
                  </a:lnTo>
                  <a:cubicBezTo>
                    <a:pt x="766" y="1942"/>
                    <a:pt x="768" y="1944"/>
                    <a:pt x="769" y="1944"/>
                  </a:cubicBezTo>
                  <a:cubicBezTo>
                    <a:pt x="774" y="1944"/>
                    <a:pt x="755" y="1915"/>
                    <a:pt x="752" y="1915"/>
                  </a:cubicBezTo>
                  <a:lnTo>
                    <a:pt x="752" y="1915"/>
                  </a:lnTo>
                  <a:cubicBezTo>
                    <a:pt x="751" y="1915"/>
                    <a:pt x="753" y="1921"/>
                    <a:pt x="761" y="1937"/>
                  </a:cubicBezTo>
                  <a:cubicBezTo>
                    <a:pt x="729" y="1906"/>
                    <a:pt x="698" y="1874"/>
                    <a:pt x="698" y="1811"/>
                  </a:cubicBezTo>
                  <a:cubicBezTo>
                    <a:pt x="666" y="1811"/>
                    <a:pt x="666" y="1779"/>
                    <a:pt x="666" y="1747"/>
                  </a:cubicBezTo>
                  <a:cubicBezTo>
                    <a:pt x="634" y="1684"/>
                    <a:pt x="634" y="1652"/>
                    <a:pt x="603" y="1589"/>
                  </a:cubicBezTo>
                  <a:cubicBezTo>
                    <a:pt x="603" y="1581"/>
                    <a:pt x="603" y="1571"/>
                    <a:pt x="603" y="1557"/>
                  </a:cubicBezTo>
                  <a:cubicBezTo>
                    <a:pt x="603" y="1557"/>
                    <a:pt x="603" y="1526"/>
                    <a:pt x="603" y="1494"/>
                  </a:cubicBezTo>
                  <a:cubicBezTo>
                    <a:pt x="603" y="1462"/>
                    <a:pt x="603" y="1431"/>
                    <a:pt x="603" y="1399"/>
                  </a:cubicBezTo>
                  <a:cubicBezTo>
                    <a:pt x="634" y="1336"/>
                    <a:pt x="634" y="1272"/>
                    <a:pt x="666" y="1209"/>
                  </a:cubicBezTo>
                  <a:cubicBezTo>
                    <a:pt x="666" y="1177"/>
                    <a:pt x="698" y="1177"/>
                    <a:pt x="666" y="1177"/>
                  </a:cubicBezTo>
                  <a:cubicBezTo>
                    <a:pt x="698" y="1146"/>
                    <a:pt x="698" y="1114"/>
                    <a:pt x="729" y="1114"/>
                  </a:cubicBezTo>
                  <a:cubicBezTo>
                    <a:pt x="761" y="1051"/>
                    <a:pt x="793" y="987"/>
                    <a:pt x="824" y="924"/>
                  </a:cubicBezTo>
                  <a:cubicBezTo>
                    <a:pt x="856" y="924"/>
                    <a:pt x="856" y="892"/>
                    <a:pt x="888" y="861"/>
                  </a:cubicBezTo>
                  <a:cubicBezTo>
                    <a:pt x="888" y="861"/>
                    <a:pt x="919" y="829"/>
                    <a:pt x="951" y="797"/>
                  </a:cubicBezTo>
                  <a:cubicBezTo>
                    <a:pt x="987" y="761"/>
                    <a:pt x="1023" y="725"/>
                    <a:pt x="1059" y="689"/>
                  </a:cubicBezTo>
                  <a:lnTo>
                    <a:pt x="1059" y="689"/>
                  </a:lnTo>
                  <a:cubicBezTo>
                    <a:pt x="1076" y="685"/>
                    <a:pt x="1093" y="679"/>
                    <a:pt x="1109" y="671"/>
                  </a:cubicBezTo>
                  <a:cubicBezTo>
                    <a:pt x="1141" y="639"/>
                    <a:pt x="1204" y="576"/>
                    <a:pt x="1268" y="544"/>
                  </a:cubicBezTo>
                  <a:lnTo>
                    <a:pt x="1299" y="544"/>
                  </a:lnTo>
                  <a:cubicBezTo>
                    <a:pt x="1331" y="512"/>
                    <a:pt x="1363" y="512"/>
                    <a:pt x="1394" y="512"/>
                  </a:cubicBezTo>
                  <a:cubicBezTo>
                    <a:pt x="1426" y="512"/>
                    <a:pt x="1458" y="512"/>
                    <a:pt x="1489" y="481"/>
                  </a:cubicBezTo>
                  <a:close/>
                  <a:moveTo>
                    <a:pt x="1528" y="0"/>
                  </a:moveTo>
                  <a:cubicBezTo>
                    <a:pt x="1280" y="0"/>
                    <a:pt x="1046" y="87"/>
                    <a:pt x="861" y="224"/>
                  </a:cubicBezTo>
                  <a:lnTo>
                    <a:pt x="861" y="224"/>
                  </a:lnTo>
                  <a:cubicBezTo>
                    <a:pt x="836" y="233"/>
                    <a:pt x="813" y="246"/>
                    <a:pt x="793" y="259"/>
                  </a:cubicBezTo>
                  <a:cubicBezTo>
                    <a:pt x="349" y="639"/>
                    <a:pt x="1" y="1177"/>
                    <a:pt x="128" y="1779"/>
                  </a:cubicBezTo>
                  <a:cubicBezTo>
                    <a:pt x="223" y="2223"/>
                    <a:pt x="603" y="2603"/>
                    <a:pt x="1078" y="2698"/>
                  </a:cubicBezTo>
                  <a:cubicBezTo>
                    <a:pt x="1172" y="2720"/>
                    <a:pt x="1267" y="2730"/>
                    <a:pt x="1360" y="2730"/>
                  </a:cubicBezTo>
                  <a:cubicBezTo>
                    <a:pt x="1798" y="2730"/>
                    <a:pt x="2210" y="2499"/>
                    <a:pt x="2471" y="2159"/>
                  </a:cubicBezTo>
                  <a:cubicBezTo>
                    <a:pt x="2661" y="1906"/>
                    <a:pt x="2788" y="1652"/>
                    <a:pt x="2788" y="1336"/>
                  </a:cubicBezTo>
                  <a:cubicBezTo>
                    <a:pt x="2788" y="1051"/>
                    <a:pt x="2693" y="797"/>
                    <a:pt x="2566" y="576"/>
                  </a:cubicBezTo>
                  <a:cubicBezTo>
                    <a:pt x="2376" y="291"/>
                    <a:pt x="2123" y="101"/>
                    <a:pt x="1806" y="37"/>
                  </a:cubicBezTo>
                  <a:cubicBezTo>
                    <a:pt x="1713" y="12"/>
                    <a:pt x="1619" y="0"/>
                    <a:pt x="1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27"/>
            <p:cNvSpPr/>
            <p:nvPr/>
          </p:nvSpPr>
          <p:spPr>
            <a:xfrm>
              <a:off x="451351" y="2219584"/>
              <a:ext cx="20366" cy="32990"/>
            </a:xfrm>
            <a:custGeom>
              <a:avLst/>
              <a:gdLst/>
              <a:ahLst/>
              <a:cxnLst/>
              <a:rect l="l" t="t" r="r" b="b"/>
              <a:pathLst>
                <a:path w="634" h="1027" extrusionOk="0">
                  <a:moveTo>
                    <a:pt x="520" y="399"/>
                  </a:moveTo>
                  <a:lnTo>
                    <a:pt x="507" y="425"/>
                  </a:lnTo>
                  <a:cubicBezTo>
                    <a:pt x="507" y="411"/>
                    <a:pt x="513" y="403"/>
                    <a:pt x="520" y="399"/>
                  </a:cubicBezTo>
                  <a:close/>
                  <a:moveTo>
                    <a:pt x="309" y="0"/>
                  </a:moveTo>
                  <a:cubicBezTo>
                    <a:pt x="291" y="0"/>
                    <a:pt x="272" y="4"/>
                    <a:pt x="254" y="13"/>
                  </a:cubicBezTo>
                  <a:cubicBezTo>
                    <a:pt x="190" y="45"/>
                    <a:pt x="127" y="77"/>
                    <a:pt x="127" y="140"/>
                  </a:cubicBezTo>
                  <a:cubicBezTo>
                    <a:pt x="95" y="203"/>
                    <a:pt x="64" y="267"/>
                    <a:pt x="32" y="330"/>
                  </a:cubicBezTo>
                  <a:cubicBezTo>
                    <a:pt x="32" y="393"/>
                    <a:pt x="0" y="457"/>
                    <a:pt x="32" y="520"/>
                  </a:cubicBezTo>
                  <a:cubicBezTo>
                    <a:pt x="32" y="615"/>
                    <a:pt x="32" y="678"/>
                    <a:pt x="64" y="742"/>
                  </a:cubicBezTo>
                  <a:cubicBezTo>
                    <a:pt x="64" y="773"/>
                    <a:pt x="95" y="805"/>
                    <a:pt x="127" y="837"/>
                  </a:cubicBezTo>
                  <a:cubicBezTo>
                    <a:pt x="127" y="900"/>
                    <a:pt x="159" y="932"/>
                    <a:pt x="190" y="963"/>
                  </a:cubicBezTo>
                  <a:cubicBezTo>
                    <a:pt x="222" y="995"/>
                    <a:pt x="317" y="1027"/>
                    <a:pt x="380" y="1027"/>
                  </a:cubicBezTo>
                  <a:cubicBezTo>
                    <a:pt x="444" y="1027"/>
                    <a:pt x="507" y="995"/>
                    <a:pt x="539" y="963"/>
                  </a:cubicBezTo>
                  <a:cubicBezTo>
                    <a:pt x="602" y="900"/>
                    <a:pt x="634" y="837"/>
                    <a:pt x="602" y="773"/>
                  </a:cubicBezTo>
                  <a:cubicBezTo>
                    <a:pt x="602" y="773"/>
                    <a:pt x="602" y="742"/>
                    <a:pt x="602" y="710"/>
                  </a:cubicBezTo>
                  <a:cubicBezTo>
                    <a:pt x="602" y="678"/>
                    <a:pt x="570" y="647"/>
                    <a:pt x="539" y="615"/>
                  </a:cubicBezTo>
                  <a:cubicBezTo>
                    <a:pt x="539" y="615"/>
                    <a:pt x="539" y="615"/>
                    <a:pt x="539" y="614"/>
                  </a:cubicBezTo>
                  <a:lnTo>
                    <a:pt x="539" y="614"/>
                  </a:lnTo>
                  <a:cubicBezTo>
                    <a:pt x="548" y="625"/>
                    <a:pt x="559" y="636"/>
                    <a:pt x="570" y="647"/>
                  </a:cubicBezTo>
                  <a:lnTo>
                    <a:pt x="570" y="647"/>
                  </a:lnTo>
                  <a:cubicBezTo>
                    <a:pt x="539" y="615"/>
                    <a:pt x="539" y="615"/>
                    <a:pt x="539" y="583"/>
                  </a:cubicBezTo>
                  <a:cubicBezTo>
                    <a:pt x="539" y="583"/>
                    <a:pt x="539" y="608"/>
                    <a:pt x="539" y="614"/>
                  </a:cubicBezTo>
                  <a:lnTo>
                    <a:pt x="539" y="614"/>
                  </a:lnTo>
                  <a:cubicBezTo>
                    <a:pt x="520" y="593"/>
                    <a:pt x="507" y="572"/>
                    <a:pt x="507" y="552"/>
                  </a:cubicBezTo>
                  <a:lnTo>
                    <a:pt x="507" y="552"/>
                  </a:lnTo>
                  <a:lnTo>
                    <a:pt x="539" y="583"/>
                  </a:lnTo>
                  <a:cubicBezTo>
                    <a:pt x="511" y="555"/>
                    <a:pt x="507" y="527"/>
                    <a:pt x="507" y="499"/>
                  </a:cubicBezTo>
                  <a:lnTo>
                    <a:pt x="507" y="499"/>
                  </a:lnTo>
                  <a:cubicBezTo>
                    <a:pt x="507" y="461"/>
                    <a:pt x="509" y="433"/>
                    <a:pt x="523" y="397"/>
                  </a:cubicBezTo>
                  <a:lnTo>
                    <a:pt x="523" y="397"/>
                  </a:lnTo>
                  <a:cubicBezTo>
                    <a:pt x="531" y="393"/>
                    <a:pt x="539" y="393"/>
                    <a:pt x="539" y="393"/>
                  </a:cubicBezTo>
                  <a:cubicBezTo>
                    <a:pt x="570" y="330"/>
                    <a:pt x="570" y="267"/>
                    <a:pt x="570" y="203"/>
                  </a:cubicBezTo>
                  <a:cubicBezTo>
                    <a:pt x="539" y="140"/>
                    <a:pt x="507" y="77"/>
                    <a:pt x="444" y="45"/>
                  </a:cubicBezTo>
                  <a:cubicBezTo>
                    <a:pt x="399" y="23"/>
                    <a:pt x="354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8" name="Google Shape;1288;p27"/>
          <p:cNvGrpSpPr/>
          <p:nvPr/>
        </p:nvGrpSpPr>
        <p:grpSpPr>
          <a:xfrm>
            <a:off x="6787257" y="4270506"/>
            <a:ext cx="795546" cy="771936"/>
            <a:chOff x="6787257" y="4270506"/>
            <a:chExt cx="795546" cy="771936"/>
          </a:xfrm>
        </p:grpSpPr>
        <p:sp>
          <p:nvSpPr>
            <p:cNvPr id="1289" name="Google Shape;1289;p27"/>
            <p:cNvSpPr/>
            <p:nvPr/>
          </p:nvSpPr>
          <p:spPr>
            <a:xfrm>
              <a:off x="6787257" y="4270506"/>
              <a:ext cx="795546" cy="771936"/>
            </a:xfrm>
            <a:custGeom>
              <a:avLst/>
              <a:gdLst/>
              <a:ahLst/>
              <a:cxnLst/>
              <a:rect l="l" t="t" r="r" b="b"/>
              <a:pathLst>
                <a:path w="24766" h="24031" extrusionOk="0">
                  <a:moveTo>
                    <a:pt x="13005" y="482"/>
                  </a:moveTo>
                  <a:cubicBezTo>
                    <a:pt x="15039" y="482"/>
                    <a:pt x="17067" y="895"/>
                    <a:pt x="18812" y="1953"/>
                  </a:cubicBezTo>
                  <a:cubicBezTo>
                    <a:pt x="20459" y="2967"/>
                    <a:pt x="21726" y="4487"/>
                    <a:pt x="22549" y="6260"/>
                  </a:cubicBezTo>
                  <a:cubicBezTo>
                    <a:pt x="24196" y="9807"/>
                    <a:pt x="24006" y="14241"/>
                    <a:pt x="22232" y="17724"/>
                  </a:cubicBezTo>
                  <a:cubicBezTo>
                    <a:pt x="21346" y="19466"/>
                    <a:pt x="20015" y="20986"/>
                    <a:pt x="18337" y="22031"/>
                  </a:cubicBezTo>
                  <a:cubicBezTo>
                    <a:pt x="16630" y="23092"/>
                    <a:pt x="14627" y="23518"/>
                    <a:pt x="12622" y="23518"/>
                  </a:cubicBezTo>
                  <a:cubicBezTo>
                    <a:pt x="12172" y="23518"/>
                    <a:pt x="11722" y="23497"/>
                    <a:pt x="11275" y="23456"/>
                  </a:cubicBezTo>
                  <a:cubicBezTo>
                    <a:pt x="8298" y="23140"/>
                    <a:pt x="5384" y="21873"/>
                    <a:pt x="3357" y="19656"/>
                  </a:cubicBezTo>
                  <a:cubicBezTo>
                    <a:pt x="1267" y="17376"/>
                    <a:pt x="697" y="14399"/>
                    <a:pt x="729" y="11390"/>
                  </a:cubicBezTo>
                  <a:cubicBezTo>
                    <a:pt x="761" y="8889"/>
                    <a:pt x="1331" y="6355"/>
                    <a:pt x="2851" y="4360"/>
                  </a:cubicBezTo>
                  <a:cubicBezTo>
                    <a:pt x="4498" y="2143"/>
                    <a:pt x="7126" y="1035"/>
                    <a:pt x="9786" y="686"/>
                  </a:cubicBezTo>
                  <a:cubicBezTo>
                    <a:pt x="10641" y="560"/>
                    <a:pt x="11496" y="528"/>
                    <a:pt x="12351" y="528"/>
                  </a:cubicBezTo>
                  <a:cubicBezTo>
                    <a:pt x="12395" y="524"/>
                    <a:pt x="12433" y="511"/>
                    <a:pt x="12465" y="492"/>
                  </a:cubicBezTo>
                  <a:lnTo>
                    <a:pt x="12465" y="492"/>
                  </a:lnTo>
                  <a:cubicBezTo>
                    <a:pt x="12645" y="486"/>
                    <a:pt x="12825" y="482"/>
                    <a:pt x="13005" y="482"/>
                  </a:cubicBezTo>
                  <a:close/>
                  <a:moveTo>
                    <a:pt x="13166" y="0"/>
                  </a:moveTo>
                  <a:cubicBezTo>
                    <a:pt x="12897" y="0"/>
                    <a:pt x="12627" y="8"/>
                    <a:pt x="12351" y="21"/>
                  </a:cubicBezTo>
                  <a:cubicBezTo>
                    <a:pt x="9343" y="21"/>
                    <a:pt x="6176" y="623"/>
                    <a:pt x="3801" y="2618"/>
                  </a:cubicBezTo>
                  <a:cubicBezTo>
                    <a:pt x="1837" y="4297"/>
                    <a:pt x="761" y="6735"/>
                    <a:pt x="412" y="9237"/>
                  </a:cubicBezTo>
                  <a:cubicBezTo>
                    <a:pt x="1" y="12087"/>
                    <a:pt x="159" y="15349"/>
                    <a:pt x="1552" y="17914"/>
                  </a:cubicBezTo>
                  <a:cubicBezTo>
                    <a:pt x="2977" y="20638"/>
                    <a:pt x="5638" y="22506"/>
                    <a:pt x="8520" y="23393"/>
                  </a:cubicBezTo>
                  <a:cubicBezTo>
                    <a:pt x="9854" y="23801"/>
                    <a:pt x="11290" y="24030"/>
                    <a:pt x="12722" y="24030"/>
                  </a:cubicBezTo>
                  <a:cubicBezTo>
                    <a:pt x="14180" y="24030"/>
                    <a:pt x="15634" y="23793"/>
                    <a:pt x="16975" y="23266"/>
                  </a:cubicBezTo>
                  <a:cubicBezTo>
                    <a:pt x="18907" y="22506"/>
                    <a:pt x="20585" y="21144"/>
                    <a:pt x="21789" y="19434"/>
                  </a:cubicBezTo>
                  <a:cubicBezTo>
                    <a:pt x="24164" y="16046"/>
                    <a:pt x="24766" y="11454"/>
                    <a:pt x="23562" y="7527"/>
                  </a:cubicBezTo>
                  <a:cubicBezTo>
                    <a:pt x="22961" y="5563"/>
                    <a:pt x="21884" y="3758"/>
                    <a:pt x="20332" y="2460"/>
                  </a:cubicBezTo>
                  <a:cubicBezTo>
                    <a:pt x="18622" y="1003"/>
                    <a:pt x="16500" y="211"/>
                    <a:pt x="14315" y="53"/>
                  </a:cubicBezTo>
                  <a:cubicBezTo>
                    <a:pt x="13925" y="16"/>
                    <a:pt x="13547" y="0"/>
                    <a:pt x="13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27"/>
            <p:cNvSpPr/>
            <p:nvPr/>
          </p:nvSpPr>
          <p:spPr>
            <a:xfrm>
              <a:off x="6935184" y="4338189"/>
              <a:ext cx="191900" cy="618133"/>
            </a:xfrm>
            <a:custGeom>
              <a:avLst/>
              <a:gdLst/>
              <a:ahLst/>
              <a:cxnLst/>
              <a:rect l="l" t="t" r="r" b="b"/>
              <a:pathLst>
                <a:path w="5974" h="19243" extrusionOk="0">
                  <a:moveTo>
                    <a:pt x="365" y="0"/>
                  </a:moveTo>
                  <a:cubicBezTo>
                    <a:pt x="143" y="0"/>
                    <a:pt x="1" y="314"/>
                    <a:pt x="241" y="448"/>
                  </a:cubicBezTo>
                  <a:cubicBezTo>
                    <a:pt x="1571" y="1240"/>
                    <a:pt x="3313" y="1620"/>
                    <a:pt x="4390" y="2791"/>
                  </a:cubicBezTo>
                  <a:cubicBezTo>
                    <a:pt x="5720" y="4185"/>
                    <a:pt x="3915" y="5673"/>
                    <a:pt x="2869" y="6528"/>
                  </a:cubicBezTo>
                  <a:cubicBezTo>
                    <a:pt x="2299" y="7003"/>
                    <a:pt x="1729" y="7478"/>
                    <a:pt x="1413" y="8143"/>
                  </a:cubicBezTo>
                  <a:cubicBezTo>
                    <a:pt x="1064" y="8840"/>
                    <a:pt x="1001" y="9695"/>
                    <a:pt x="1191" y="10424"/>
                  </a:cubicBezTo>
                  <a:cubicBezTo>
                    <a:pt x="1603" y="11880"/>
                    <a:pt x="3123" y="12355"/>
                    <a:pt x="3788" y="13622"/>
                  </a:cubicBezTo>
                  <a:cubicBezTo>
                    <a:pt x="4263" y="14572"/>
                    <a:pt x="3788" y="15712"/>
                    <a:pt x="3218" y="16504"/>
                  </a:cubicBezTo>
                  <a:cubicBezTo>
                    <a:pt x="2489" y="17454"/>
                    <a:pt x="1444" y="18182"/>
                    <a:pt x="399" y="18784"/>
                  </a:cubicBezTo>
                  <a:cubicBezTo>
                    <a:pt x="189" y="18915"/>
                    <a:pt x="306" y="19242"/>
                    <a:pt x="514" y="19242"/>
                  </a:cubicBezTo>
                  <a:cubicBezTo>
                    <a:pt x="557" y="19242"/>
                    <a:pt x="604" y="19228"/>
                    <a:pt x="653" y="19196"/>
                  </a:cubicBezTo>
                  <a:cubicBezTo>
                    <a:pt x="2331" y="18214"/>
                    <a:pt x="4326" y="16757"/>
                    <a:pt x="4453" y="14635"/>
                  </a:cubicBezTo>
                  <a:cubicBezTo>
                    <a:pt x="4580" y="12925"/>
                    <a:pt x="2964" y="12292"/>
                    <a:pt x="2078" y="11120"/>
                  </a:cubicBezTo>
                  <a:cubicBezTo>
                    <a:pt x="1539" y="10424"/>
                    <a:pt x="1444" y="9442"/>
                    <a:pt x="1729" y="8618"/>
                  </a:cubicBezTo>
                  <a:cubicBezTo>
                    <a:pt x="2014" y="7827"/>
                    <a:pt x="2743" y="7288"/>
                    <a:pt x="3376" y="6750"/>
                  </a:cubicBezTo>
                  <a:cubicBezTo>
                    <a:pt x="4453" y="5863"/>
                    <a:pt x="5973" y="4438"/>
                    <a:pt x="5118" y="2918"/>
                  </a:cubicBezTo>
                  <a:cubicBezTo>
                    <a:pt x="4706" y="2190"/>
                    <a:pt x="3883" y="1715"/>
                    <a:pt x="3154" y="1335"/>
                  </a:cubicBezTo>
                  <a:cubicBezTo>
                    <a:pt x="2268" y="891"/>
                    <a:pt x="1349" y="543"/>
                    <a:pt x="494" y="36"/>
                  </a:cubicBezTo>
                  <a:cubicBezTo>
                    <a:pt x="450" y="11"/>
                    <a:pt x="406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7169780" y="4279308"/>
              <a:ext cx="363177" cy="532109"/>
            </a:xfrm>
            <a:custGeom>
              <a:avLst/>
              <a:gdLst/>
              <a:ahLst/>
              <a:cxnLst/>
              <a:rect l="l" t="t" r="r" b="b"/>
              <a:pathLst>
                <a:path w="11306" h="16565" extrusionOk="0">
                  <a:moveTo>
                    <a:pt x="1049" y="0"/>
                  </a:moveTo>
                  <a:cubicBezTo>
                    <a:pt x="954" y="0"/>
                    <a:pt x="860" y="49"/>
                    <a:pt x="824" y="159"/>
                  </a:cubicBezTo>
                  <a:cubicBezTo>
                    <a:pt x="317" y="1679"/>
                    <a:pt x="0" y="3548"/>
                    <a:pt x="602" y="5068"/>
                  </a:cubicBezTo>
                  <a:cubicBezTo>
                    <a:pt x="1204" y="6493"/>
                    <a:pt x="2597" y="6936"/>
                    <a:pt x="4054" y="7063"/>
                  </a:cubicBezTo>
                  <a:cubicBezTo>
                    <a:pt x="4592" y="7094"/>
                    <a:pt x="5226" y="7031"/>
                    <a:pt x="5732" y="7253"/>
                  </a:cubicBezTo>
                  <a:cubicBezTo>
                    <a:pt x="6366" y="7506"/>
                    <a:pt x="6334" y="8235"/>
                    <a:pt x="6207" y="8805"/>
                  </a:cubicBezTo>
                  <a:cubicBezTo>
                    <a:pt x="5986" y="9881"/>
                    <a:pt x="5352" y="10768"/>
                    <a:pt x="5036" y="11781"/>
                  </a:cubicBezTo>
                  <a:cubicBezTo>
                    <a:pt x="4719" y="12795"/>
                    <a:pt x="4972" y="13777"/>
                    <a:pt x="5542" y="14632"/>
                  </a:cubicBezTo>
                  <a:cubicBezTo>
                    <a:pt x="6777" y="16468"/>
                    <a:pt x="9057" y="16342"/>
                    <a:pt x="10989" y="16563"/>
                  </a:cubicBezTo>
                  <a:cubicBezTo>
                    <a:pt x="11000" y="16565"/>
                    <a:pt x="11009" y="16565"/>
                    <a:pt x="11019" y="16565"/>
                  </a:cubicBezTo>
                  <a:cubicBezTo>
                    <a:pt x="11306" y="16565"/>
                    <a:pt x="11296" y="16119"/>
                    <a:pt x="10989" y="16088"/>
                  </a:cubicBezTo>
                  <a:cubicBezTo>
                    <a:pt x="9311" y="15898"/>
                    <a:pt x="7189" y="16025"/>
                    <a:pt x="6049" y="14473"/>
                  </a:cubicBezTo>
                  <a:cubicBezTo>
                    <a:pt x="5321" y="13492"/>
                    <a:pt x="5226" y="12447"/>
                    <a:pt x="5732" y="11338"/>
                  </a:cubicBezTo>
                  <a:cubicBezTo>
                    <a:pt x="6144" y="10451"/>
                    <a:pt x="6587" y="9596"/>
                    <a:pt x="6746" y="8615"/>
                  </a:cubicBezTo>
                  <a:cubicBezTo>
                    <a:pt x="6809" y="8108"/>
                    <a:pt x="6809" y="7538"/>
                    <a:pt x="6429" y="7126"/>
                  </a:cubicBezTo>
                  <a:cubicBezTo>
                    <a:pt x="6112" y="6778"/>
                    <a:pt x="5637" y="6683"/>
                    <a:pt x="5194" y="6651"/>
                  </a:cubicBezTo>
                  <a:cubicBezTo>
                    <a:pt x="3927" y="6493"/>
                    <a:pt x="2407" y="6651"/>
                    <a:pt x="1489" y="5574"/>
                  </a:cubicBezTo>
                  <a:cubicBezTo>
                    <a:pt x="285" y="4213"/>
                    <a:pt x="792" y="1869"/>
                    <a:pt x="1299" y="317"/>
                  </a:cubicBezTo>
                  <a:cubicBezTo>
                    <a:pt x="1357" y="123"/>
                    <a:pt x="1201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27"/>
            <p:cNvSpPr/>
            <p:nvPr/>
          </p:nvSpPr>
          <p:spPr>
            <a:xfrm>
              <a:off x="7100587" y="4594693"/>
              <a:ext cx="349814" cy="433172"/>
            </a:xfrm>
            <a:custGeom>
              <a:avLst/>
              <a:gdLst/>
              <a:ahLst/>
              <a:cxnLst/>
              <a:rect l="l" t="t" r="r" b="b"/>
              <a:pathLst>
                <a:path w="10890" h="13485" extrusionOk="0">
                  <a:moveTo>
                    <a:pt x="2291" y="0"/>
                  </a:moveTo>
                  <a:cubicBezTo>
                    <a:pt x="1804" y="0"/>
                    <a:pt x="1300" y="181"/>
                    <a:pt x="919" y="475"/>
                  </a:cubicBezTo>
                  <a:cubicBezTo>
                    <a:pt x="64" y="1140"/>
                    <a:pt x="1" y="2375"/>
                    <a:pt x="159" y="3389"/>
                  </a:cubicBezTo>
                  <a:cubicBezTo>
                    <a:pt x="317" y="4624"/>
                    <a:pt x="824" y="5764"/>
                    <a:pt x="1236" y="6935"/>
                  </a:cubicBezTo>
                  <a:cubicBezTo>
                    <a:pt x="1584" y="7917"/>
                    <a:pt x="1774" y="8931"/>
                    <a:pt x="1679" y="9976"/>
                  </a:cubicBezTo>
                  <a:cubicBezTo>
                    <a:pt x="1552" y="11147"/>
                    <a:pt x="982" y="12161"/>
                    <a:pt x="222" y="13048"/>
                  </a:cubicBezTo>
                  <a:cubicBezTo>
                    <a:pt x="55" y="13239"/>
                    <a:pt x="212" y="13484"/>
                    <a:pt x="395" y="13484"/>
                  </a:cubicBezTo>
                  <a:cubicBezTo>
                    <a:pt x="454" y="13484"/>
                    <a:pt x="516" y="13458"/>
                    <a:pt x="571" y="13396"/>
                  </a:cubicBezTo>
                  <a:cubicBezTo>
                    <a:pt x="1679" y="12098"/>
                    <a:pt x="2312" y="10546"/>
                    <a:pt x="2154" y="8804"/>
                  </a:cubicBezTo>
                  <a:cubicBezTo>
                    <a:pt x="2027" y="7506"/>
                    <a:pt x="1489" y="6365"/>
                    <a:pt x="1077" y="5130"/>
                  </a:cubicBezTo>
                  <a:cubicBezTo>
                    <a:pt x="729" y="4117"/>
                    <a:pt x="381" y="2914"/>
                    <a:pt x="634" y="1837"/>
                  </a:cubicBezTo>
                  <a:cubicBezTo>
                    <a:pt x="806" y="1124"/>
                    <a:pt x="1512" y="450"/>
                    <a:pt x="2249" y="450"/>
                  </a:cubicBezTo>
                  <a:cubicBezTo>
                    <a:pt x="2462" y="450"/>
                    <a:pt x="2677" y="506"/>
                    <a:pt x="2883" y="633"/>
                  </a:cubicBezTo>
                  <a:cubicBezTo>
                    <a:pt x="3643" y="1108"/>
                    <a:pt x="3769" y="2407"/>
                    <a:pt x="3864" y="3199"/>
                  </a:cubicBezTo>
                  <a:cubicBezTo>
                    <a:pt x="3991" y="4244"/>
                    <a:pt x="3991" y="5289"/>
                    <a:pt x="4118" y="6334"/>
                  </a:cubicBezTo>
                  <a:cubicBezTo>
                    <a:pt x="4149" y="6682"/>
                    <a:pt x="4276" y="7030"/>
                    <a:pt x="4339" y="7411"/>
                  </a:cubicBezTo>
                  <a:cubicBezTo>
                    <a:pt x="4466" y="8012"/>
                    <a:pt x="4403" y="8646"/>
                    <a:pt x="4529" y="9216"/>
                  </a:cubicBezTo>
                  <a:cubicBezTo>
                    <a:pt x="4636" y="9705"/>
                    <a:pt x="4957" y="10152"/>
                    <a:pt x="5319" y="10152"/>
                  </a:cubicBezTo>
                  <a:cubicBezTo>
                    <a:pt x="5496" y="10152"/>
                    <a:pt x="5683" y="10045"/>
                    <a:pt x="5859" y="9786"/>
                  </a:cubicBezTo>
                  <a:cubicBezTo>
                    <a:pt x="6144" y="9374"/>
                    <a:pt x="6303" y="8867"/>
                    <a:pt x="6493" y="8424"/>
                  </a:cubicBezTo>
                  <a:cubicBezTo>
                    <a:pt x="6651" y="8012"/>
                    <a:pt x="6841" y="7379"/>
                    <a:pt x="7316" y="7316"/>
                  </a:cubicBezTo>
                  <a:cubicBezTo>
                    <a:pt x="7400" y="7307"/>
                    <a:pt x="7481" y="7303"/>
                    <a:pt x="7560" y="7303"/>
                  </a:cubicBezTo>
                  <a:cubicBezTo>
                    <a:pt x="9238" y="7303"/>
                    <a:pt x="9810" y="9183"/>
                    <a:pt x="10325" y="10514"/>
                  </a:cubicBezTo>
                  <a:cubicBezTo>
                    <a:pt x="10374" y="10624"/>
                    <a:pt x="10475" y="10673"/>
                    <a:pt x="10575" y="10673"/>
                  </a:cubicBezTo>
                  <a:cubicBezTo>
                    <a:pt x="10733" y="10673"/>
                    <a:pt x="10890" y="10550"/>
                    <a:pt x="10831" y="10356"/>
                  </a:cubicBezTo>
                  <a:cubicBezTo>
                    <a:pt x="10325" y="9184"/>
                    <a:pt x="9850" y="7601"/>
                    <a:pt x="8615" y="7030"/>
                  </a:cubicBezTo>
                  <a:cubicBezTo>
                    <a:pt x="8314" y="6890"/>
                    <a:pt x="7899" y="6788"/>
                    <a:pt x="7515" y="6788"/>
                  </a:cubicBezTo>
                  <a:cubicBezTo>
                    <a:pt x="7292" y="6788"/>
                    <a:pt x="7079" y="6822"/>
                    <a:pt x="6904" y="6904"/>
                  </a:cubicBezTo>
                  <a:cubicBezTo>
                    <a:pt x="6556" y="7094"/>
                    <a:pt x="6366" y="7506"/>
                    <a:pt x="6208" y="7822"/>
                  </a:cubicBezTo>
                  <a:cubicBezTo>
                    <a:pt x="6018" y="8297"/>
                    <a:pt x="5859" y="8772"/>
                    <a:pt x="5638" y="9216"/>
                  </a:cubicBezTo>
                  <a:cubicBezTo>
                    <a:pt x="5574" y="9311"/>
                    <a:pt x="5479" y="9596"/>
                    <a:pt x="5353" y="9659"/>
                  </a:cubicBezTo>
                  <a:cubicBezTo>
                    <a:pt x="5340" y="9663"/>
                    <a:pt x="5329" y="9665"/>
                    <a:pt x="5318" y="9665"/>
                  </a:cubicBezTo>
                  <a:cubicBezTo>
                    <a:pt x="5249" y="9665"/>
                    <a:pt x="5218" y="9579"/>
                    <a:pt x="5163" y="9469"/>
                  </a:cubicBezTo>
                  <a:cubicBezTo>
                    <a:pt x="4814" y="8867"/>
                    <a:pt x="4941" y="8107"/>
                    <a:pt x="4846" y="7442"/>
                  </a:cubicBezTo>
                  <a:cubicBezTo>
                    <a:pt x="4814" y="7094"/>
                    <a:pt x="4688" y="6745"/>
                    <a:pt x="4624" y="6365"/>
                  </a:cubicBezTo>
                  <a:cubicBezTo>
                    <a:pt x="4498" y="5257"/>
                    <a:pt x="4498" y="4149"/>
                    <a:pt x="4371" y="3072"/>
                  </a:cubicBezTo>
                  <a:cubicBezTo>
                    <a:pt x="4244" y="2153"/>
                    <a:pt x="4086" y="1077"/>
                    <a:pt x="3389" y="412"/>
                  </a:cubicBezTo>
                  <a:cubicBezTo>
                    <a:pt x="3088" y="124"/>
                    <a:pt x="2695" y="0"/>
                    <a:pt x="2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27"/>
            <p:cNvSpPr/>
            <p:nvPr/>
          </p:nvSpPr>
          <p:spPr>
            <a:xfrm>
              <a:off x="6908329" y="4406226"/>
              <a:ext cx="37648" cy="36909"/>
            </a:xfrm>
            <a:custGeom>
              <a:avLst/>
              <a:gdLst/>
              <a:ahLst/>
              <a:cxnLst/>
              <a:rect l="l" t="t" r="r" b="b"/>
              <a:pathLst>
                <a:path w="1172" h="1149" extrusionOk="0">
                  <a:moveTo>
                    <a:pt x="269" y="0"/>
                  </a:moveTo>
                  <a:cubicBezTo>
                    <a:pt x="206" y="0"/>
                    <a:pt x="143" y="24"/>
                    <a:pt x="95" y="72"/>
                  </a:cubicBezTo>
                  <a:cubicBezTo>
                    <a:pt x="0" y="167"/>
                    <a:pt x="0" y="325"/>
                    <a:pt x="95" y="420"/>
                  </a:cubicBezTo>
                  <a:cubicBezTo>
                    <a:pt x="317" y="642"/>
                    <a:pt x="507" y="895"/>
                    <a:pt x="760" y="1085"/>
                  </a:cubicBezTo>
                  <a:cubicBezTo>
                    <a:pt x="792" y="1117"/>
                    <a:pt x="855" y="1148"/>
                    <a:pt x="919" y="1148"/>
                  </a:cubicBezTo>
                  <a:cubicBezTo>
                    <a:pt x="982" y="1148"/>
                    <a:pt x="1045" y="1117"/>
                    <a:pt x="1109" y="1085"/>
                  </a:cubicBezTo>
                  <a:cubicBezTo>
                    <a:pt x="1140" y="1053"/>
                    <a:pt x="1172" y="990"/>
                    <a:pt x="1172" y="927"/>
                  </a:cubicBezTo>
                  <a:cubicBezTo>
                    <a:pt x="1172" y="863"/>
                    <a:pt x="1140" y="768"/>
                    <a:pt x="1109" y="737"/>
                  </a:cubicBezTo>
                  <a:cubicBezTo>
                    <a:pt x="855" y="547"/>
                    <a:pt x="665" y="293"/>
                    <a:pt x="444" y="72"/>
                  </a:cubicBezTo>
                  <a:cubicBezTo>
                    <a:pt x="396" y="24"/>
                    <a:pt x="333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27"/>
            <p:cNvSpPr/>
            <p:nvPr/>
          </p:nvSpPr>
          <p:spPr>
            <a:xfrm>
              <a:off x="7005984" y="4481748"/>
              <a:ext cx="30548" cy="29938"/>
            </a:xfrm>
            <a:custGeom>
              <a:avLst/>
              <a:gdLst/>
              <a:ahLst/>
              <a:cxnLst/>
              <a:rect l="l" t="t" r="r" b="b"/>
              <a:pathLst>
                <a:path w="951" h="932" extrusionOk="0">
                  <a:moveTo>
                    <a:pt x="697" y="1"/>
                  </a:moveTo>
                  <a:cubicBezTo>
                    <a:pt x="634" y="1"/>
                    <a:pt x="570" y="1"/>
                    <a:pt x="539" y="64"/>
                  </a:cubicBezTo>
                  <a:lnTo>
                    <a:pt x="95" y="507"/>
                  </a:lnTo>
                  <a:cubicBezTo>
                    <a:pt x="32" y="571"/>
                    <a:pt x="0" y="634"/>
                    <a:pt x="0" y="697"/>
                  </a:cubicBezTo>
                  <a:cubicBezTo>
                    <a:pt x="0" y="761"/>
                    <a:pt x="32" y="824"/>
                    <a:pt x="95" y="856"/>
                  </a:cubicBezTo>
                  <a:cubicBezTo>
                    <a:pt x="119" y="902"/>
                    <a:pt x="159" y="932"/>
                    <a:pt x="203" y="932"/>
                  </a:cubicBezTo>
                  <a:cubicBezTo>
                    <a:pt x="220" y="932"/>
                    <a:pt x="237" y="928"/>
                    <a:pt x="254" y="919"/>
                  </a:cubicBezTo>
                  <a:cubicBezTo>
                    <a:pt x="317" y="919"/>
                    <a:pt x="380" y="919"/>
                    <a:pt x="412" y="856"/>
                  </a:cubicBezTo>
                  <a:lnTo>
                    <a:pt x="887" y="412"/>
                  </a:lnTo>
                  <a:cubicBezTo>
                    <a:pt x="919" y="381"/>
                    <a:pt x="950" y="286"/>
                    <a:pt x="950" y="222"/>
                  </a:cubicBezTo>
                  <a:cubicBezTo>
                    <a:pt x="950" y="191"/>
                    <a:pt x="919" y="96"/>
                    <a:pt x="887" y="64"/>
                  </a:cubicBezTo>
                  <a:cubicBezTo>
                    <a:pt x="824" y="32"/>
                    <a:pt x="760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27"/>
            <p:cNvSpPr/>
            <p:nvPr/>
          </p:nvSpPr>
          <p:spPr>
            <a:xfrm>
              <a:off x="6874760" y="4549913"/>
              <a:ext cx="23417" cy="23417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253" y="1"/>
                  </a:moveTo>
                  <a:cubicBezTo>
                    <a:pt x="222" y="1"/>
                    <a:pt x="190" y="1"/>
                    <a:pt x="158" y="32"/>
                  </a:cubicBezTo>
                  <a:cubicBezTo>
                    <a:pt x="127" y="32"/>
                    <a:pt x="95" y="32"/>
                    <a:pt x="63" y="64"/>
                  </a:cubicBezTo>
                  <a:cubicBezTo>
                    <a:pt x="32" y="127"/>
                    <a:pt x="0" y="191"/>
                    <a:pt x="0" y="254"/>
                  </a:cubicBezTo>
                  <a:cubicBezTo>
                    <a:pt x="0" y="254"/>
                    <a:pt x="0" y="286"/>
                    <a:pt x="0" y="317"/>
                  </a:cubicBezTo>
                  <a:cubicBezTo>
                    <a:pt x="32" y="349"/>
                    <a:pt x="32" y="381"/>
                    <a:pt x="63" y="412"/>
                  </a:cubicBezTo>
                  <a:lnTo>
                    <a:pt x="317" y="666"/>
                  </a:lnTo>
                  <a:cubicBezTo>
                    <a:pt x="348" y="697"/>
                    <a:pt x="380" y="697"/>
                    <a:pt x="412" y="729"/>
                  </a:cubicBezTo>
                  <a:lnTo>
                    <a:pt x="602" y="729"/>
                  </a:lnTo>
                  <a:cubicBezTo>
                    <a:pt x="633" y="697"/>
                    <a:pt x="633" y="697"/>
                    <a:pt x="665" y="666"/>
                  </a:cubicBezTo>
                  <a:cubicBezTo>
                    <a:pt x="697" y="634"/>
                    <a:pt x="728" y="571"/>
                    <a:pt x="728" y="507"/>
                  </a:cubicBezTo>
                  <a:cubicBezTo>
                    <a:pt x="728" y="476"/>
                    <a:pt x="728" y="444"/>
                    <a:pt x="728" y="412"/>
                  </a:cubicBezTo>
                  <a:cubicBezTo>
                    <a:pt x="728" y="381"/>
                    <a:pt x="697" y="349"/>
                    <a:pt x="665" y="317"/>
                  </a:cubicBezTo>
                  <a:lnTo>
                    <a:pt x="412" y="64"/>
                  </a:lnTo>
                  <a:cubicBezTo>
                    <a:pt x="412" y="32"/>
                    <a:pt x="380" y="32"/>
                    <a:pt x="348" y="32"/>
                  </a:cubicBezTo>
                  <a:cubicBezTo>
                    <a:pt x="317" y="1"/>
                    <a:pt x="285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27"/>
            <p:cNvSpPr/>
            <p:nvPr/>
          </p:nvSpPr>
          <p:spPr>
            <a:xfrm>
              <a:off x="6899174" y="4686500"/>
              <a:ext cx="29521" cy="29007"/>
            </a:xfrm>
            <a:custGeom>
              <a:avLst/>
              <a:gdLst/>
              <a:ahLst/>
              <a:cxnLst/>
              <a:rect l="l" t="t" r="r" b="b"/>
              <a:pathLst>
                <a:path w="919" h="903" extrusionOk="0">
                  <a:moveTo>
                    <a:pt x="159" y="404"/>
                  </a:moveTo>
                  <a:cubicBezTo>
                    <a:pt x="159" y="432"/>
                    <a:pt x="133" y="435"/>
                    <a:pt x="128" y="459"/>
                  </a:cubicBezTo>
                  <a:lnTo>
                    <a:pt x="128" y="459"/>
                  </a:lnTo>
                  <a:cubicBezTo>
                    <a:pt x="138" y="453"/>
                    <a:pt x="148" y="446"/>
                    <a:pt x="159" y="436"/>
                  </a:cubicBezTo>
                  <a:cubicBezTo>
                    <a:pt x="159" y="436"/>
                    <a:pt x="159" y="436"/>
                    <a:pt x="159" y="404"/>
                  </a:cubicBezTo>
                  <a:close/>
                  <a:moveTo>
                    <a:pt x="697" y="0"/>
                  </a:moveTo>
                  <a:cubicBezTo>
                    <a:pt x="665" y="0"/>
                    <a:pt x="634" y="8"/>
                    <a:pt x="602" y="24"/>
                  </a:cubicBezTo>
                  <a:lnTo>
                    <a:pt x="539" y="24"/>
                  </a:lnTo>
                  <a:cubicBezTo>
                    <a:pt x="507" y="56"/>
                    <a:pt x="475" y="87"/>
                    <a:pt x="475" y="119"/>
                  </a:cubicBezTo>
                  <a:cubicBezTo>
                    <a:pt x="444" y="119"/>
                    <a:pt x="444" y="150"/>
                    <a:pt x="444" y="151"/>
                  </a:cubicBezTo>
                  <a:lnTo>
                    <a:pt x="444" y="151"/>
                  </a:lnTo>
                  <a:cubicBezTo>
                    <a:pt x="444" y="119"/>
                    <a:pt x="475" y="119"/>
                    <a:pt x="475" y="87"/>
                  </a:cubicBezTo>
                  <a:lnTo>
                    <a:pt x="475" y="87"/>
                  </a:lnTo>
                  <a:cubicBezTo>
                    <a:pt x="380" y="246"/>
                    <a:pt x="254" y="341"/>
                    <a:pt x="127" y="467"/>
                  </a:cubicBezTo>
                  <a:cubicBezTo>
                    <a:pt x="127" y="464"/>
                    <a:pt x="127" y="461"/>
                    <a:pt x="128" y="459"/>
                  </a:cubicBezTo>
                  <a:lnTo>
                    <a:pt x="128" y="459"/>
                  </a:lnTo>
                  <a:cubicBezTo>
                    <a:pt x="106" y="471"/>
                    <a:pt x="85" y="477"/>
                    <a:pt x="63" y="499"/>
                  </a:cubicBezTo>
                  <a:cubicBezTo>
                    <a:pt x="63" y="531"/>
                    <a:pt x="32" y="562"/>
                    <a:pt x="32" y="594"/>
                  </a:cubicBezTo>
                  <a:cubicBezTo>
                    <a:pt x="0" y="657"/>
                    <a:pt x="32" y="721"/>
                    <a:pt x="63" y="784"/>
                  </a:cubicBezTo>
                  <a:cubicBezTo>
                    <a:pt x="95" y="816"/>
                    <a:pt x="127" y="879"/>
                    <a:pt x="190" y="879"/>
                  </a:cubicBezTo>
                  <a:cubicBezTo>
                    <a:pt x="222" y="895"/>
                    <a:pt x="261" y="903"/>
                    <a:pt x="297" y="903"/>
                  </a:cubicBezTo>
                  <a:cubicBezTo>
                    <a:pt x="333" y="903"/>
                    <a:pt x="364" y="895"/>
                    <a:pt x="380" y="879"/>
                  </a:cubicBezTo>
                  <a:cubicBezTo>
                    <a:pt x="475" y="784"/>
                    <a:pt x="570" y="721"/>
                    <a:pt x="665" y="626"/>
                  </a:cubicBezTo>
                  <a:cubicBezTo>
                    <a:pt x="729" y="562"/>
                    <a:pt x="824" y="467"/>
                    <a:pt x="887" y="372"/>
                  </a:cubicBezTo>
                  <a:cubicBezTo>
                    <a:pt x="919" y="341"/>
                    <a:pt x="919" y="309"/>
                    <a:pt x="919" y="277"/>
                  </a:cubicBezTo>
                  <a:cubicBezTo>
                    <a:pt x="919" y="246"/>
                    <a:pt x="919" y="214"/>
                    <a:pt x="919" y="182"/>
                  </a:cubicBezTo>
                  <a:cubicBezTo>
                    <a:pt x="887" y="119"/>
                    <a:pt x="855" y="56"/>
                    <a:pt x="792" y="24"/>
                  </a:cubicBezTo>
                  <a:cubicBezTo>
                    <a:pt x="760" y="8"/>
                    <a:pt x="729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27"/>
            <p:cNvSpPr/>
            <p:nvPr/>
          </p:nvSpPr>
          <p:spPr>
            <a:xfrm>
              <a:off x="6925611" y="4832725"/>
              <a:ext cx="55990" cy="15290"/>
            </a:xfrm>
            <a:custGeom>
              <a:avLst/>
              <a:gdLst/>
              <a:ahLst/>
              <a:cxnLst/>
              <a:rect l="l" t="t" r="r" b="b"/>
              <a:pathLst>
                <a:path w="1743" h="476" extrusionOk="0">
                  <a:moveTo>
                    <a:pt x="254" y="1"/>
                  </a:moveTo>
                  <a:cubicBezTo>
                    <a:pt x="127" y="1"/>
                    <a:pt x="1" y="96"/>
                    <a:pt x="32" y="254"/>
                  </a:cubicBezTo>
                  <a:cubicBezTo>
                    <a:pt x="32" y="381"/>
                    <a:pt x="127" y="476"/>
                    <a:pt x="254" y="476"/>
                  </a:cubicBezTo>
                  <a:lnTo>
                    <a:pt x="1489" y="476"/>
                  </a:lnTo>
                  <a:cubicBezTo>
                    <a:pt x="1616" y="476"/>
                    <a:pt x="1742" y="381"/>
                    <a:pt x="1742" y="254"/>
                  </a:cubicBezTo>
                  <a:cubicBezTo>
                    <a:pt x="1742" y="96"/>
                    <a:pt x="1647" y="1"/>
                    <a:pt x="1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27"/>
            <p:cNvSpPr/>
            <p:nvPr/>
          </p:nvSpPr>
          <p:spPr>
            <a:xfrm>
              <a:off x="7154522" y="4673619"/>
              <a:ext cx="34596" cy="34275"/>
            </a:xfrm>
            <a:custGeom>
              <a:avLst/>
              <a:gdLst/>
              <a:ahLst/>
              <a:cxnLst/>
              <a:rect l="l" t="t" r="r" b="b"/>
              <a:pathLst>
                <a:path w="1077" h="1067" extrusionOk="0">
                  <a:moveTo>
                    <a:pt x="874" y="1"/>
                  </a:moveTo>
                  <a:cubicBezTo>
                    <a:pt x="857" y="1"/>
                    <a:pt x="840" y="5"/>
                    <a:pt x="823" y="13"/>
                  </a:cubicBezTo>
                  <a:lnTo>
                    <a:pt x="760" y="13"/>
                  </a:lnTo>
                  <a:cubicBezTo>
                    <a:pt x="728" y="13"/>
                    <a:pt x="697" y="45"/>
                    <a:pt x="665" y="77"/>
                  </a:cubicBezTo>
                  <a:cubicBezTo>
                    <a:pt x="443" y="235"/>
                    <a:pt x="253" y="457"/>
                    <a:pt x="63" y="647"/>
                  </a:cubicBezTo>
                  <a:cubicBezTo>
                    <a:pt x="32" y="678"/>
                    <a:pt x="0" y="742"/>
                    <a:pt x="0" y="805"/>
                  </a:cubicBezTo>
                  <a:cubicBezTo>
                    <a:pt x="0" y="868"/>
                    <a:pt x="32" y="963"/>
                    <a:pt x="63" y="995"/>
                  </a:cubicBezTo>
                  <a:cubicBezTo>
                    <a:pt x="127" y="1042"/>
                    <a:pt x="198" y="1066"/>
                    <a:pt x="265" y="1066"/>
                  </a:cubicBezTo>
                  <a:cubicBezTo>
                    <a:pt x="333" y="1066"/>
                    <a:pt x="396" y="1042"/>
                    <a:pt x="443" y="995"/>
                  </a:cubicBezTo>
                  <a:cubicBezTo>
                    <a:pt x="633" y="805"/>
                    <a:pt x="792" y="583"/>
                    <a:pt x="1014" y="425"/>
                  </a:cubicBezTo>
                  <a:cubicBezTo>
                    <a:pt x="1045" y="393"/>
                    <a:pt x="1077" y="298"/>
                    <a:pt x="1077" y="235"/>
                  </a:cubicBezTo>
                  <a:cubicBezTo>
                    <a:pt x="1077" y="172"/>
                    <a:pt x="1045" y="108"/>
                    <a:pt x="1014" y="77"/>
                  </a:cubicBezTo>
                  <a:cubicBezTo>
                    <a:pt x="967" y="30"/>
                    <a:pt x="921" y="1"/>
                    <a:pt x="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7"/>
            <p:cNvSpPr/>
            <p:nvPr/>
          </p:nvSpPr>
          <p:spPr>
            <a:xfrm>
              <a:off x="7167724" y="4789230"/>
              <a:ext cx="40731" cy="25409"/>
            </a:xfrm>
            <a:custGeom>
              <a:avLst/>
              <a:gdLst/>
              <a:ahLst/>
              <a:cxnLst/>
              <a:rect l="l" t="t" r="r" b="b"/>
              <a:pathLst>
                <a:path w="1268" h="791" extrusionOk="0">
                  <a:moveTo>
                    <a:pt x="286" y="1"/>
                  </a:moveTo>
                  <a:cubicBezTo>
                    <a:pt x="254" y="1"/>
                    <a:pt x="222" y="9"/>
                    <a:pt x="191" y="24"/>
                  </a:cubicBezTo>
                  <a:cubicBezTo>
                    <a:pt x="127" y="24"/>
                    <a:pt x="64" y="56"/>
                    <a:pt x="32" y="119"/>
                  </a:cubicBezTo>
                  <a:cubicBezTo>
                    <a:pt x="1" y="246"/>
                    <a:pt x="1" y="404"/>
                    <a:pt x="127" y="468"/>
                  </a:cubicBezTo>
                  <a:cubicBezTo>
                    <a:pt x="381" y="594"/>
                    <a:pt x="666" y="689"/>
                    <a:pt x="919" y="784"/>
                  </a:cubicBezTo>
                  <a:cubicBezTo>
                    <a:pt x="936" y="789"/>
                    <a:pt x="953" y="791"/>
                    <a:pt x="970" y="791"/>
                  </a:cubicBezTo>
                  <a:cubicBezTo>
                    <a:pt x="1085" y="791"/>
                    <a:pt x="1208" y="704"/>
                    <a:pt x="1236" y="594"/>
                  </a:cubicBezTo>
                  <a:cubicBezTo>
                    <a:pt x="1268" y="468"/>
                    <a:pt x="1204" y="341"/>
                    <a:pt x="1046" y="309"/>
                  </a:cubicBezTo>
                  <a:cubicBezTo>
                    <a:pt x="888" y="246"/>
                    <a:pt x="698" y="183"/>
                    <a:pt x="508" y="88"/>
                  </a:cubicBezTo>
                  <a:lnTo>
                    <a:pt x="508" y="88"/>
                  </a:lnTo>
                  <a:cubicBezTo>
                    <a:pt x="465" y="67"/>
                    <a:pt x="423" y="46"/>
                    <a:pt x="381" y="24"/>
                  </a:cubicBezTo>
                  <a:cubicBezTo>
                    <a:pt x="349" y="9"/>
                    <a:pt x="317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7191142" y="4945637"/>
              <a:ext cx="24445" cy="33022"/>
            </a:xfrm>
            <a:custGeom>
              <a:avLst/>
              <a:gdLst/>
              <a:ahLst/>
              <a:cxnLst/>
              <a:rect l="l" t="t" r="r" b="b"/>
              <a:pathLst>
                <a:path w="761" h="1028" extrusionOk="0">
                  <a:moveTo>
                    <a:pt x="444" y="1"/>
                  </a:moveTo>
                  <a:cubicBezTo>
                    <a:pt x="380" y="32"/>
                    <a:pt x="317" y="64"/>
                    <a:pt x="285" y="127"/>
                  </a:cubicBezTo>
                  <a:cubicBezTo>
                    <a:pt x="222" y="286"/>
                    <a:pt x="127" y="476"/>
                    <a:pt x="64" y="666"/>
                  </a:cubicBezTo>
                  <a:cubicBezTo>
                    <a:pt x="32" y="697"/>
                    <a:pt x="0" y="792"/>
                    <a:pt x="32" y="856"/>
                  </a:cubicBezTo>
                  <a:cubicBezTo>
                    <a:pt x="32" y="888"/>
                    <a:pt x="95" y="951"/>
                    <a:pt x="159" y="983"/>
                  </a:cubicBezTo>
                  <a:cubicBezTo>
                    <a:pt x="181" y="1005"/>
                    <a:pt x="235" y="1027"/>
                    <a:pt x="287" y="1027"/>
                  </a:cubicBezTo>
                  <a:cubicBezTo>
                    <a:pt x="309" y="1027"/>
                    <a:pt x="330" y="1023"/>
                    <a:pt x="349" y="1014"/>
                  </a:cubicBezTo>
                  <a:cubicBezTo>
                    <a:pt x="380" y="983"/>
                    <a:pt x="444" y="951"/>
                    <a:pt x="475" y="888"/>
                  </a:cubicBezTo>
                  <a:cubicBezTo>
                    <a:pt x="570" y="729"/>
                    <a:pt x="634" y="539"/>
                    <a:pt x="729" y="381"/>
                  </a:cubicBezTo>
                  <a:cubicBezTo>
                    <a:pt x="760" y="317"/>
                    <a:pt x="760" y="254"/>
                    <a:pt x="760" y="191"/>
                  </a:cubicBezTo>
                  <a:cubicBezTo>
                    <a:pt x="729" y="127"/>
                    <a:pt x="697" y="64"/>
                    <a:pt x="634" y="32"/>
                  </a:cubicBezTo>
                  <a:cubicBezTo>
                    <a:pt x="570" y="1"/>
                    <a:pt x="507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7325417" y="4931214"/>
              <a:ext cx="37680" cy="22614"/>
            </a:xfrm>
            <a:custGeom>
              <a:avLst/>
              <a:gdLst/>
              <a:ahLst/>
              <a:cxnLst/>
              <a:rect l="l" t="t" r="r" b="b"/>
              <a:pathLst>
                <a:path w="1173" h="704" extrusionOk="0">
                  <a:moveTo>
                    <a:pt x="266" y="0"/>
                  </a:moveTo>
                  <a:cubicBezTo>
                    <a:pt x="152" y="0"/>
                    <a:pt x="32" y="86"/>
                    <a:pt x="32" y="196"/>
                  </a:cubicBezTo>
                  <a:cubicBezTo>
                    <a:pt x="0" y="323"/>
                    <a:pt x="64" y="450"/>
                    <a:pt x="191" y="481"/>
                  </a:cubicBezTo>
                  <a:cubicBezTo>
                    <a:pt x="412" y="545"/>
                    <a:pt x="634" y="608"/>
                    <a:pt x="856" y="703"/>
                  </a:cubicBezTo>
                  <a:cubicBezTo>
                    <a:pt x="919" y="703"/>
                    <a:pt x="982" y="703"/>
                    <a:pt x="1046" y="671"/>
                  </a:cubicBezTo>
                  <a:cubicBezTo>
                    <a:pt x="1077" y="640"/>
                    <a:pt x="1141" y="576"/>
                    <a:pt x="1141" y="513"/>
                  </a:cubicBezTo>
                  <a:cubicBezTo>
                    <a:pt x="1172" y="450"/>
                    <a:pt x="1172" y="386"/>
                    <a:pt x="1141" y="323"/>
                  </a:cubicBezTo>
                  <a:cubicBezTo>
                    <a:pt x="1109" y="323"/>
                    <a:pt x="1109" y="291"/>
                    <a:pt x="1077" y="291"/>
                  </a:cubicBezTo>
                  <a:cubicBezTo>
                    <a:pt x="1046" y="260"/>
                    <a:pt x="1014" y="228"/>
                    <a:pt x="982" y="228"/>
                  </a:cubicBezTo>
                  <a:cubicBezTo>
                    <a:pt x="761" y="133"/>
                    <a:pt x="539" y="70"/>
                    <a:pt x="317" y="6"/>
                  </a:cubicBezTo>
                  <a:cubicBezTo>
                    <a:pt x="301" y="2"/>
                    <a:pt x="283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7460720" y="4693086"/>
              <a:ext cx="35624" cy="47349"/>
            </a:xfrm>
            <a:custGeom>
              <a:avLst/>
              <a:gdLst/>
              <a:ahLst/>
              <a:cxnLst/>
              <a:rect l="l" t="t" r="r" b="b"/>
              <a:pathLst>
                <a:path w="1109" h="1474" extrusionOk="0">
                  <a:moveTo>
                    <a:pt x="840" y="1"/>
                  </a:moveTo>
                  <a:cubicBezTo>
                    <a:pt x="776" y="1"/>
                    <a:pt x="713" y="25"/>
                    <a:pt x="666" y="72"/>
                  </a:cubicBezTo>
                  <a:cubicBezTo>
                    <a:pt x="381" y="389"/>
                    <a:pt x="159" y="769"/>
                    <a:pt x="32" y="1181"/>
                  </a:cubicBezTo>
                  <a:cubicBezTo>
                    <a:pt x="0" y="1276"/>
                    <a:pt x="64" y="1434"/>
                    <a:pt x="190" y="1466"/>
                  </a:cubicBezTo>
                  <a:cubicBezTo>
                    <a:pt x="218" y="1471"/>
                    <a:pt x="244" y="1474"/>
                    <a:pt x="269" y="1474"/>
                  </a:cubicBezTo>
                  <a:cubicBezTo>
                    <a:pt x="390" y="1474"/>
                    <a:pt x="481" y="1412"/>
                    <a:pt x="507" y="1307"/>
                  </a:cubicBezTo>
                  <a:cubicBezTo>
                    <a:pt x="539" y="1244"/>
                    <a:pt x="539" y="1212"/>
                    <a:pt x="571" y="1181"/>
                  </a:cubicBezTo>
                  <a:cubicBezTo>
                    <a:pt x="571" y="1149"/>
                    <a:pt x="571" y="1149"/>
                    <a:pt x="571" y="1149"/>
                  </a:cubicBezTo>
                  <a:cubicBezTo>
                    <a:pt x="571" y="1117"/>
                    <a:pt x="571" y="1117"/>
                    <a:pt x="602" y="1086"/>
                  </a:cubicBezTo>
                  <a:cubicBezTo>
                    <a:pt x="634" y="991"/>
                    <a:pt x="666" y="896"/>
                    <a:pt x="729" y="832"/>
                  </a:cubicBezTo>
                  <a:cubicBezTo>
                    <a:pt x="761" y="769"/>
                    <a:pt x="824" y="674"/>
                    <a:pt x="856" y="611"/>
                  </a:cubicBezTo>
                  <a:cubicBezTo>
                    <a:pt x="887" y="579"/>
                    <a:pt x="887" y="579"/>
                    <a:pt x="919" y="547"/>
                  </a:cubicBezTo>
                  <a:cubicBezTo>
                    <a:pt x="887" y="547"/>
                    <a:pt x="919" y="547"/>
                    <a:pt x="919" y="516"/>
                  </a:cubicBezTo>
                  <a:cubicBezTo>
                    <a:pt x="951" y="484"/>
                    <a:pt x="982" y="452"/>
                    <a:pt x="1014" y="421"/>
                  </a:cubicBezTo>
                  <a:cubicBezTo>
                    <a:pt x="1109" y="326"/>
                    <a:pt x="1109" y="167"/>
                    <a:pt x="1014" y="72"/>
                  </a:cubicBezTo>
                  <a:cubicBezTo>
                    <a:pt x="966" y="25"/>
                    <a:pt x="903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7413917" y="4598322"/>
              <a:ext cx="34628" cy="21233"/>
            </a:xfrm>
            <a:custGeom>
              <a:avLst/>
              <a:gdLst/>
              <a:ahLst/>
              <a:cxnLst/>
              <a:rect l="l" t="t" r="r" b="b"/>
              <a:pathLst>
                <a:path w="1078" h="661" extrusionOk="0">
                  <a:moveTo>
                    <a:pt x="262" y="1"/>
                  </a:moveTo>
                  <a:cubicBezTo>
                    <a:pt x="217" y="1"/>
                    <a:pt x="172" y="23"/>
                    <a:pt x="127" y="45"/>
                  </a:cubicBezTo>
                  <a:cubicBezTo>
                    <a:pt x="64" y="77"/>
                    <a:pt x="32" y="140"/>
                    <a:pt x="1" y="172"/>
                  </a:cubicBezTo>
                  <a:cubicBezTo>
                    <a:pt x="1" y="235"/>
                    <a:pt x="1" y="330"/>
                    <a:pt x="32" y="362"/>
                  </a:cubicBezTo>
                  <a:cubicBezTo>
                    <a:pt x="64" y="394"/>
                    <a:pt x="64" y="394"/>
                    <a:pt x="64" y="425"/>
                  </a:cubicBezTo>
                  <a:cubicBezTo>
                    <a:pt x="96" y="457"/>
                    <a:pt x="127" y="489"/>
                    <a:pt x="191" y="489"/>
                  </a:cubicBezTo>
                  <a:cubicBezTo>
                    <a:pt x="381" y="552"/>
                    <a:pt x="571" y="615"/>
                    <a:pt x="761" y="647"/>
                  </a:cubicBezTo>
                  <a:cubicBezTo>
                    <a:pt x="779" y="656"/>
                    <a:pt x="798" y="660"/>
                    <a:pt x="816" y="660"/>
                  </a:cubicBezTo>
                  <a:cubicBezTo>
                    <a:pt x="861" y="660"/>
                    <a:pt x="906" y="638"/>
                    <a:pt x="951" y="615"/>
                  </a:cubicBezTo>
                  <a:cubicBezTo>
                    <a:pt x="1014" y="584"/>
                    <a:pt x="1046" y="552"/>
                    <a:pt x="1077" y="489"/>
                  </a:cubicBezTo>
                  <a:cubicBezTo>
                    <a:pt x="1077" y="425"/>
                    <a:pt x="1077" y="362"/>
                    <a:pt x="1046" y="299"/>
                  </a:cubicBezTo>
                  <a:cubicBezTo>
                    <a:pt x="1014" y="235"/>
                    <a:pt x="951" y="204"/>
                    <a:pt x="887" y="172"/>
                  </a:cubicBezTo>
                  <a:cubicBezTo>
                    <a:pt x="697" y="140"/>
                    <a:pt x="507" y="77"/>
                    <a:pt x="317" y="14"/>
                  </a:cubicBezTo>
                  <a:cubicBezTo>
                    <a:pt x="299" y="4"/>
                    <a:pt x="280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27"/>
            <p:cNvSpPr/>
            <p:nvPr/>
          </p:nvSpPr>
          <p:spPr>
            <a:xfrm>
              <a:off x="7422076" y="4433756"/>
              <a:ext cx="22389" cy="41342"/>
            </a:xfrm>
            <a:custGeom>
              <a:avLst/>
              <a:gdLst/>
              <a:ahLst/>
              <a:cxnLst/>
              <a:rect l="l" t="t" r="r" b="b"/>
              <a:pathLst>
                <a:path w="697" h="1287" extrusionOk="0">
                  <a:moveTo>
                    <a:pt x="425" y="0"/>
                  </a:moveTo>
                  <a:cubicBezTo>
                    <a:pt x="316" y="0"/>
                    <a:pt x="213" y="86"/>
                    <a:pt x="158" y="196"/>
                  </a:cubicBezTo>
                  <a:cubicBezTo>
                    <a:pt x="95" y="450"/>
                    <a:pt x="63" y="703"/>
                    <a:pt x="0" y="956"/>
                  </a:cubicBezTo>
                  <a:cubicBezTo>
                    <a:pt x="0" y="1051"/>
                    <a:pt x="0" y="1115"/>
                    <a:pt x="32" y="1146"/>
                  </a:cubicBezTo>
                  <a:cubicBezTo>
                    <a:pt x="63" y="1210"/>
                    <a:pt x="127" y="1273"/>
                    <a:pt x="190" y="1273"/>
                  </a:cubicBezTo>
                  <a:cubicBezTo>
                    <a:pt x="209" y="1282"/>
                    <a:pt x="227" y="1286"/>
                    <a:pt x="246" y="1286"/>
                  </a:cubicBezTo>
                  <a:cubicBezTo>
                    <a:pt x="291" y="1286"/>
                    <a:pt x="335" y="1264"/>
                    <a:pt x="380" y="1241"/>
                  </a:cubicBezTo>
                  <a:cubicBezTo>
                    <a:pt x="412" y="1210"/>
                    <a:pt x="475" y="1178"/>
                    <a:pt x="475" y="1115"/>
                  </a:cubicBezTo>
                  <a:cubicBezTo>
                    <a:pt x="538" y="830"/>
                    <a:pt x="570" y="576"/>
                    <a:pt x="633" y="323"/>
                  </a:cubicBezTo>
                  <a:cubicBezTo>
                    <a:pt x="697" y="196"/>
                    <a:pt x="602" y="38"/>
                    <a:pt x="475" y="6"/>
                  </a:cubicBezTo>
                  <a:cubicBezTo>
                    <a:pt x="458" y="2"/>
                    <a:pt x="442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27"/>
            <p:cNvSpPr/>
            <p:nvPr/>
          </p:nvSpPr>
          <p:spPr>
            <a:xfrm>
              <a:off x="7274566" y="4379018"/>
              <a:ext cx="41727" cy="28942"/>
            </a:xfrm>
            <a:custGeom>
              <a:avLst/>
              <a:gdLst/>
              <a:ahLst/>
              <a:cxnLst/>
              <a:rect l="l" t="t" r="r" b="b"/>
              <a:pathLst>
                <a:path w="1299" h="901" extrusionOk="0">
                  <a:moveTo>
                    <a:pt x="293" y="0"/>
                  </a:moveTo>
                  <a:cubicBezTo>
                    <a:pt x="204" y="0"/>
                    <a:pt x="106" y="42"/>
                    <a:pt x="63" y="127"/>
                  </a:cubicBezTo>
                  <a:cubicBezTo>
                    <a:pt x="0" y="254"/>
                    <a:pt x="63" y="380"/>
                    <a:pt x="158" y="444"/>
                  </a:cubicBezTo>
                  <a:cubicBezTo>
                    <a:pt x="412" y="602"/>
                    <a:pt x="665" y="729"/>
                    <a:pt x="887" y="855"/>
                  </a:cubicBezTo>
                  <a:cubicBezTo>
                    <a:pt x="932" y="878"/>
                    <a:pt x="976" y="900"/>
                    <a:pt x="1021" y="900"/>
                  </a:cubicBezTo>
                  <a:cubicBezTo>
                    <a:pt x="1040" y="900"/>
                    <a:pt x="1058" y="896"/>
                    <a:pt x="1077" y="887"/>
                  </a:cubicBezTo>
                  <a:cubicBezTo>
                    <a:pt x="1140" y="887"/>
                    <a:pt x="1203" y="824"/>
                    <a:pt x="1235" y="792"/>
                  </a:cubicBezTo>
                  <a:cubicBezTo>
                    <a:pt x="1298" y="665"/>
                    <a:pt x="1267" y="507"/>
                    <a:pt x="1140" y="444"/>
                  </a:cubicBezTo>
                  <a:cubicBezTo>
                    <a:pt x="887" y="317"/>
                    <a:pt x="633" y="190"/>
                    <a:pt x="412" y="32"/>
                  </a:cubicBezTo>
                  <a:cubicBezTo>
                    <a:pt x="380" y="11"/>
                    <a:pt x="338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06" name="Google Shape;1306;p27"/>
          <p:cNvGrpSpPr/>
          <p:nvPr/>
        </p:nvGrpSpPr>
        <p:grpSpPr>
          <a:xfrm>
            <a:off x="7973753" y="3812953"/>
            <a:ext cx="827103" cy="656105"/>
            <a:chOff x="7973752" y="3812952"/>
            <a:chExt cx="827103" cy="656105"/>
          </a:xfrm>
        </p:grpSpPr>
        <p:sp>
          <p:nvSpPr>
            <p:cNvPr id="1307" name="Google Shape;1307;p27"/>
            <p:cNvSpPr/>
            <p:nvPr/>
          </p:nvSpPr>
          <p:spPr>
            <a:xfrm>
              <a:off x="8556660" y="3812952"/>
              <a:ext cx="244195" cy="196943"/>
            </a:xfrm>
            <a:custGeom>
              <a:avLst/>
              <a:gdLst/>
              <a:ahLst/>
              <a:cxnLst/>
              <a:rect l="l" t="t" r="r" b="b"/>
              <a:pathLst>
                <a:path w="7602" h="6131" extrusionOk="0">
                  <a:moveTo>
                    <a:pt x="7601" y="0"/>
                  </a:moveTo>
                  <a:cubicBezTo>
                    <a:pt x="6931" y="865"/>
                    <a:pt x="5996" y="1065"/>
                    <a:pt x="5016" y="1065"/>
                  </a:cubicBezTo>
                  <a:cubicBezTo>
                    <a:pt x="4560" y="1065"/>
                    <a:pt x="4095" y="1022"/>
                    <a:pt x="3643" y="982"/>
                  </a:cubicBezTo>
                  <a:cubicBezTo>
                    <a:pt x="3517" y="969"/>
                    <a:pt x="3393" y="962"/>
                    <a:pt x="3270" y="962"/>
                  </a:cubicBezTo>
                  <a:cubicBezTo>
                    <a:pt x="1624" y="962"/>
                    <a:pt x="237" y="2121"/>
                    <a:pt x="1" y="3800"/>
                  </a:cubicBezTo>
                  <a:lnTo>
                    <a:pt x="1426" y="6081"/>
                  </a:lnTo>
                  <a:cubicBezTo>
                    <a:pt x="1596" y="6115"/>
                    <a:pt x="1766" y="6131"/>
                    <a:pt x="1934" y="6131"/>
                  </a:cubicBezTo>
                  <a:cubicBezTo>
                    <a:pt x="3172" y="6131"/>
                    <a:pt x="4330" y="5266"/>
                    <a:pt x="5195" y="4402"/>
                  </a:cubicBezTo>
                  <a:cubicBezTo>
                    <a:pt x="6461" y="3167"/>
                    <a:pt x="7221" y="1742"/>
                    <a:pt x="7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8569059" y="3826219"/>
              <a:ext cx="231539" cy="142463"/>
            </a:xfrm>
            <a:custGeom>
              <a:avLst/>
              <a:gdLst/>
              <a:ahLst/>
              <a:cxnLst/>
              <a:rect l="l" t="t" r="r" b="b"/>
              <a:pathLst>
                <a:path w="7208" h="4435" extrusionOk="0">
                  <a:moveTo>
                    <a:pt x="6860" y="0"/>
                  </a:moveTo>
                  <a:cubicBezTo>
                    <a:pt x="6786" y="0"/>
                    <a:pt x="6716" y="37"/>
                    <a:pt x="6677" y="125"/>
                  </a:cubicBezTo>
                  <a:cubicBezTo>
                    <a:pt x="6392" y="759"/>
                    <a:pt x="5695" y="1107"/>
                    <a:pt x="5062" y="1329"/>
                  </a:cubicBezTo>
                  <a:cubicBezTo>
                    <a:pt x="4460" y="1551"/>
                    <a:pt x="3795" y="1677"/>
                    <a:pt x="3162" y="1836"/>
                  </a:cubicBezTo>
                  <a:cubicBezTo>
                    <a:pt x="1832" y="2184"/>
                    <a:pt x="502" y="2691"/>
                    <a:pt x="58" y="4147"/>
                  </a:cubicBezTo>
                  <a:cubicBezTo>
                    <a:pt x="1" y="4320"/>
                    <a:pt x="152" y="4435"/>
                    <a:pt x="302" y="4435"/>
                  </a:cubicBezTo>
                  <a:cubicBezTo>
                    <a:pt x="399" y="4435"/>
                    <a:pt x="496" y="4386"/>
                    <a:pt x="533" y="4274"/>
                  </a:cubicBezTo>
                  <a:cubicBezTo>
                    <a:pt x="1008" y="2786"/>
                    <a:pt x="2560" y="2501"/>
                    <a:pt x="3890" y="2152"/>
                  </a:cubicBezTo>
                  <a:cubicBezTo>
                    <a:pt x="4999" y="1899"/>
                    <a:pt x="6582" y="1551"/>
                    <a:pt x="7120" y="379"/>
                  </a:cubicBezTo>
                  <a:cubicBezTo>
                    <a:pt x="7208" y="182"/>
                    <a:pt x="7024" y="0"/>
                    <a:pt x="6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8591481" y="3826379"/>
              <a:ext cx="208154" cy="173558"/>
            </a:xfrm>
            <a:custGeom>
              <a:avLst/>
              <a:gdLst/>
              <a:ahLst/>
              <a:cxnLst/>
              <a:rect l="l" t="t" r="r" b="b"/>
              <a:pathLst>
                <a:path w="6480" h="5403" extrusionOk="0">
                  <a:moveTo>
                    <a:pt x="6186" y="0"/>
                  </a:moveTo>
                  <a:cubicBezTo>
                    <a:pt x="6086" y="0"/>
                    <a:pt x="5986" y="56"/>
                    <a:pt x="5947" y="184"/>
                  </a:cubicBezTo>
                  <a:cubicBezTo>
                    <a:pt x="5821" y="817"/>
                    <a:pt x="5219" y="1324"/>
                    <a:pt x="4776" y="1736"/>
                  </a:cubicBezTo>
                  <a:cubicBezTo>
                    <a:pt x="4301" y="2147"/>
                    <a:pt x="3794" y="2559"/>
                    <a:pt x="3224" y="2876"/>
                  </a:cubicBezTo>
                  <a:cubicBezTo>
                    <a:pt x="2084" y="3477"/>
                    <a:pt x="595" y="3762"/>
                    <a:pt x="57" y="5092"/>
                  </a:cubicBezTo>
                  <a:cubicBezTo>
                    <a:pt x="0" y="5281"/>
                    <a:pt x="146" y="5403"/>
                    <a:pt x="300" y="5403"/>
                  </a:cubicBezTo>
                  <a:cubicBezTo>
                    <a:pt x="405" y="5403"/>
                    <a:pt x="513" y="5347"/>
                    <a:pt x="564" y="5219"/>
                  </a:cubicBezTo>
                  <a:cubicBezTo>
                    <a:pt x="817" y="4586"/>
                    <a:pt x="1450" y="4206"/>
                    <a:pt x="2052" y="3921"/>
                  </a:cubicBezTo>
                  <a:cubicBezTo>
                    <a:pt x="2654" y="3667"/>
                    <a:pt x="3256" y="3446"/>
                    <a:pt x="3826" y="3097"/>
                  </a:cubicBezTo>
                  <a:cubicBezTo>
                    <a:pt x="4364" y="2749"/>
                    <a:pt x="4902" y="2306"/>
                    <a:pt x="5346" y="1862"/>
                  </a:cubicBezTo>
                  <a:cubicBezTo>
                    <a:pt x="5789" y="1451"/>
                    <a:pt x="6296" y="912"/>
                    <a:pt x="6422" y="310"/>
                  </a:cubicBezTo>
                  <a:cubicBezTo>
                    <a:pt x="6479" y="122"/>
                    <a:pt x="6333" y="0"/>
                    <a:pt x="6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7"/>
            <p:cNvSpPr/>
            <p:nvPr/>
          </p:nvSpPr>
          <p:spPr>
            <a:xfrm>
              <a:off x="7973752" y="3968460"/>
              <a:ext cx="588548" cy="500597"/>
            </a:xfrm>
            <a:custGeom>
              <a:avLst/>
              <a:gdLst/>
              <a:ahLst/>
              <a:cxnLst/>
              <a:rect l="l" t="t" r="r" b="b"/>
              <a:pathLst>
                <a:path w="18322" h="15584" extrusionOk="0">
                  <a:moveTo>
                    <a:pt x="16902" y="1"/>
                  </a:moveTo>
                  <a:cubicBezTo>
                    <a:pt x="16864" y="1"/>
                    <a:pt x="16825" y="11"/>
                    <a:pt x="16785" y="36"/>
                  </a:cubicBezTo>
                  <a:cubicBezTo>
                    <a:pt x="13745" y="2031"/>
                    <a:pt x="10705" y="4058"/>
                    <a:pt x="7823" y="6307"/>
                  </a:cubicBezTo>
                  <a:cubicBezTo>
                    <a:pt x="6366" y="7415"/>
                    <a:pt x="4973" y="8587"/>
                    <a:pt x="3674" y="9822"/>
                  </a:cubicBezTo>
                  <a:cubicBezTo>
                    <a:pt x="2787" y="10677"/>
                    <a:pt x="1869" y="11437"/>
                    <a:pt x="1141" y="12419"/>
                  </a:cubicBezTo>
                  <a:cubicBezTo>
                    <a:pt x="602" y="13179"/>
                    <a:pt x="0" y="14255"/>
                    <a:pt x="666" y="15110"/>
                  </a:cubicBezTo>
                  <a:cubicBezTo>
                    <a:pt x="944" y="15463"/>
                    <a:pt x="1339" y="15584"/>
                    <a:pt x="1755" y="15584"/>
                  </a:cubicBezTo>
                  <a:cubicBezTo>
                    <a:pt x="2236" y="15584"/>
                    <a:pt x="2745" y="15422"/>
                    <a:pt x="3136" y="15269"/>
                  </a:cubicBezTo>
                  <a:cubicBezTo>
                    <a:pt x="4244" y="14825"/>
                    <a:pt x="5226" y="14160"/>
                    <a:pt x="6176" y="13495"/>
                  </a:cubicBezTo>
                  <a:cubicBezTo>
                    <a:pt x="7538" y="12514"/>
                    <a:pt x="8868" y="11437"/>
                    <a:pt x="10103" y="10328"/>
                  </a:cubicBezTo>
                  <a:cubicBezTo>
                    <a:pt x="13016" y="7700"/>
                    <a:pt x="15645" y="4818"/>
                    <a:pt x="18179" y="1841"/>
                  </a:cubicBezTo>
                  <a:cubicBezTo>
                    <a:pt x="18322" y="1650"/>
                    <a:pt x="18159" y="1405"/>
                    <a:pt x="17988" y="1405"/>
                  </a:cubicBezTo>
                  <a:cubicBezTo>
                    <a:pt x="17933" y="1405"/>
                    <a:pt x="17877" y="1431"/>
                    <a:pt x="17830" y="1493"/>
                  </a:cubicBezTo>
                  <a:cubicBezTo>
                    <a:pt x="15772" y="3900"/>
                    <a:pt x="13650" y="6275"/>
                    <a:pt x="11370" y="8460"/>
                  </a:cubicBezTo>
                  <a:cubicBezTo>
                    <a:pt x="9185" y="10582"/>
                    <a:pt x="6873" y="12577"/>
                    <a:pt x="4307" y="14129"/>
                  </a:cubicBezTo>
                  <a:cubicBezTo>
                    <a:pt x="3604" y="14568"/>
                    <a:pt x="2684" y="15089"/>
                    <a:pt x="1848" y="15089"/>
                  </a:cubicBezTo>
                  <a:cubicBezTo>
                    <a:pt x="1780" y="15089"/>
                    <a:pt x="1713" y="15086"/>
                    <a:pt x="1647" y="15079"/>
                  </a:cubicBezTo>
                  <a:cubicBezTo>
                    <a:pt x="285" y="14952"/>
                    <a:pt x="1077" y="13337"/>
                    <a:pt x="1552" y="12735"/>
                  </a:cubicBezTo>
                  <a:cubicBezTo>
                    <a:pt x="2186" y="11849"/>
                    <a:pt x="3041" y="11120"/>
                    <a:pt x="3832" y="10360"/>
                  </a:cubicBezTo>
                  <a:cubicBezTo>
                    <a:pt x="5036" y="9220"/>
                    <a:pt x="6303" y="8112"/>
                    <a:pt x="7601" y="7098"/>
                  </a:cubicBezTo>
                  <a:cubicBezTo>
                    <a:pt x="10610" y="4691"/>
                    <a:pt x="13840" y="2570"/>
                    <a:pt x="17038" y="479"/>
                  </a:cubicBezTo>
                  <a:cubicBezTo>
                    <a:pt x="17252" y="319"/>
                    <a:pt x="17105" y="1"/>
                    <a:pt x="16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8510884" y="3936658"/>
              <a:ext cx="98712" cy="102824"/>
            </a:xfrm>
            <a:custGeom>
              <a:avLst/>
              <a:gdLst/>
              <a:ahLst/>
              <a:cxnLst/>
              <a:rect l="l" t="t" r="r" b="b"/>
              <a:pathLst>
                <a:path w="3073" h="3201" extrusionOk="0">
                  <a:moveTo>
                    <a:pt x="1299" y="488"/>
                  </a:moveTo>
                  <a:cubicBezTo>
                    <a:pt x="1320" y="498"/>
                    <a:pt x="1324" y="502"/>
                    <a:pt x="1319" y="502"/>
                  </a:cubicBezTo>
                  <a:cubicBezTo>
                    <a:pt x="1314" y="502"/>
                    <a:pt x="1299" y="498"/>
                    <a:pt x="1287" y="494"/>
                  </a:cubicBezTo>
                  <a:lnTo>
                    <a:pt x="1287" y="494"/>
                  </a:lnTo>
                  <a:cubicBezTo>
                    <a:pt x="1291" y="492"/>
                    <a:pt x="1295" y="490"/>
                    <a:pt x="1299" y="488"/>
                  </a:cubicBezTo>
                  <a:close/>
                  <a:moveTo>
                    <a:pt x="1265" y="506"/>
                  </a:moveTo>
                  <a:cubicBezTo>
                    <a:pt x="1311" y="540"/>
                    <a:pt x="1342" y="588"/>
                    <a:pt x="1394" y="614"/>
                  </a:cubicBezTo>
                  <a:cubicBezTo>
                    <a:pt x="1806" y="963"/>
                    <a:pt x="2154" y="1406"/>
                    <a:pt x="2408" y="1881"/>
                  </a:cubicBezTo>
                  <a:cubicBezTo>
                    <a:pt x="2439" y="1913"/>
                    <a:pt x="2471" y="1976"/>
                    <a:pt x="2503" y="2039"/>
                  </a:cubicBezTo>
                  <a:cubicBezTo>
                    <a:pt x="2503" y="2039"/>
                    <a:pt x="2526" y="2063"/>
                    <a:pt x="2533" y="2090"/>
                  </a:cubicBezTo>
                  <a:lnTo>
                    <a:pt x="2533" y="2090"/>
                  </a:lnTo>
                  <a:lnTo>
                    <a:pt x="2503" y="2134"/>
                  </a:lnTo>
                  <a:cubicBezTo>
                    <a:pt x="2344" y="2293"/>
                    <a:pt x="2154" y="2420"/>
                    <a:pt x="1996" y="2546"/>
                  </a:cubicBezTo>
                  <a:cubicBezTo>
                    <a:pt x="1933" y="2578"/>
                    <a:pt x="1901" y="2610"/>
                    <a:pt x="1838" y="2641"/>
                  </a:cubicBezTo>
                  <a:cubicBezTo>
                    <a:pt x="1838" y="2641"/>
                    <a:pt x="1806" y="2673"/>
                    <a:pt x="1774" y="2673"/>
                  </a:cubicBezTo>
                  <a:cubicBezTo>
                    <a:pt x="1774" y="2673"/>
                    <a:pt x="1679" y="2705"/>
                    <a:pt x="1743" y="2705"/>
                  </a:cubicBezTo>
                  <a:lnTo>
                    <a:pt x="1679" y="2705"/>
                  </a:lnTo>
                  <a:cubicBezTo>
                    <a:pt x="1679" y="2682"/>
                    <a:pt x="1648" y="2660"/>
                    <a:pt x="1640" y="2660"/>
                  </a:cubicBezTo>
                  <a:lnTo>
                    <a:pt x="1640" y="2660"/>
                  </a:lnTo>
                  <a:cubicBezTo>
                    <a:pt x="1637" y="2660"/>
                    <a:pt x="1638" y="2664"/>
                    <a:pt x="1648" y="2673"/>
                  </a:cubicBezTo>
                  <a:cubicBezTo>
                    <a:pt x="1648" y="2673"/>
                    <a:pt x="1648" y="2673"/>
                    <a:pt x="1616" y="2641"/>
                  </a:cubicBezTo>
                  <a:cubicBezTo>
                    <a:pt x="1584" y="2610"/>
                    <a:pt x="1553" y="2578"/>
                    <a:pt x="1521" y="2546"/>
                  </a:cubicBezTo>
                  <a:cubicBezTo>
                    <a:pt x="1458" y="2483"/>
                    <a:pt x="1394" y="2420"/>
                    <a:pt x="1331" y="2325"/>
                  </a:cubicBezTo>
                  <a:cubicBezTo>
                    <a:pt x="1173" y="2103"/>
                    <a:pt x="1046" y="1913"/>
                    <a:pt x="919" y="1691"/>
                  </a:cubicBezTo>
                  <a:cubicBezTo>
                    <a:pt x="824" y="1533"/>
                    <a:pt x="729" y="1343"/>
                    <a:pt x="602" y="1216"/>
                  </a:cubicBezTo>
                  <a:cubicBezTo>
                    <a:pt x="576" y="1190"/>
                    <a:pt x="548" y="1172"/>
                    <a:pt x="520" y="1160"/>
                  </a:cubicBezTo>
                  <a:lnTo>
                    <a:pt x="520" y="1160"/>
                  </a:lnTo>
                  <a:cubicBezTo>
                    <a:pt x="711" y="937"/>
                    <a:pt x="889" y="723"/>
                    <a:pt x="1141" y="583"/>
                  </a:cubicBezTo>
                  <a:cubicBezTo>
                    <a:pt x="1192" y="557"/>
                    <a:pt x="1222" y="532"/>
                    <a:pt x="1265" y="506"/>
                  </a:cubicBezTo>
                  <a:close/>
                  <a:moveTo>
                    <a:pt x="1310" y="0"/>
                  </a:moveTo>
                  <a:cubicBezTo>
                    <a:pt x="1214" y="0"/>
                    <a:pt x="1139" y="30"/>
                    <a:pt x="1046" y="76"/>
                  </a:cubicBezTo>
                  <a:cubicBezTo>
                    <a:pt x="634" y="266"/>
                    <a:pt x="381" y="583"/>
                    <a:pt x="96" y="899"/>
                  </a:cubicBezTo>
                  <a:cubicBezTo>
                    <a:pt x="32" y="1026"/>
                    <a:pt x="1" y="1153"/>
                    <a:pt x="96" y="1248"/>
                  </a:cubicBezTo>
                  <a:cubicBezTo>
                    <a:pt x="125" y="1277"/>
                    <a:pt x="164" y="1300"/>
                    <a:pt x="205" y="1315"/>
                  </a:cubicBezTo>
                  <a:lnTo>
                    <a:pt x="205" y="1315"/>
                  </a:lnTo>
                  <a:cubicBezTo>
                    <a:pt x="168" y="1400"/>
                    <a:pt x="174" y="1504"/>
                    <a:pt x="254" y="1596"/>
                  </a:cubicBezTo>
                  <a:lnTo>
                    <a:pt x="270" y="1596"/>
                  </a:lnTo>
                  <a:cubicBezTo>
                    <a:pt x="277" y="1605"/>
                    <a:pt x="286" y="1616"/>
                    <a:pt x="286" y="1628"/>
                  </a:cubicBezTo>
                  <a:cubicBezTo>
                    <a:pt x="317" y="1659"/>
                    <a:pt x="317" y="1691"/>
                    <a:pt x="349" y="1723"/>
                  </a:cubicBezTo>
                  <a:cubicBezTo>
                    <a:pt x="412" y="1818"/>
                    <a:pt x="476" y="1913"/>
                    <a:pt x="539" y="2008"/>
                  </a:cubicBezTo>
                  <a:cubicBezTo>
                    <a:pt x="666" y="2230"/>
                    <a:pt x="824" y="2451"/>
                    <a:pt x="982" y="2641"/>
                  </a:cubicBezTo>
                  <a:cubicBezTo>
                    <a:pt x="1109" y="2831"/>
                    <a:pt x="1268" y="3053"/>
                    <a:pt x="1489" y="3148"/>
                  </a:cubicBezTo>
                  <a:cubicBezTo>
                    <a:pt x="1563" y="3185"/>
                    <a:pt x="1635" y="3200"/>
                    <a:pt x="1704" y="3200"/>
                  </a:cubicBezTo>
                  <a:cubicBezTo>
                    <a:pt x="1872" y="3200"/>
                    <a:pt x="2029" y="3111"/>
                    <a:pt x="2186" y="3021"/>
                  </a:cubicBezTo>
                  <a:cubicBezTo>
                    <a:pt x="2408" y="2863"/>
                    <a:pt x="2629" y="2673"/>
                    <a:pt x="2851" y="2483"/>
                  </a:cubicBezTo>
                  <a:cubicBezTo>
                    <a:pt x="2946" y="2388"/>
                    <a:pt x="3041" y="2293"/>
                    <a:pt x="3041" y="2166"/>
                  </a:cubicBezTo>
                  <a:cubicBezTo>
                    <a:pt x="3073" y="2039"/>
                    <a:pt x="3009" y="1944"/>
                    <a:pt x="2946" y="1818"/>
                  </a:cubicBezTo>
                  <a:cubicBezTo>
                    <a:pt x="2661" y="1248"/>
                    <a:pt x="2249" y="741"/>
                    <a:pt x="1774" y="298"/>
                  </a:cubicBezTo>
                  <a:cubicBezTo>
                    <a:pt x="1679" y="203"/>
                    <a:pt x="1553" y="76"/>
                    <a:pt x="1426" y="13"/>
                  </a:cubicBezTo>
                  <a:cubicBezTo>
                    <a:pt x="1383" y="4"/>
                    <a:pt x="1346" y="0"/>
                    <a:pt x="1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12" name="Google Shape;1312;p27"/>
          <p:cNvGrpSpPr/>
          <p:nvPr/>
        </p:nvGrpSpPr>
        <p:grpSpPr>
          <a:xfrm>
            <a:off x="6127696" y="4167392"/>
            <a:ext cx="144489" cy="135334"/>
            <a:chOff x="6127695" y="4167391"/>
            <a:chExt cx="144489" cy="135334"/>
          </a:xfrm>
        </p:grpSpPr>
        <p:sp>
          <p:nvSpPr>
            <p:cNvPr id="1313" name="Google Shape;1313;p27"/>
            <p:cNvSpPr/>
            <p:nvPr/>
          </p:nvSpPr>
          <p:spPr>
            <a:xfrm>
              <a:off x="6127695" y="4242656"/>
              <a:ext cx="64149" cy="49886"/>
            </a:xfrm>
            <a:custGeom>
              <a:avLst/>
              <a:gdLst/>
              <a:ahLst/>
              <a:cxnLst/>
              <a:rect l="l" t="t" r="r" b="b"/>
              <a:pathLst>
                <a:path w="1997" h="1553" extrusionOk="0">
                  <a:moveTo>
                    <a:pt x="983" y="1"/>
                  </a:moveTo>
                  <a:cubicBezTo>
                    <a:pt x="1" y="1"/>
                    <a:pt x="1" y="1553"/>
                    <a:pt x="983" y="1553"/>
                  </a:cubicBezTo>
                  <a:cubicBezTo>
                    <a:pt x="1996" y="1553"/>
                    <a:pt x="1996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6172475" y="4167391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0"/>
                  </a:moveTo>
                  <a:cubicBezTo>
                    <a:pt x="0" y="0"/>
                    <a:pt x="0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6208067" y="4252839"/>
              <a:ext cx="64117" cy="49886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983" y="1"/>
                  </a:moveTo>
                  <a:cubicBezTo>
                    <a:pt x="1" y="1"/>
                    <a:pt x="1" y="1552"/>
                    <a:pt x="983" y="1552"/>
                  </a:cubicBezTo>
                  <a:cubicBezTo>
                    <a:pt x="1996" y="1552"/>
                    <a:pt x="1996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42902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7463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329242"/>
      </p:ext>
    </p:extLst>
  </p:cSld>
  <p:clrMapOvr>
    <a:masterClrMapping/>
  </p:clrMapOvr>
  <p:transition spd="slow" advClick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"/>
          <p:cNvSpPr txBox="1">
            <a:spLocks noGrp="1"/>
          </p:cNvSpPr>
          <p:nvPr>
            <p:ph type="title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217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0121-F96C-471D-A873-797248122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7243-D252-41B3-B46F-62D7012EB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57E6-2C57-4DC9-8A59-063D2EFD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60F1B17-EAF8-474B-AEA9-59135BB3D833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B0E23-5428-414E-A311-7DEFCB24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51081-C969-4AA5-B5CB-A52590AB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33F6-1883-4F48-AE83-4D95C6A27A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4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831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049A0-5D44-4840-94C8-5A3CC323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FB711-5782-4F76-BB01-25F08BC0CD09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750D8-6BA8-4071-BFB8-F3A5C717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CAF3A-2AC4-4765-B896-BB61279D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A81971-C27A-405D-8E54-EC2E75FF586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718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5B36A-7DB5-4559-9F7A-BF8F70F5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0A43A-4F99-4469-872E-C49FAC887EA4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22139-DCD9-4867-8162-9E0391E92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63D00-CD1C-4100-85F8-6DB1CBAE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DB0535-3A05-406E-B20C-930B8E8D95C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2503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8FB90-CFE6-4A17-94A9-5C79F7468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1716-2A4E-43CB-AEA5-B91E9B628E40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9C635-0DDF-46AF-8D4E-5AD29331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7085E-885F-4881-821B-8C303312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EB90D6-5908-4D03-A9AD-2FDF15A7D6E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81161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63680-A9FC-475D-8C69-63AD34295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2C404-0E0B-4ABA-821A-048771C00ED5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915D3-4AA9-4831-B0EE-1AC367F9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FAEC3-D425-4E9C-95DC-106C1B0B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CEF6F3-BD21-4474-8F01-FC0B1017B4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23039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A57334-3A64-4AB3-B9FC-5525EBF1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623B6-F29E-4078-9A2E-9DC97E0B5527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9181E-F181-4785-B9AB-146E0DC1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F36B2F-7DA5-4DE2-A8E9-916D16A7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9DE41-CABD-4AD5-842B-3B37288509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60348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8E0E88-D1C8-455B-B020-5E44E818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332E1-BA8B-4DE5-A66F-E985A11ADAD5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3376A-8917-46CB-9DC1-CF3BE50C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9CF1C-0A59-41CB-A6A3-07DD1CF7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8F77E1-1F3A-4C76-B2DE-8AFDEFFC11A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31881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3B7405-1FA3-47BA-A335-17FC3A28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A7607-AA8D-46C6-AA60-88692AE162FE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40D02-0BBD-46F8-9204-10099FEC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7DB3F-C096-4A68-893E-270C73036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072C88-30FE-4935-A75C-C6954827BDE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76867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D04AF-5137-4213-8175-B87A03DE3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498A9-05E1-4D68-A4D1-6EE71ECAB736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7010D-BD1C-41F8-975D-2E6501CA9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8C88A-B1BD-42B5-933B-5F77C1AB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CD2CAF-7906-44E9-82E9-0F34EFE3B7D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14428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389ED-44FB-48EE-8260-40B27465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34006-BF5F-4608-B51B-654406E1C373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EEC0B-171A-4736-A100-8232B330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65615-DBC0-473D-B078-F525542C7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741759-AADB-43FC-8193-52ECBB09344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20835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6B076-4CAD-4B00-9B99-55B91407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1306A-242E-4BC9-819C-0B8DC45C7704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CE0C-5037-4143-8DC3-5A34C1E4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DF3C3-AB25-47AE-AE6E-EAAE281B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84254E-FEFA-429A-AB2A-C799F23468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848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E8A26-FD7D-475E-AFA3-9C1CBE97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7477-AD49-48CD-89D8-487DE12A8E8B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FE8E-90E1-4985-84A7-D5D613E86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CB63B-74BB-4292-ABB2-37A3212F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96C83E-A104-48A5-96ED-D386B1C41A4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35904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02B9-1DEB-4D1F-B3E2-B711ECFDE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12ED4-51C3-4005-BA39-0D0240115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F7B54-BBF8-4AFA-9B62-1872CE18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FA197-7873-4B93-9A5A-1ABDEA4B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2622B-DEC9-4489-A1F0-2F03D04CA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9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E4A-FCD3-41C2-934F-5F36F08A1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920B-0B36-46E1-A547-EA391F07D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464A7-1E8C-4CC3-98FA-16B7ABBAD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65E68-C4B0-4B16-8E24-1D4EF854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CD4F7-4048-492E-BDC1-46F49C59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8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B72D-B8AB-482C-8940-F64826067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F87ED-C794-4611-A8D2-FDA34396C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3E1C2-4162-4B27-87E7-3345DB57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FAE9F-690C-4437-A1E1-412E761EC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35903-DF6D-45B8-AE37-8948C2A3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77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3D758-54C4-4223-82C7-234DF57A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43843-CE29-4252-8558-DC5C1609E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28E3E-2D0D-4142-98E7-4018AABF7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DAFF9-BD3C-4181-ADB6-1B37F0BE4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AB666-93D3-496E-B6B6-526F40DE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820D7-977F-44E5-B26A-DB82E4DC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7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5AA95-266B-4191-9E7D-0D4DF00B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9746-AD2A-48FC-A07E-0D685DF88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8A011-6920-4008-B748-3C35DD10A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07482-DF35-4B90-BA2B-5DA833E8B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9D1233-854D-4B51-A540-F26D68733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8DD9B-493B-4E16-BE07-7D6F1C7D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9770BA-6666-4DC5-8F66-80FF13FC9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3C55C-CA0A-482C-9502-BDE8C96C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0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4998-25FE-4BC8-A259-1EFAE8F6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2BE8ED-F91A-4CF0-A2BC-9E896D52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72554-AC68-418F-A907-EFEB9812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F631C-56D0-47A5-A2B8-123E33D6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32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CCF0D-D2C7-47DC-91AF-1DBF9432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E9348-2556-48C8-A8FE-ED0CEE11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D2D3E-45F9-474A-8331-2DDFDFF2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82C4-BFE1-40B1-9256-5CFECE2ED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AFCBC-3447-42F1-8139-70B821FFC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72515-8BC1-47EF-99B0-7819557A2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6A5EB-512D-4303-9E42-32C298D3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7905B-9CBA-4DAF-A95C-D0DE0F94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59FEB-179F-4F1D-9053-60D866046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57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31F16-77DB-4458-9CDC-C61301034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147CBB-8841-477F-80B9-E67BCDAE3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6FB94-D785-4BEF-ABC0-1D0734F7B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1EFFC-E476-4B99-8B5A-6D2EBC427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0A992-49DE-482B-8EBD-CC11B7F6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66AED-20E1-45B3-B5CA-9BC35F6F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5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F6ED-74B1-4061-BE09-DB39B76A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0DD2E-BCF9-457B-B29D-39BDB2EB3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337A5-F6E9-40F1-AC45-E4592049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62A82-3C76-44EC-8E9E-45FA0AD7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A3AD-48EE-4A9F-A7D9-122A7188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6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E6D1C9-43B8-4FEF-8261-55D5F57E3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2DDC7-DE71-4BBB-B8CE-6BC5FF08B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BC9EB-CD62-44B0-A267-AB86CDCC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73B24-8B5B-428D-98EB-E289C402A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AECE3-0218-42CC-AE38-CD29CAD2D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4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206" tIns="45605" rIns="91206" bIns="456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206" tIns="45605" rIns="91206" bIns="4560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l">
              <a:defRPr sz="9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ctr">
              <a:defRPr sz="9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r">
              <a:defRPr sz="9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683967" rtl="0" eaLnBrk="1" latinLnBrk="0" hangingPunct="1">
        <a:lnSpc>
          <a:spcPct val="90000"/>
        </a:lnSpc>
        <a:spcBef>
          <a:spcPct val="0"/>
        </a:spcBef>
        <a:buNone/>
        <a:defRPr sz="3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94" indent="-170994" algn="l" defTabSz="6839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7" kern="1200">
          <a:solidFill>
            <a:schemeClr val="tx1"/>
          </a:solidFill>
          <a:latin typeface="+mn-lt"/>
          <a:ea typeface="+mn-ea"/>
          <a:cs typeface="+mn-cs"/>
        </a:defRPr>
      </a:lvl1pPr>
      <a:lvl2pPr marL="512975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24" kern="1200">
          <a:solidFill>
            <a:schemeClr val="tx1"/>
          </a:solidFill>
          <a:latin typeface="+mn-lt"/>
          <a:ea typeface="+mn-ea"/>
          <a:cs typeface="+mn-cs"/>
        </a:defRPr>
      </a:lvl2pPr>
      <a:lvl3pPr marL="854967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42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4pPr>
      <a:lvl5pPr marL="1538927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5pPr>
      <a:lvl6pPr marL="1880910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6pPr>
      <a:lvl7pPr marL="2222894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7pPr>
      <a:lvl8pPr marL="2564872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8pPr>
      <a:lvl9pPr marL="2906860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1pPr>
      <a:lvl2pPr marL="341982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2pPr>
      <a:lvl3pPr marL="683967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3pPr>
      <a:lvl4pPr marL="1025950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4pPr>
      <a:lvl5pPr marL="1367935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5pPr>
      <a:lvl6pPr marL="1709910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6pPr>
      <a:lvl7pPr marL="2051901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7pPr>
      <a:lvl8pPr marL="2393886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8pPr>
      <a:lvl9pPr marL="2735869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063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  <p:sldLayoutId id="2147483912" r:id="rId24"/>
    <p:sldLayoutId id="214748391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AFB36BF-43B7-4EE6-9E80-9AD447ED8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  <a:endParaRPr lang="vi-VN" altLang="vi-V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2B565CB-661A-44DC-B1F5-E73B07BAD1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  <a:endParaRPr lang="vi-VN" alt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B6847-B743-465E-A2B4-6DCA9CE58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B0A9E-2A7E-46D1-852A-A69CBA79B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42C05-6E8A-4FAF-8F95-D79566F23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05DE157-621C-4BA8-B5DE-A988B6492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10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A29873-1620-4238-ADB2-2C82BE87B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D5CDA-334F-4359-88A4-1AABD338C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55CE9-19C9-41F1-AC5C-60798BD46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DBCBB-F5D2-41D3-93FD-C6A0271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EE18D-2FF1-43F3-BC77-E9A72BA28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0092A-5B8D-4A93-8D10-C54419A76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10731-C6FB-4236-9C3A-89235861F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203104"/>
            <a:chExt cx="12192000" cy="685800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203105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203104"/>
              <a:ext cx="2394857" cy="6654894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>
                <a:buClr>
                  <a:srgbClr val="000000"/>
                </a:buClr>
              </a:pPr>
              <a:endParaRPr lang="zh-CN" altLang="en-US" sz="1400" kern="0" dirty="0">
                <a:solidFill>
                  <a:prstClr val="white"/>
                </a:solidFill>
                <a:latin typeface="inpin heiti" charset="-122"/>
                <a:ea typeface="inpin heiti" charset="-122"/>
                <a:sym typeface="Arial" panose="020B0604020202020204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262"/>
            <a:ext cx="2231604" cy="24660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5803" y="166909"/>
            <a:ext cx="6901841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>
                <a:srgbClr val="000000"/>
              </a:buClr>
            </a:pPr>
            <a:r>
              <a:rPr lang="en-US" altLang="en-US" sz="21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TRƯỜNG TIỂU </a:t>
            </a:r>
            <a:r>
              <a:rPr lang="en-US" altLang="en-US" sz="21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HỌC NGUYỄN HỮU CẢNH</a:t>
            </a:r>
            <a:endParaRPr lang="en-US" altLang="en-US" sz="21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2787" y="3307596"/>
            <a:ext cx="4911213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892">
              <a:buClr>
                <a:srgbClr val="000000"/>
              </a:buClr>
            </a:pPr>
            <a:r>
              <a:rPr lang="en-US" sz="2400" b="1" kern="0" dirty="0" err="1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Giáo</a:t>
            </a:r>
            <a:r>
              <a:rPr lang="en-US" sz="2400" b="1" kern="0" dirty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400" b="1" kern="0" dirty="0" err="1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viên</a:t>
            </a:r>
            <a:r>
              <a:rPr lang="en-US" sz="2400" b="1" kern="0" dirty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 </a:t>
            </a:r>
            <a:r>
              <a:rPr lang="en-US" sz="2400" b="1" kern="0" dirty="0" err="1" smtClean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Hoàng</a:t>
            </a:r>
            <a:r>
              <a:rPr lang="en-US" sz="2400" b="1" kern="0" dirty="0" smtClean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400" b="1" kern="0" dirty="0" err="1" smtClean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Thị</a:t>
            </a:r>
            <a:r>
              <a:rPr lang="en-US" sz="2400" b="1" kern="0" dirty="0" smtClean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400" b="1" kern="0" dirty="0" err="1" smtClean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Thanh</a:t>
            </a:r>
            <a:r>
              <a:rPr lang="en-US" sz="2400" b="1" kern="0" dirty="0" smtClean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2400" b="1" kern="0" dirty="0" err="1" smtClean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Hảo</a:t>
            </a:r>
            <a:endParaRPr lang="en-US" sz="2400" b="1" kern="0" dirty="0">
              <a:solidFill>
                <a:srgbClr val="003548"/>
              </a:solidFill>
              <a:latin typeface="HP001 4 hàng" panose="020B0603050302020204" pitchFamily="34" charset="0"/>
              <a:cs typeface="Times New Roman" pitchFamily="18" charset="0"/>
              <a:sym typeface="Arial" panose="020B0604020202020204"/>
            </a:endParaRPr>
          </a:p>
          <a:p>
            <a:pPr defTabSz="342892">
              <a:buClr>
                <a:srgbClr val="000000"/>
              </a:buClr>
            </a:pPr>
            <a:r>
              <a:rPr lang="en-US" sz="2400" b="1" kern="0" dirty="0">
                <a:solidFill>
                  <a:srgbClr val="003548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endParaRPr lang="en-US" sz="2400" b="1" kern="0" dirty="0">
              <a:solidFill>
                <a:srgbClr val="003548"/>
              </a:solidFill>
              <a:latin typeface="HP001 4 hàng" panose="020B0603050302020204" pitchFamily="34" charset="0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1" y="1059582"/>
            <a:ext cx="3538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238" y="717167"/>
            <a:ext cx="86572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KÍNH CHÀO QUÝ THẦY CÔ ĐÃ VỀ DỰ GIỜ 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1354" y="1549105"/>
            <a:ext cx="43907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MÔN TIẾNG VIỆT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1232" y="2293375"/>
            <a:ext cx="19457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LỚP 3/4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7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ài số">
            <a:extLst>
              <a:ext uri="{FF2B5EF4-FFF2-40B4-BE49-F238E27FC236}">
                <a16:creationId xmlns:a16="http://schemas.microsoft.com/office/drawing/2014/main" id="{9972B0F6-D89C-5162-DF56-F4326C80AC3D}"/>
              </a:ext>
            </a:extLst>
          </p:cNvPr>
          <p:cNvSpPr txBox="1">
            <a:spLocks/>
          </p:cNvSpPr>
          <p:nvPr/>
        </p:nvSpPr>
        <p:spPr>
          <a:xfrm>
            <a:off x="-53089" y="185604"/>
            <a:ext cx="143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.</a:t>
            </a:r>
            <a:endParaRPr lang="vi-VN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4F1C0-0C4F-9323-A6FA-7C5E703CAEB4}"/>
              </a:ext>
            </a:extLst>
          </p:cNvPr>
          <p:cNvSpPr txBox="1"/>
          <p:nvPr/>
        </p:nvSpPr>
        <p:spPr>
          <a:xfrm>
            <a:off x="1267587" y="93116"/>
            <a:ext cx="8010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2- 3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56E425-B5C9-272B-6531-4359508EEB47}"/>
              </a:ext>
            </a:extLst>
          </p:cNvPr>
          <p:cNvCxnSpPr>
            <a:cxnSpLocks/>
          </p:cNvCxnSpPr>
          <p:nvPr/>
        </p:nvCxnSpPr>
        <p:spPr>
          <a:xfrm>
            <a:off x="1493047" y="747883"/>
            <a:ext cx="2235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F9B2DB-AB4F-5274-A77F-8566BED624D2}"/>
              </a:ext>
            </a:extLst>
          </p:cNvPr>
          <p:cNvCxnSpPr>
            <a:cxnSpLocks/>
          </p:cNvCxnSpPr>
          <p:nvPr/>
        </p:nvCxnSpPr>
        <p:spPr>
          <a:xfrm>
            <a:off x="4616245" y="754835"/>
            <a:ext cx="3613355" cy="69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DDA7C9-C6B3-C1AD-3190-D52CEC470C0B}"/>
              </a:ext>
            </a:extLst>
          </p:cNvPr>
          <p:cNvCxnSpPr/>
          <p:nvPr/>
        </p:nvCxnSpPr>
        <p:spPr>
          <a:xfrm flipV="1">
            <a:off x="1348703" y="1334729"/>
            <a:ext cx="1350252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5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7969E-6C19-40BB-A198-A55088A4F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8AAB47-F05E-4E82-BE46-84EFD2FB5D6A}"/>
              </a:ext>
            </a:extLst>
          </p:cNvPr>
          <p:cNvSpPr/>
          <p:nvPr/>
        </p:nvSpPr>
        <p:spPr>
          <a:xfrm>
            <a:off x="2175387" y="1304931"/>
            <a:ext cx="6968613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 THÀNH CẢM ƠN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QUÝ THẦY CÔ VÀ CÁC EM HỌC SINH. 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73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B04771-EE07-F2E3-C4D3-CBAAD5714382}"/>
              </a:ext>
            </a:extLst>
          </p:cNvPr>
          <p:cNvSpPr/>
          <p:nvPr/>
        </p:nvSpPr>
        <p:spPr>
          <a:xfrm>
            <a:off x="143122" y="238541"/>
            <a:ext cx="4810541" cy="2981738"/>
          </a:xfrm>
          <a:prstGeom prst="roundRect">
            <a:avLst/>
          </a:prstGeom>
          <a:solidFill>
            <a:srgbClr val="FFEFCF"/>
          </a:solidFill>
          <a:ln>
            <a:solidFill>
              <a:srgbClr val="FFEF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E995C4-62E4-D955-A1A8-65AEBF542B2A}"/>
              </a:ext>
            </a:extLst>
          </p:cNvPr>
          <p:cNvSpPr/>
          <p:nvPr/>
        </p:nvSpPr>
        <p:spPr>
          <a:xfrm>
            <a:off x="4333459" y="2161762"/>
            <a:ext cx="4810541" cy="29817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EF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Khi ta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Thanh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7969E-6C19-40BB-A198-A55088A4F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8AAB47-F05E-4E82-BE46-84EFD2FB5D6A}"/>
              </a:ext>
            </a:extLst>
          </p:cNvPr>
          <p:cNvSpPr/>
          <p:nvPr/>
        </p:nvSpPr>
        <p:spPr>
          <a:xfrm>
            <a:off x="2175387" y="1304931"/>
            <a:ext cx="6968613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</a:t>
            </a:r>
          </a:p>
          <a:p>
            <a:pPr algn="ctr"/>
            <a:r>
              <a:rPr lang="en-U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 THẦY CÔ VÀ CÁC EM HỌC SINH. </a:t>
            </a:r>
            <a:endParaRPr lang="en-US" sz="2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96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504"/>
            <a:ext cx="91629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kgr tên lửa">
            <a:extLst>
              <a:ext uri="{FF2B5EF4-FFF2-40B4-BE49-F238E27FC236}">
                <a16:creationId xmlns:a16="http://schemas.microsoft.com/office/drawing/2014/main" id="{E1AC505E-1472-4F13-9C72-345DD34DB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262" y="1009544"/>
            <a:ext cx="1954850" cy="1954850"/>
          </a:xfrm>
          <a:prstGeom prst="rect">
            <a:avLst/>
          </a:prstGeom>
        </p:spPr>
      </p:pic>
      <p:sp>
        <p:nvSpPr>
          <p:cNvPr id="6" name="Khởi động">
            <a:extLst>
              <a:ext uri="{FF2B5EF4-FFF2-40B4-BE49-F238E27FC236}">
                <a16:creationId xmlns:a16="http://schemas.microsoft.com/office/drawing/2014/main" id="{C1E1C6E5-5BAB-4AF9-AC2F-9BD5D71D81DB}"/>
              </a:ext>
            </a:extLst>
          </p:cNvPr>
          <p:cNvSpPr txBox="1"/>
          <p:nvPr/>
        </p:nvSpPr>
        <p:spPr>
          <a:xfrm>
            <a:off x="3995128" y="1577128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0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000" dirty="0">
              <a:solidFill>
                <a:srgbClr val="EC008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0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 yêu Bác Hồ Chí Minh hơn thiếu niên nhi đồng._Trim">
            <a:hlinkClick r:id="" action="ppaction://media"/>
            <a:extLst>
              <a:ext uri="{FF2B5EF4-FFF2-40B4-BE49-F238E27FC236}">
                <a16:creationId xmlns:a16="http://schemas.microsoft.com/office/drawing/2014/main" id="{D1BBE411-774A-6E0E-D536-6ECD95917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F93A300-B5C9-473D-B4DC-9633E259F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68" y="0"/>
            <a:ext cx="9144000" cy="515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88BA1C-7BB1-F8B6-1D73-318BE6AD9025}"/>
              </a:ext>
            </a:extLst>
          </p:cNvPr>
          <p:cNvSpPr txBox="1"/>
          <p:nvPr/>
        </p:nvSpPr>
        <p:spPr>
          <a:xfrm>
            <a:off x="1656372" y="57576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D372C6-32C0-F3F2-1087-0EEE09D058EB}"/>
              </a:ext>
            </a:extLst>
          </p:cNvPr>
          <p:cNvSpPr txBox="1"/>
          <p:nvPr/>
        </p:nvSpPr>
        <p:spPr>
          <a:xfrm>
            <a:off x="1777180" y="1426601"/>
            <a:ext cx="579980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endParaRPr kumimoji="0" lang="en-US" sz="4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BE55A-BB20-D27B-B1C0-21D5C2F2B02D}"/>
              </a:ext>
            </a:extLst>
          </p:cNvPr>
          <p:cNvSpPr txBox="1"/>
          <p:nvPr/>
        </p:nvSpPr>
        <p:spPr>
          <a:xfrm>
            <a:off x="1777180" y="1920254"/>
            <a:ext cx="5786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a hướng dương">
            <a:extLst>
              <a:ext uri="{FF2B5EF4-FFF2-40B4-BE49-F238E27FC236}">
                <a16:creationId xmlns:a16="http://schemas.microsoft.com/office/drawing/2014/main" id="{D9AEB236-4F8A-D967-3BF3-735017A131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-225777" y="-188207"/>
            <a:ext cx="2144888" cy="1754326"/>
          </a:xfrm>
          <a:prstGeom prst="rect">
            <a:avLst/>
          </a:prstGeom>
        </p:spPr>
      </p:pic>
      <p:sp>
        <p:nvSpPr>
          <p:cNvPr id="7" name="Bài số">
            <a:extLst>
              <a:ext uri="{FF2B5EF4-FFF2-40B4-BE49-F238E27FC236}">
                <a16:creationId xmlns:a16="http://schemas.microsoft.com/office/drawing/2014/main" id="{669A4F27-0A6E-FF32-C742-E82F8010A4AD}"/>
              </a:ext>
            </a:extLst>
          </p:cNvPr>
          <p:cNvSpPr txBox="1">
            <a:spLocks/>
          </p:cNvSpPr>
          <p:nvPr/>
        </p:nvSpPr>
        <p:spPr>
          <a:xfrm>
            <a:off x="44244" y="342434"/>
            <a:ext cx="167394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dirty="0" smtClean="0">
                <a:solidFill>
                  <a:srgbClr val="FFFF00"/>
                </a:solidFill>
                <a:latin typeface="+mj-lt"/>
              </a:rPr>
              <a:t>Bài1</a:t>
            </a:r>
            <a:endParaRPr lang="vi-VN" sz="3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B4CBF-97F6-4B08-0302-B12DB5D4FD86}"/>
              </a:ext>
            </a:extLst>
          </p:cNvPr>
          <p:cNvSpPr txBox="1"/>
          <p:nvPr/>
        </p:nvSpPr>
        <p:spPr>
          <a:xfrm>
            <a:off x="1827037" y="224227"/>
            <a:ext cx="7620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9383FA-A9C8-137C-7F73-77BE110AFC2C}"/>
              </a:ext>
            </a:extLst>
          </p:cNvPr>
          <p:cNvSpPr/>
          <p:nvPr/>
        </p:nvSpPr>
        <p:spPr>
          <a:xfrm>
            <a:off x="846667" y="1758809"/>
            <a:ext cx="2303847" cy="6321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C373D1-2BA1-645C-E635-AA236CD30C84}"/>
              </a:ext>
            </a:extLst>
          </p:cNvPr>
          <p:cNvSpPr/>
          <p:nvPr/>
        </p:nvSpPr>
        <p:spPr>
          <a:xfrm>
            <a:off x="3538448" y="3030732"/>
            <a:ext cx="2303847" cy="6321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8FEA16-E8A2-A2DD-9C22-B86283C60ECF}"/>
              </a:ext>
            </a:extLst>
          </p:cNvPr>
          <p:cNvSpPr/>
          <p:nvPr/>
        </p:nvSpPr>
        <p:spPr>
          <a:xfrm>
            <a:off x="524018" y="3030732"/>
            <a:ext cx="2303847" cy="6321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7C3C39-192E-F679-D1D5-33BC816153DC}"/>
              </a:ext>
            </a:extLst>
          </p:cNvPr>
          <p:cNvSpPr/>
          <p:nvPr/>
        </p:nvSpPr>
        <p:spPr>
          <a:xfrm>
            <a:off x="3538448" y="1750166"/>
            <a:ext cx="2303847" cy="6321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6D193F-5D32-0529-8D8C-BDD48EDEEFC1}"/>
              </a:ext>
            </a:extLst>
          </p:cNvPr>
          <p:cNvSpPr/>
          <p:nvPr/>
        </p:nvSpPr>
        <p:spPr>
          <a:xfrm>
            <a:off x="6463872" y="1758809"/>
            <a:ext cx="2318883" cy="6321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868B7D-4F58-E8F0-BB8A-9CF29531CCA1}"/>
              </a:ext>
            </a:extLst>
          </p:cNvPr>
          <p:cNvSpPr/>
          <p:nvPr/>
        </p:nvSpPr>
        <p:spPr>
          <a:xfrm>
            <a:off x="6463872" y="3024356"/>
            <a:ext cx="2380971" cy="6321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617ED5-30F2-003E-D9EB-AC12938FDED6}"/>
              </a:ext>
            </a:extLst>
          </p:cNvPr>
          <p:cNvCxnSpPr/>
          <p:nvPr/>
        </p:nvCxnSpPr>
        <p:spPr>
          <a:xfrm>
            <a:off x="1882240" y="801511"/>
            <a:ext cx="33302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EF369D-FD61-B95F-BFB0-5815856EDDDB}"/>
              </a:ext>
            </a:extLst>
          </p:cNvPr>
          <p:cNvCxnSpPr/>
          <p:nvPr/>
        </p:nvCxnSpPr>
        <p:spPr>
          <a:xfrm>
            <a:off x="1919111" y="1399822"/>
            <a:ext cx="1934972" cy="247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8">
            <a:extLst>
              <a:ext uri="{FF2B5EF4-FFF2-40B4-BE49-F238E27FC236}">
                <a16:creationId xmlns:a16="http://schemas.microsoft.com/office/drawing/2014/main" id="{0A9383FA-A9C8-137C-7F73-77BE110AFC2C}"/>
              </a:ext>
            </a:extLst>
          </p:cNvPr>
          <p:cNvSpPr/>
          <p:nvPr/>
        </p:nvSpPr>
        <p:spPr>
          <a:xfrm>
            <a:off x="846666" y="1736697"/>
            <a:ext cx="2303847" cy="632178"/>
          </a:xfrm>
          <a:prstGeom prst="roundRect">
            <a:avLst/>
          </a:prstGeom>
          <a:solidFill>
            <a:srgbClr val="00FF99"/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256D193F-5D32-0529-8D8C-BDD48EDEEFC1}"/>
              </a:ext>
            </a:extLst>
          </p:cNvPr>
          <p:cNvSpPr/>
          <p:nvPr/>
        </p:nvSpPr>
        <p:spPr>
          <a:xfrm>
            <a:off x="6462888" y="1736697"/>
            <a:ext cx="2318883" cy="632178"/>
          </a:xfrm>
          <a:prstGeom prst="roundRect">
            <a:avLst/>
          </a:prstGeom>
          <a:solidFill>
            <a:srgbClr val="00FF99"/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B9C373D1-2BA1-645C-E635-AA236CD30C84}"/>
              </a:ext>
            </a:extLst>
          </p:cNvPr>
          <p:cNvSpPr/>
          <p:nvPr/>
        </p:nvSpPr>
        <p:spPr>
          <a:xfrm>
            <a:off x="3533164" y="3058810"/>
            <a:ext cx="2303847" cy="574707"/>
          </a:xfrm>
          <a:prstGeom prst="roundRect">
            <a:avLst/>
          </a:prstGeom>
          <a:solidFill>
            <a:srgbClr val="00FF99"/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13">
            <a:extLst>
              <a:ext uri="{FF2B5EF4-FFF2-40B4-BE49-F238E27FC236}">
                <a16:creationId xmlns:a16="http://schemas.microsoft.com/office/drawing/2014/main" id="{84868B7D-4F58-E8F0-BB8A-9CF29531CCA1}"/>
              </a:ext>
            </a:extLst>
          </p:cNvPr>
          <p:cNvSpPr/>
          <p:nvPr/>
        </p:nvSpPr>
        <p:spPr>
          <a:xfrm>
            <a:off x="6463872" y="3046468"/>
            <a:ext cx="2380971" cy="632178"/>
          </a:xfrm>
          <a:prstGeom prst="roundRect">
            <a:avLst/>
          </a:prstGeom>
          <a:solidFill>
            <a:srgbClr val="00FF99"/>
          </a:solidFill>
          <a:ln w="285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28" y="-40121"/>
            <a:ext cx="8856918" cy="53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98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ài số">
            <a:extLst>
              <a:ext uri="{FF2B5EF4-FFF2-40B4-BE49-F238E27FC236}">
                <a16:creationId xmlns:a16="http://schemas.microsoft.com/office/drawing/2014/main" id="{F5492996-E40A-B1ED-1880-833ED92CC205}"/>
              </a:ext>
            </a:extLst>
          </p:cNvPr>
          <p:cNvSpPr txBox="1">
            <a:spLocks/>
          </p:cNvSpPr>
          <p:nvPr/>
        </p:nvSpPr>
        <p:spPr>
          <a:xfrm>
            <a:off x="178897" y="192697"/>
            <a:ext cx="142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06AEE-91FA-D5B3-1330-F06F7BB3A05E}"/>
              </a:ext>
            </a:extLst>
          </p:cNvPr>
          <p:cNvSpPr txBox="1"/>
          <p:nvPr/>
        </p:nvSpPr>
        <p:spPr>
          <a:xfrm>
            <a:off x="1495500" y="53553"/>
            <a:ext cx="8047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EDA35-4268-5584-AE8E-2CBD9DDA0BE9}"/>
              </a:ext>
            </a:extLst>
          </p:cNvPr>
          <p:cNvSpPr txBox="1"/>
          <p:nvPr/>
        </p:nvSpPr>
        <p:spPr>
          <a:xfrm>
            <a:off x="397430" y="798525"/>
            <a:ext cx="72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D4340-20D3-9F54-C54B-3A9A5CD55D6D}"/>
              </a:ext>
            </a:extLst>
          </p:cNvPr>
          <p:cNvSpPr txBox="1"/>
          <p:nvPr/>
        </p:nvSpPr>
        <p:spPr>
          <a:xfrm>
            <a:off x="397430" y="1659514"/>
            <a:ext cx="8427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6C26B-F538-6097-C74B-479D7173BAD0}"/>
              </a:ext>
            </a:extLst>
          </p:cNvPr>
          <p:cNvSpPr txBox="1"/>
          <p:nvPr/>
        </p:nvSpPr>
        <p:spPr>
          <a:xfrm>
            <a:off x="397430" y="2795736"/>
            <a:ext cx="8063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1A23F-1B84-153E-F971-B5EC0769DD89}"/>
              </a:ext>
            </a:extLst>
          </p:cNvPr>
          <p:cNvCxnSpPr>
            <a:cxnSpLocks/>
          </p:cNvCxnSpPr>
          <p:nvPr/>
        </p:nvCxnSpPr>
        <p:spPr>
          <a:xfrm>
            <a:off x="1730148" y="682348"/>
            <a:ext cx="30222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A94694-8C92-0D6F-4548-96C47501F7B6}"/>
              </a:ext>
            </a:extLst>
          </p:cNvPr>
          <p:cNvCxnSpPr>
            <a:cxnSpLocks/>
          </p:cNvCxnSpPr>
          <p:nvPr/>
        </p:nvCxnSpPr>
        <p:spPr>
          <a:xfrm flipV="1">
            <a:off x="1762433" y="1438860"/>
            <a:ext cx="1982330" cy="2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642055-AF3D-2EA4-EF55-8922EE97B8DE}"/>
              </a:ext>
            </a:extLst>
          </p:cNvPr>
          <p:cNvCxnSpPr>
            <a:cxnSpLocks/>
          </p:cNvCxnSpPr>
          <p:nvPr/>
        </p:nvCxnSpPr>
        <p:spPr>
          <a:xfrm>
            <a:off x="1930305" y="2367400"/>
            <a:ext cx="35889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B5102B-CC8C-1BCF-0B3B-997F11C8C20D}"/>
              </a:ext>
            </a:extLst>
          </p:cNvPr>
          <p:cNvCxnSpPr>
            <a:cxnSpLocks/>
          </p:cNvCxnSpPr>
          <p:nvPr/>
        </p:nvCxnSpPr>
        <p:spPr>
          <a:xfrm>
            <a:off x="1824621" y="3434291"/>
            <a:ext cx="5436514" cy="23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B5102B-CC8C-1BCF-0B3B-997F11C8C20D}"/>
              </a:ext>
            </a:extLst>
          </p:cNvPr>
          <p:cNvCxnSpPr>
            <a:cxnSpLocks/>
          </p:cNvCxnSpPr>
          <p:nvPr/>
        </p:nvCxnSpPr>
        <p:spPr>
          <a:xfrm flipV="1">
            <a:off x="397430" y="4072847"/>
            <a:ext cx="2080299" cy="26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0138" y="900583"/>
            <a:ext cx="9025480" cy="4167835"/>
            <a:chOff x="113954" y="2726800"/>
            <a:chExt cx="9025480" cy="22781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54" y="2728519"/>
              <a:ext cx="2979766" cy="22764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9609" y="2726800"/>
              <a:ext cx="2929831" cy="227817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292" y="2741847"/>
              <a:ext cx="2981142" cy="2263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7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ài số">
            <a:extLst>
              <a:ext uri="{FF2B5EF4-FFF2-40B4-BE49-F238E27FC236}">
                <a16:creationId xmlns:a16="http://schemas.microsoft.com/office/drawing/2014/main" id="{F5492996-E40A-B1ED-1880-833ED92CC205}"/>
              </a:ext>
            </a:extLst>
          </p:cNvPr>
          <p:cNvSpPr txBox="1">
            <a:spLocks/>
          </p:cNvSpPr>
          <p:nvPr/>
        </p:nvSpPr>
        <p:spPr>
          <a:xfrm>
            <a:off x="178897" y="192697"/>
            <a:ext cx="142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Bài</a:t>
            </a: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.</a:t>
            </a:r>
            <a:endParaRPr lang="vi-VN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06AEE-91FA-D5B3-1330-F06F7BB3A05E}"/>
              </a:ext>
            </a:extLst>
          </p:cNvPr>
          <p:cNvSpPr txBox="1"/>
          <p:nvPr/>
        </p:nvSpPr>
        <p:spPr>
          <a:xfrm>
            <a:off x="1444953" y="97259"/>
            <a:ext cx="8047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2- 3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EDA35-4268-5584-AE8E-2CBD9DDA0BE9}"/>
              </a:ext>
            </a:extLst>
          </p:cNvPr>
          <p:cNvSpPr txBox="1"/>
          <p:nvPr/>
        </p:nvSpPr>
        <p:spPr>
          <a:xfrm>
            <a:off x="397430" y="797870"/>
            <a:ext cx="72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D4340-20D3-9F54-C54B-3A9A5CD55D6D}"/>
              </a:ext>
            </a:extLst>
          </p:cNvPr>
          <p:cNvSpPr txBox="1"/>
          <p:nvPr/>
        </p:nvSpPr>
        <p:spPr>
          <a:xfrm>
            <a:off x="397430" y="1833639"/>
            <a:ext cx="8427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6C26B-F538-6097-C74B-479D7173BAD0}"/>
              </a:ext>
            </a:extLst>
          </p:cNvPr>
          <p:cNvSpPr txBox="1"/>
          <p:nvPr/>
        </p:nvSpPr>
        <p:spPr>
          <a:xfrm>
            <a:off x="397430" y="2795736"/>
            <a:ext cx="8063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1A23F-1B84-153E-F971-B5EC0769DD89}"/>
              </a:ext>
            </a:extLst>
          </p:cNvPr>
          <p:cNvCxnSpPr>
            <a:cxnSpLocks/>
          </p:cNvCxnSpPr>
          <p:nvPr/>
        </p:nvCxnSpPr>
        <p:spPr>
          <a:xfrm>
            <a:off x="1604105" y="719220"/>
            <a:ext cx="30222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A94694-8C92-0D6F-4548-96C47501F7B6}"/>
              </a:ext>
            </a:extLst>
          </p:cNvPr>
          <p:cNvCxnSpPr>
            <a:cxnSpLocks/>
          </p:cNvCxnSpPr>
          <p:nvPr/>
        </p:nvCxnSpPr>
        <p:spPr>
          <a:xfrm flipV="1">
            <a:off x="1762433" y="1438860"/>
            <a:ext cx="1982330" cy="2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642055-AF3D-2EA4-EF55-8922EE97B8DE}"/>
              </a:ext>
            </a:extLst>
          </p:cNvPr>
          <p:cNvCxnSpPr>
            <a:cxnSpLocks/>
          </p:cNvCxnSpPr>
          <p:nvPr/>
        </p:nvCxnSpPr>
        <p:spPr>
          <a:xfrm>
            <a:off x="1879757" y="2497500"/>
            <a:ext cx="35889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B5102B-CC8C-1BCF-0B3B-997F11C8C20D}"/>
              </a:ext>
            </a:extLst>
          </p:cNvPr>
          <p:cNvCxnSpPr>
            <a:cxnSpLocks/>
          </p:cNvCxnSpPr>
          <p:nvPr/>
        </p:nvCxnSpPr>
        <p:spPr>
          <a:xfrm>
            <a:off x="1824621" y="3434291"/>
            <a:ext cx="5468456" cy="23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B5102B-CC8C-1BCF-0B3B-997F11C8C20D}"/>
              </a:ext>
            </a:extLst>
          </p:cNvPr>
          <p:cNvCxnSpPr>
            <a:cxnSpLocks/>
          </p:cNvCxnSpPr>
          <p:nvPr/>
        </p:nvCxnSpPr>
        <p:spPr>
          <a:xfrm flipV="1">
            <a:off x="397430" y="4048432"/>
            <a:ext cx="2095047" cy="73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3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ài số">
            <a:extLst>
              <a:ext uri="{FF2B5EF4-FFF2-40B4-BE49-F238E27FC236}">
                <a16:creationId xmlns:a16="http://schemas.microsoft.com/office/drawing/2014/main" id="{F5492996-E40A-B1ED-1880-833ED92CC205}"/>
              </a:ext>
            </a:extLst>
          </p:cNvPr>
          <p:cNvSpPr txBox="1">
            <a:spLocks/>
          </p:cNvSpPr>
          <p:nvPr/>
        </p:nvSpPr>
        <p:spPr>
          <a:xfrm>
            <a:off x="99720" y="160842"/>
            <a:ext cx="114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06AEE-91FA-D5B3-1330-F06F7BB3A05E}"/>
              </a:ext>
            </a:extLst>
          </p:cNvPr>
          <p:cNvSpPr txBox="1"/>
          <p:nvPr/>
        </p:nvSpPr>
        <p:spPr>
          <a:xfrm>
            <a:off x="1148913" y="91602"/>
            <a:ext cx="8047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2- 3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EDA35-4268-5584-AE8E-2CBD9DDA0BE9}"/>
              </a:ext>
            </a:extLst>
          </p:cNvPr>
          <p:cNvSpPr txBox="1"/>
          <p:nvPr/>
        </p:nvSpPr>
        <p:spPr>
          <a:xfrm>
            <a:off x="291030" y="773880"/>
            <a:ext cx="7200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D4340-20D3-9F54-C54B-3A9A5CD55D6D}"/>
              </a:ext>
            </a:extLst>
          </p:cNvPr>
          <p:cNvSpPr txBox="1"/>
          <p:nvPr/>
        </p:nvSpPr>
        <p:spPr>
          <a:xfrm>
            <a:off x="254870" y="1905341"/>
            <a:ext cx="7200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6C26B-F538-6097-C74B-479D7173BAD0}"/>
              </a:ext>
            </a:extLst>
          </p:cNvPr>
          <p:cNvSpPr txBox="1"/>
          <p:nvPr/>
        </p:nvSpPr>
        <p:spPr>
          <a:xfrm>
            <a:off x="254870" y="2988499"/>
            <a:ext cx="8113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1A23F-1B84-153E-F971-B5EC0769DD89}"/>
              </a:ext>
            </a:extLst>
          </p:cNvPr>
          <p:cNvCxnSpPr>
            <a:cxnSpLocks/>
          </p:cNvCxnSpPr>
          <p:nvPr/>
        </p:nvCxnSpPr>
        <p:spPr>
          <a:xfrm>
            <a:off x="1242775" y="624831"/>
            <a:ext cx="2527714" cy="207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A94694-8C92-0D6F-4548-96C47501F7B6}"/>
              </a:ext>
            </a:extLst>
          </p:cNvPr>
          <p:cNvCxnSpPr>
            <a:cxnSpLocks/>
          </p:cNvCxnSpPr>
          <p:nvPr/>
        </p:nvCxnSpPr>
        <p:spPr>
          <a:xfrm>
            <a:off x="1423219" y="1283110"/>
            <a:ext cx="1467465" cy="106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642055-AF3D-2EA4-EF55-8922EE97B8DE}"/>
              </a:ext>
            </a:extLst>
          </p:cNvPr>
          <p:cNvCxnSpPr>
            <a:cxnSpLocks/>
          </p:cNvCxnSpPr>
          <p:nvPr/>
        </p:nvCxnSpPr>
        <p:spPr>
          <a:xfrm>
            <a:off x="1418254" y="2442386"/>
            <a:ext cx="2724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B5102B-CC8C-1BCF-0B3B-997F11C8C20D}"/>
              </a:ext>
            </a:extLst>
          </p:cNvPr>
          <p:cNvCxnSpPr>
            <a:cxnSpLocks/>
          </p:cNvCxnSpPr>
          <p:nvPr/>
        </p:nvCxnSpPr>
        <p:spPr>
          <a:xfrm>
            <a:off x="1382094" y="3496330"/>
            <a:ext cx="40600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8415288-5212-D968-F457-D90DBD20E847}"/>
              </a:ext>
            </a:extLst>
          </p:cNvPr>
          <p:cNvSpPr txBox="1"/>
          <p:nvPr/>
        </p:nvSpPr>
        <p:spPr>
          <a:xfrm>
            <a:off x="254870" y="1280739"/>
            <a:ext cx="873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xắn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2B456-1E65-1C15-7D66-F820A04ED133}"/>
              </a:ext>
            </a:extLst>
          </p:cNvPr>
          <p:cNvSpPr txBox="1"/>
          <p:nvPr/>
        </p:nvSpPr>
        <p:spPr>
          <a:xfrm>
            <a:off x="291030" y="2388535"/>
            <a:ext cx="90741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1F4BD7-D0E9-6B2C-9A35-3E2F2602F9D4}"/>
              </a:ext>
            </a:extLst>
          </p:cNvPr>
          <p:cNvSpPr txBox="1"/>
          <p:nvPr/>
        </p:nvSpPr>
        <p:spPr>
          <a:xfrm>
            <a:off x="254870" y="3954238"/>
            <a:ext cx="8523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nom,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B5102B-CC8C-1BCF-0B3B-997F11C8C20D}"/>
              </a:ext>
            </a:extLst>
          </p:cNvPr>
          <p:cNvCxnSpPr>
            <a:cxnSpLocks/>
          </p:cNvCxnSpPr>
          <p:nvPr/>
        </p:nvCxnSpPr>
        <p:spPr>
          <a:xfrm>
            <a:off x="6221908" y="3503737"/>
            <a:ext cx="1270046" cy="48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7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ài số">
            <a:extLst>
              <a:ext uri="{FF2B5EF4-FFF2-40B4-BE49-F238E27FC236}">
                <a16:creationId xmlns:a16="http://schemas.microsoft.com/office/drawing/2014/main" id="{9972B0F6-D89C-5162-DF56-F4326C80AC3D}"/>
              </a:ext>
            </a:extLst>
          </p:cNvPr>
          <p:cNvSpPr txBox="1">
            <a:spLocks/>
          </p:cNvSpPr>
          <p:nvPr/>
        </p:nvSpPr>
        <p:spPr>
          <a:xfrm>
            <a:off x="-53089" y="185604"/>
            <a:ext cx="143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vi-VN" sz="4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.</a:t>
            </a:r>
            <a:endParaRPr lang="vi-VN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4F1C0-0C4F-9323-A6FA-7C5E703CAEB4}"/>
              </a:ext>
            </a:extLst>
          </p:cNvPr>
          <p:cNvSpPr txBox="1"/>
          <p:nvPr/>
        </p:nvSpPr>
        <p:spPr>
          <a:xfrm>
            <a:off x="1267587" y="93116"/>
            <a:ext cx="8010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2- 3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56E425-B5C9-272B-6531-4359508EEB47}"/>
              </a:ext>
            </a:extLst>
          </p:cNvPr>
          <p:cNvCxnSpPr>
            <a:cxnSpLocks/>
          </p:cNvCxnSpPr>
          <p:nvPr/>
        </p:nvCxnSpPr>
        <p:spPr>
          <a:xfrm>
            <a:off x="1493047" y="747883"/>
            <a:ext cx="2235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F9B2DB-AB4F-5274-A77F-8566BED624D2}"/>
              </a:ext>
            </a:extLst>
          </p:cNvPr>
          <p:cNvCxnSpPr>
            <a:cxnSpLocks/>
          </p:cNvCxnSpPr>
          <p:nvPr/>
        </p:nvCxnSpPr>
        <p:spPr>
          <a:xfrm>
            <a:off x="4616245" y="754835"/>
            <a:ext cx="3613355" cy="69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DDA7C9-C6B3-C1AD-3190-D52CEC470C0B}"/>
              </a:ext>
            </a:extLst>
          </p:cNvPr>
          <p:cNvCxnSpPr/>
          <p:nvPr/>
        </p:nvCxnSpPr>
        <p:spPr>
          <a:xfrm flipV="1">
            <a:off x="1348703" y="1334729"/>
            <a:ext cx="1350252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62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reative Multi-Education Toolkit by Slidesgo">
  <a:themeElements>
    <a:clrScheme name="Simple Light">
      <a:dk1>
        <a:srgbClr val="003548"/>
      </a:dk1>
      <a:lt1>
        <a:srgbClr val="FFFFFF"/>
      </a:lt1>
      <a:dk2>
        <a:srgbClr val="0396A6"/>
      </a:dk2>
      <a:lt2>
        <a:srgbClr val="60D5DD"/>
      </a:lt2>
      <a:accent1>
        <a:srgbClr val="F07777"/>
      </a:accent1>
      <a:accent2>
        <a:srgbClr val="FFD05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D0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5251</TotalTime>
  <Words>340</Words>
  <Application>Microsoft Office PowerPoint</Application>
  <PresentationFormat>On-screen Show (16:9)</PresentationFormat>
  <Paragraphs>67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宋体</vt:lpstr>
      <vt:lpstr>Arial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等线</vt:lpstr>
      <vt:lpstr>HP001 4 hàng</vt:lpstr>
      <vt:lpstr>inpin heiti</vt:lpstr>
      <vt:lpstr>Poppins</vt:lpstr>
      <vt:lpstr>Quicksand Medium</vt:lpstr>
      <vt:lpstr>Raleway</vt:lpstr>
      <vt:lpstr>Times New Roman</vt:lpstr>
      <vt:lpstr>VNI-Avo</vt:lpstr>
      <vt:lpstr>Hoạt động</vt:lpstr>
      <vt:lpstr>Khởi động</vt:lpstr>
      <vt:lpstr>Khám phá và Luyện tập</vt:lpstr>
      <vt:lpstr>9_www.33ppt.com</vt:lpstr>
      <vt:lpstr>5_Office Theme</vt:lpstr>
      <vt:lpstr>Creative Multi-Education Toolkit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1 - Bài 1 Bé Mai đã lớn (tiết 1 - 4, SHS, tr.10 - 12)) - CTST Lớp 2</dc:title>
  <dc:creator>Trọng Nghĩa Lê;Lan Hương</dc:creator>
  <dc:description>Tài liệu lưu hành nội bộ. Vui lòng không chia sẻ hoặc tải lên websites, FB.</dc:description>
  <cp:lastModifiedBy>Ms Hao</cp:lastModifiedBy>
  <cp:revision>559</cp:revision>
  <dcterms:created xsi:type="dcterms:W3CDTF">2021-03-08T07:39:19Z</dcterms:created>
  <dcterms:modified xsi:type="dcterms:W3CDTF">2022-09-30T04:07:36Z</dcterms:modified>
</cp:coreProperties>
</file>