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83" r:id="rId2"/>
    <p:sldId id="584" r:id="rId3"/>
    <p:sldId id="300" r:id="rId4"/>
    <p:sldId id="299" r:id="rId5"/>
    <p:sldId id="587" r:id="rId6"/>
    <p:sldId id="297" r:id="rId7"/>
    <p:sldId id="267" r:id="rId8"/>
    <p:sldId id="301" r:id="rId9"/>
    <p:sldId id="296" r:id="rId10"/>
    <p:sldId id="302" r:id="rId11"/>
    <p:sldId id="298" r:id="rId12"/>
    <p:sldId id="290" r:id="rId13"/>
    <p:sldId id="293" r:id="rId14"/>
    <p:sldId id="289" r:id="rId15"/>
    <p:sldId id="291" r:id="rId16"/>
    <p:sldId id="292" r:id="rId17"/>
    <p:sldId id="294" r:id="rId18"/>
    <p:sldId id="295" r:id="rId19"/>
    <p:sldId id="281" r:id="rId20"/>
    <p:sldId id="41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94660"/>
  </p:normalViewPr>
  <p:slideViewPr>
    <p:cSldViewPr snapToGrid="0">
      <p:cViewPr varScale="1">
        <p:scale>
          <a:sx n="83" d="100"/>
          <a:sy n="83" d="100"/>
        </p:scale>
        <p:origin x="71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5661F-4F7B-4FF2-8553-F96C885522B7}" type="datetimeFigureOut">
              <a:rPr lang="en-US" smtClean="0"/>
              <a:t>07-02-2023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BF97A-D16B-4411-B61C-B59F185EF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56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BF97A-D16B-4411-B61C-B59F185EF8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5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BF97A-D16B-4411-B61C-B59F185EF8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95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hòn</a:t>
            </a:r>
            <a:r>
              <a:rPr lang="en-US" dirty="0"/>
              <a:t> </a:t>
            </a:r>
            <a:r>
              <a:rPr lang="en-US" dirty="0" err="1"/>
              <a:t>đá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hòn</a:t>
            </a:r>
            <a:r>
              <a:rPr lang="en-US" dirty="0"/>
              <a:t> </a:t>
            </a:r>
            <a:r>
              <a:rPr lang="en-US" dirty="0" err="1"/>
              <a:t>đá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BF97A-D16B-4411-B61C-B59F185EF8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2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BF97A-D16B-4411-B61C-B59F185EF8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55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BF97A-D16B-4411-B61C-B59F185EF8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68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BF97A-D16B-4411-B61C-B59F185EF8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04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BF97A-D16B-4411-B61C-B59F185EF8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9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07-02-2023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7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07-02-2023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5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665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07-02-2023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9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07-02-2023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19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07-02-2023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07-02-2023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9660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07-02-2023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media" Target="../media/media1.mp3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2.xml"/><Relationship Id="rId10" Type="http://schemas.microsoft.com/office/2007/relationships/hdphoto" Target="../media/hdphoto4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microsoft.com/office/2007/relationships/hdphoto" Target="../media/hdphoto6.wdp"/><Relationship Id="rId18" Type="http://schemas.openxmlformats.org/officeDocument/2006/relationships/slide" Target="slide18.xml"/><Relationship Id="rId3" Type="http://schemas.openxmlformats.org/officeDocument/2006/relationships/slideLayout" Target="../slideLayouts/slideLayout4.xml"/><Relationship Id="rId21" Type="http://schemas.openxmlformats.org/officeDocument/2006/relationships/slide" Target="slide19.xml"/><Relationship Id="rId7" Type="http://schemas.openxmlformats.org/officeDocument/2006/relationships/image" Target="../media/image29.gif"/><Relationship Id="rId12" Type="http://schemas.openxmlformats.org/officeDocument/2006/relationships/image" Target="../media/image33.png"/><Relationship Id="rId17" Type="http://schemas.openxmlformats.org/officeDocument/2006/relationships/image" Target="../media/image18.png"/><Relationship Id="rId2" Type="http://schemas.openxmlformats.org/officeDocument/2006/relationships/audio" Target="../media/media3.mp3"/><Relationship Id="rId16" Type="http://schemas.microsoft.com/office/2007/relationships/hdphoto" Target="../media/hdphoto7.wdp"/><Relationship Id="rId20" Type="http://schemas.microsoft.com/office/2007/relationships/hdphoto" Target="../media/hdphoto8.wdp"/><Relationship Id="rId1" Type="http://schemas.microsoft.com/office/2007/relationships/media" Target="../media/media3.mp3"/><Relationship Id="rId6" Type="http://schemas.openxmlformats.org/officeDocument/2006/relationships/image" Target="../media/image31.gif"/><Relationship Id="rId11" Type="http://schemas.openxmlformats.org/officeDocument/2006/relationships/slide" Target="slide16.xml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23" Type="http://schemas.microsoft.com/office/2007/relationships/hdphoto" Target="../media/hdphoto9.wdp"/><Relationship Id="rId10" Type="http://schemas.microsoft.com/office/2007/relationships/hdphoto" Target="../media/hdphoto5.wdp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2.png"/><Relationship Id="rId14" Type="http://schemas.openxmlformats.org/officeDocument/2006/relationships/slide" Target="slide15.xml"/><Relationship Id="rId2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6" Type="http://schemas.microsoft.com/office/2007/relationships/hdphoto" Target="../media/hdphoto11.wdp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38.wmf"/><Relationship Id="rId5" Type="http://schemas.openxmlformats.org/officeDocument/2006/relationships/audio" Target="../media/audio1.wav"/><Relationship Id="rId15" Type="http://schemas.openxmlformats.org/officeDocument/2006/relationships/image" Target="../media/image40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7.png"/><Relationship Id="rId1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6" Type="http://schemas.microsoft.com/office/2007/relationships/hdphoto" Target="../media/hdphoto12.wdp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38.wmf"/><Relationship Id="rId5" Type="http://schemas.openxmlformats.org/officeDocument/2006/relationships/audio" Target="../media/audio1.wav"/><Relationship Id="rId15" Type="http://schemas.openxmlformats.org/officeDocument/2006/relationships/image" Target="../media/image41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7.png"/><Relationship Id="rId1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6" Type="http://schemas.microsoft.com/office/2007/relationships/hdphoto" Target="../media/hdphoto13.wdp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38.w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png"/><Relationship Id="rId1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microsoft.com/office/2007/relationships/hdphoto" Target="../media/hdphoto14.wdp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4.wav"/><Relationship Id="rId11" Type="http://schemas.microsoft.com/office/2007/relationships/hdphoto" Target="../media/hdphoto10.wdp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.mp3"/><Relationship Id="rId7" Type="http://schemas.openxmlformats.org/officeDocument/2006/relationships/image" Target="../media/image23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273383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60: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2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265641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  <a:extLst>
              <a:ext uri="{FF2B5EF4-FFF2-40B4-BE49-F238E27FC236}">
                <a16:creationId xmlns="" xmlns:a16="http://schemas.microsoft.com/office/drawing/2014/main" id="{B9A6D208-C797-449C-BB2F-53CD91E706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39.75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8715" y="4153398"/>
            <a:ext cx="487363" cy="487363"/>
          </a:xfrm>
          <a:prstGeom prst="rect">
            <a:avLst/>
          </a:prstGeom>
        </p:spPr>
      </p:pic>
      <p:pic>
        <p:nvPicPr>
          <p:cNvPr id="37" name="1">
            <a:hlinkClick r:id="" action="ppaction://media"/>
            <a:extLst>
              <a:ext uri="{FF2B5EF4-FFF2-40B4-BE49-F238E27FC236}">
                <a16:creationId xmlns="" xmlns:a16="http://schemas.microsoft.com/office/drawing/2014/main" id="{DF5F001A-38BF-4314-A40E-B513647B2A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56" end="294.75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4418" y="3005780"/>
            <a:ext cx="487363" cy="487363"/>
          </a:xfrm>
          <a:prstGeom prst="rect">
            <a:avLst/>
          </a:prstGeom>
        </p:spPr>
      </p:pic>
      <p:pic>
        <p:nvPicPr>
          <p:cNvPr id="38" name="My Audio">
            <a:hlinkClick r:id="" action="ppaction://media"/>
            <a:extLst>
              <a:ext uri="{FF2B5EF4-FFF2-40B4-BE49-F238E27FC236}">
                <a16:creationId xmlns="" xmlns:a16="http://schemas.microsoft.com/office/drawing/2014/main" id="{7F78779E-390F-47B9-A5FE-233C071745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606" end="0.40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8715" y="3657361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74E6EA4-EFE1-4E05-990B-CB75B125E2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2" t="12218" r="14548" b="4315"/>
          <a:stretch/>
        </p:blipFill>
        <p:spPr>
          <a:xfrm>
            <a:off x="836577" y="1239908"/>
            <a:ext cx="10883939" cy="3798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4EE5D9-FCB7-4CE0-8E89-94708477EF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22" y="2345789"/>
            <a:ext cx="1060459" cy="922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64CA3F6-DD09-491B-B154-DC5BC3B60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30" y="2371355"/>
            <a:ext cx="1060459" cy="9221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D6C5E69-CCB6-4B62-BBD4-9AD1B0C88B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45" y="2371355"/>
            <a:ext cx="1060459" cy="922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74DDE42-667E-4098-9881-230CB91C1A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46" y="2372023"/>
            <a:ext cx="1060459" cy="9221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4666835-EDC3-44F5-BDEF-CDCFD140FE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22" y="3324305"/>
            <a:ext cx="1060459" cy="922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A83A6F7-B39A-4513-A5F9-451BEBEDA3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30" y="3349871"/>
            <a:ext cx="1060459" cy="922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3CE27FA-9DFF-4E82-8CA2-24F026EACA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45" y="3349871"/>
            <a:ext cx="1060459" cy="9221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131755E-6FBD-49D0-85F0-6280B9937C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46" y="3350539"/>
            <a:ext cx="1060459" cy="92213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DA48303B-5BB7-472C-ABF5-0DEBD9D4E901}"/>
              </a:ext>
            </a:extLst>
          </p:cNvPr>
          <p:cNvGrpSpPr/>
          <p:nvPr/>
        </p:nvGrpSpPr>
        <p:grpSpPr>
          <a:xfrm>
            <a:off x="1927665" y="438430"/>
            <a:ext cx="8192793" cy="871531"/>
            <a:chOff x="1145581" y="356726"/>
            <a:chExt cx="8958616" cy="995768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="" xmlns:a16="http://schemas.microsoft.com/office/drawing/2014/main" id="{3F111FA3-CEBC-4FEA-9477-CBA8D8E0FD78}"/>
                </a:ext>
              </a:extLst>
            </p:cNvPr>
            <p:cNvSpPr/>
            <p:nvPr/>
          </p:nvSpPr>
          <p:spPr>
            <a:xfrm>
              <a:off x="1757878" y="530815"/>
              <a:ext cx="8346319" cy="639766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nói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647A9FA3-9149-41F2-B917-30F9A7A31573}"/>
                </a:ext>
              </a:extLst>
            </p:cNvPr>
            <p:cNvSpPr/>
            <p:nvPr/>
          </p:nvSpPr>
          <p:spPr>
            <a:xfrm>
              <a:off x="1145581" y="356726"/>
              <a:ext cx="989291" cy="995768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FB6EC60-964D-4CCF-A198-10A801291E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5907541" y="3387657"/>
            <a:ext cx="2885440" cy="16551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50194E1-BA38-4287-9C0D-98A8F1A3B7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8876002" y="1798312"/>
            <a:ext cx="2885440" cy="16551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5FAE34-A397-45FF-A318-9DFD5588DEE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8735898" y="3391994"/>
            <a:ext cx="2885440" cy="16551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43A3D87-75F4-4310-B9A0-5B4FCD9A40DE}"/>
              </a:ext>
            </a:extLst>
          </p:cNvPr>
          <p:cNvSpPr txBox="1"/>
          <p:nvPr/>
        </p:nvSpPr>
        <p:spPr>
          <a:xfrm>
            <a:off x="1137629" y="5115325"/>
            <a:ext cx="10373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8 bánh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 bánh.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C65D195-AA20-40CF-ABE3-C347D18453FB}"/>
              </a:ext>
            </a:extLst>
          </p:cNvPr>
          <p:cNvSpPr txBox="1"/>
          <p:nvPr/>
        </p:nvSpPr>
        <p:spPr>
          <a:xfrm>
            <a:off x="891367" y="5908466"/>
            <a:ext cx="345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471CF65A-7351-454B-825D-E74EA73609CB}"/>
              </a:ext>
            </a:extLst>
          </p:cNvPr>
          <p:cNvSpPr/>
          <p:nvPr/>
        </p:nvSpPr>
        <p:spPr>
          <a:xfrm>
            <a:off x="3989589" y="5790291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916E8A55-C94F-4FFD-8A7C-07A8E1939712}"/>
              </a:ext>
            </a:extLst>
          </p:cNvPr>
          <p:cNvSpPr/>
          <p:nvPr/>
        </p:nvSpPr>
        <p:spPr>
          <a:xfrm>
            <a:off x="5733040" y="5790291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64361CA4-36D0-4B7D-9F27-B45A3591DAFF}"/>
              </a:ext>
            </a:extLst>
          </p:cNvPr>
          <p:cNvSpPr/>
          <p:nvPr/>
        </p:nvSpPr>
        <p:spPr>
          <a:xfrm>
            <a:off x="7168766" y="5825221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7B70131E-97B0-4641-A6F0-42050EF6F60E}"/>
              </a:ext>
            </a:extLst>
          </p:cNvPr>
          <p:cNvSpPr/>
          <p:nvPr/>
        </p:nvSpPr>
        <p:spPr>
          <a:xfrm>
            <a:off x="4851550" y="5790291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A6E5E9C-E37C-4B7A-B152-C41A9A7DB6D0}"/>
              </a:ext>
            </a:extLst>
          </p:cNvPr>
          <p:cNvSpPr txBox="1"/>
          <p:nvPr/>
        </p:nvSpPr>
        <p:spPr>
          <a:xfrm>
            <a:off x="6562650" y="5837971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D6BBE06F-E149-443F-B97E-D3E23C190553}"/>
              </a:ext>
            </a:extLst>
          </p:cNvPr>
          <p:cNvSpPr/>
          <p:nvPr/>
        </p:nvSpPr>
        <p:spPr>
          <a:xfrm>
            <a:off x="3989589" y="5785833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87B5CD37-EBBB-4839-83F3-C3D1BFB032F1}"/>
              </a:ext>
            </a:extLst>
          </p:cNvPr>
          <p:cNvSpPr/>
          <p:nvPr/>
        </p:nvSpPr>
        <p:spPr>
          <a:xfrm>
            <a:off x="5733040" y="5785833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B1DC1E73-FD87-44A2-B397-228237BBE41F}"/>
              </a:ext>
            </a:extLst>
          </p:cNvPr>
          <p:cNvSpPr/>
          <p:nvPr/>
        </p:nvSpPr>
        <p:spPr>
          <a:xfrm>
            <a:off x="7168766" y="5820763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F27D603A-2565-4BBB-856C-4C334D2E714F}"/>
              </a:ext>
            </a:extLst>
          </p:cNvPr>
          <p:cNvSpPr/>
          <p:nvPr/>
        </p:nvSpPr>
        <p:spPr>
          <a:xfrm>
            <a:off x="4851550" y="5785833"/>
            <a:ext cx="720451" cy="7069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0EFCB8-A150-467B-B5C7-FAAE0BE93D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6086272" y="1763255"/>
            <a:ext cx="2885440" cy="16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0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53398 0.112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4621 0.1129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9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54166 0.0215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47447 0.0141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24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45846 0.1129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0.39245 0.1129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2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22222E-6 L 0.47474 0.0217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7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40143 0.0178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5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AF2A89-FE76-4F62-8A79-0BEEC0ADA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D1FD3E-8212-4D21-9AFD-36CA65306836}"/>
              </a:ext>
            </a:extLst>
          </p:cNvPr>
          <p:cNvSpPr txBox="1"/>
          <p:nvPr/>
        </p:nvSpPr>
        <p:spPr>
          <a:xfrm>
            <a:off x="2048429" y="3175755"/>
            <a:ext cx="6703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2.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AAF56BF-1BBB-415A-A261-BE662D83AE64}"/>
              </a:ext>
            </a:extLst>
          </p:cNvPr>
          <p:cNvGrpSpPr/>
          <p:nvPr/>
        </p:nvGrpSpPr>
        <p:grpSpPr>
          <a:xfrm>
            <a:off x="1255949" y="3175755"/>
            <a:ext cx="762000" cy="731520"/>
            <a:chOff x="4439920" y="965200"/>
            <a:chExt cx="762000" cy="7315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0B2640E0-886A-471E-991D-CC7094CF85F3}"/>
                </a:ext>
              </a:extLst>
            </p:cNvPr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F592C756-35BA-4D49-8B17-7D6E9C2BDCC8}"/>
                </a:ext>
              </a:extLst>
            </p:cNvPr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356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8E0DAD-FBA6-4235-A6F8-17A0E2856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77"/>
            <a:ext cx="12197423" cy="6410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11C510F-03B8-4188-A864-C560420FD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4" y="3195490"/>
            <a:ext cx="1991032" cy="19910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D3B253-6884-4874-BE13-3A10D121D0BC}"/>
              </a:ext>
            </a:extLst>
          </p:cNvPr>
          <p:cNvSpPr/>
          <p:nvPr/>
        </p:nvSpPr>
        <p:spPr>
          <a:xfrm>
            <a:off x="2911527" y="1213757"/>
            <a:ext cx="5897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VƯỢT BIỂN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ensound-smile">
            <a:hlinkClick r:id="" action="ppaction://media"/>
            <a:extLst>
              <a:ext uri="{FF2B5EF4-FFF2-40B4-BE49-F238E27FC236}">
                <a16:creationId xmlns="" xmlns:a16="http://schemas.microsoft.com/office/drawing/2014/main" id="{2622AF7A-4340-4084-8629-E5A0301A4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7980" y="5791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3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486 C 0.00769 -1.11111E-6 0.028 0.00718 0.09948 0.00718 C 0.20326 0.00718 0.21107 -0.01551 0.33438 -0.01551 C 0.44597 -0.01551 0.38633 0.00394 0.49375 0.00394 C 0.60534 0.00394 0.54571 -0.01111 0.6655 -0.01111 C 0.77292 -0.01111 0.71328 -0.00092 0.80873 -0.00092 C 0.90039 -0.00092 0.85287 -0.00856 0.93633 -0.00856 C 0.98399 -0.00856 0.98815 -0.00648 0.9918 -0.00486 " pathEditMode="relative" rAng="0" ptsTypes="AAAAAAAA">
                                      <p:cBhvr>
                                        <p:cTn id="11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4B1322E-A979-47D6-95B8-DF328C481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1F0B76-63BA-460E-9C8F-640D5ECBF635}"/>
              </a:ext>
            </a:extLst>
          </p:cNvPr>
          <p:cNvSpPr txBox="1"/>
          <p:nvPr/>
        </p:nvSpPr>
        <p:spPr>
          <a:xfrm>
            <a:off x="2614872" y="1281249"/>
            <a:ext cx="732922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bờ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75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91074A2-A9A0-4824-9CF3-84FC5D971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24" y="-83584"/>
            <a:ext cx="12162576" cy="6533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11C510F-03B8-4188-A864-C560420F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1">
            <a:off x="-14894" y="1972280"/>
            <a:ext cx="2402132" cy="2402132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="" xmlns:a16="http://schemas.microsoft.com/office/drawing/2014/main" id="{0F1BA072-BE28-4FE4-8F86-C9B6596DEC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6" b="89571" l="2600" r="90000">
                        <a14:foregroundMark x1="4000" y1="27914" x2="4000" y2="27914"/>
                        <a14:foregroundMark x1="2600" y1="44785" x2="2600" y2="44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57" r="5568" b="8075"/>
          <a:stretch/>
        </p:blipFill>
        <p:spPr>
          <a:xfrm>
            <a:off x="5425026" y="2494927"/>
            <a:ext cx="2503903" cy="2854428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5FB5F2CB-C0AB-434D-851F-E0E9F19538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25" b="89925" l="10000" r="94300">
                        <a14:foregroundMark x1="90500" y1="64361" x2="90500" y2="64361"/>
                        <a14:foregroundMark x1="94300" y1="69023" x2="94300" y2="69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2324" y="2413484"/>
            <a:ext cx="2446403" cy="2745970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52687981-760F-4E93-8C54-C2970A25BBF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55307" y1="71631" x2="55307" y2="71631"/>
                        <a14:backgroundMark x1="60894" y1="65248" x2="60894" y2="6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6898" r="24286" b="36365"/>
          <a:stretch/>
        </p:blipFill>
        <p:spPr>
          <a:xfrm>
            <a:off x="2409373" y="3024469"/>
            <a:ext cx="796413" cy="1524000"/>
          </a:xfrm>
          <a:prstGeom prst="rect">
            <a:avLst/>
          </a:prstGeom>
        </p:spPr>
      </p:pic>
      <p:pic>
        <p:nvPicPr>
          <p:cNvPr id="16" name="bensound-smile">
            <a:hlinkClick r:id="" action="ppaction://media"/>
            <a:extLst>
              <a:ext uri="{FF2B5EF4-FFF2-40B4-BE49-F238E27FC236}">
                <a16:creationId xmlns="" xmlns:a16="http://schemas.microsoft.com/office/drawing/2014/main" id="{98D98379-968C-4150-9939-987391558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80176" y="5883049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  <a:extLst>
              <a:ext uri="{FF2B5EF4-FFF2-40B4-BE49-F238E27FC236}">
                <a16:creationId xmlns="" xmlns:a16="http://schemas.microsoft.com/office/drawing/2014/main" id="{19C4CD80-4E03-42D2-A70D-036A8C6E79F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4809" r="12625" b="32398"/>
          <a:stretch/>
        </p:blipFill>
        <p:spPr>
          <a:xfrm>
            <a:off x="7171658" y="1782096"/>
            <a:ext cx="2368845" cy="3293807"/>
          </a:xfrm>
          <a:prstGeom prst="rect">
            <a:avLst/>
          </a:prstGeom>
        </p:spPr>
      </p:pic>
      <p:pic>
        <p:nvPicPr>
          <p:cNvPr id="18" name="Picture 17">
            <a:hlinkClick r:id="rId21" action="ppaction://hlinksldjump"/>
            <a:extLst>
              <a:ext uri="{FF2B5EF4-FFF2-40B4-BE49-F238E27FC236}">
                <a16:creationId xmlns="" xmlns:a16="http://schemas.microsoft.com/office/drawing/2014/main" id="{F1C54694-23E8-44A0-8F8C-B908044B159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37500" y1="36667" x2="37500" y2="36667"/>
                        <a14:foregroundMark x1="50000" y1="41111" x2="50000" y2="41111"/>
                        <a14:foregroundMark x1="37500" y1="35278" x2="37500" y2="35278"/>
                        <a14:foregroundMark x1="63611" y1="63611" x2="63611" y2="63611"/>
                        <a14:foregroundMark x1="40833" y1="35556" x2="40833" y2="35556"/>
                        <a14:foregroundMark x1="40833" y1="35556" x2="40833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8" t="19920" r="18687" b="21515"/>
          <a:stretch/>
        </p:blipFill>
        <p:spPr>
          <a:xfrm>
            <a:off x="11109745" y="5341052"/>
            <a:ext cx="1106755" cy="108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9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2757E-17 1.85185E-6 L 0.12448 -0.0044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2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82 0.00486 L 0.25 -4.16334E-17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62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1.48148E-6 L 0.42252 0.0155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185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52 0.01551 L 0.81601 0.08912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368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BC32C3BC-0C9D-4003-8D5F-E6139FFAE3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5"/>
          <a:stretch/>
        </p:blipFill>
        <p:spPr>
          <a:xfrm>
            <a:off x="-1" y="-17937"/>
            <a:ext cx="12162631" cy="6454136"/>
          </a:xfrm>
          <a:prstGeom prst="rect">
            <a:avLst/>
          </a:prstGeom>
        </p:spPr>
      </p:pic>
      <p:pic>
        <p:nvPicPr>
          <p:cNvPr id="2" name="bensound-smile">
            <a:hlinkClick r:id="" action="ppaction://media"/>
            <a:extLst>
              <a:ext uri="{FF2B5EF4-FFF2-40B4-BE49-F238E27FC236}">
                <a16:creationId xmlns="" xmlns:a16="http://schemas.microsoft.com/office/drawing/2014/main" id="{B0E07D1F-6975-402D-8804-C875594F3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1" y="5884594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="" xmlns:a16="http://schemas.microsoft.com/office/drawing/2014/main" id="{8B0A9887-72A9-4889-80CF-27897E36ADB1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="" xmlns:a16="http://schemas.microsoft.com/office/drawing/2014/main" id="{07C6DB2D-201D-4CA9-A693-877B1250C06E}"/>
              </a:ext>
            </a:extLst>
          </p:cNvPr>
          <p:cNvSpPr/>
          <p:nvPr/>
        </p:nvSpPr>
        <p:spPr>
          <a:xfrm>
            <a:off x="6196470" y="4404940"/>
            <a:ext cx="2603402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="" xmlns:a16="http://schemas.microsoft.com/office/drawing/2014/main" id="{2A4371F7-C142-4A1A-BC58-D8B88EBA341C}"/>
              </a:ext>
            </a:extLst>
          </p:cNvPr>
          <p:cNvSpPr/>
          <p:nvPr/>
        </p:nvSpPr>
        <p:spPr>
          <a:xfrm>
            <a:off x="2581845" y="3017616"/>
            <a:ext cx="2593445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7" name="B">
            <a:extLst>
              <a:ext uri="{FF2B5EF4-FFF2-40B4-BE49-F238E27FC236}">
                <a16:creationId xmlns="" xmlns:a16="http://schemas.microsoft.com/office/drawing/2014/main" id="{4338390A-B300-4FFC-9C9D-B7D8D72E5FA7}"/>
              </a:ext>
            </a:extLst>
          </p:cNvPr>
          <p:cNvSpPr/>
          <p:nvPr/>
        </p:nvSpPr>
        <p:spPr>
          <a:xfrm>
            <a:off x="2581844" y="4447179"/>
            <a:ext cx="25934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">
            <a:extLst>
              <a:ext uri="{FF2B5EF4-FFF2-40B4-BE49-F238E27FC236}">
                <a16:creationId xmlns="" xmlns:a16="http://schemas.microsoft.com/office/drawing/2014/main" id="{1C80544C-F65D-4266-A437-979EADC2B8FB}"/>
              </a:ext>
            </a:extLst>
          </p:cNvPr>
          <p:cNvSpPr/>
          <p:nvPr/>
        </p:nvSpPr>
        <p:spPr>
          <a:xfrm>
            <a:off x="6079962" y="3048988"/>
            <a:ext cx="2603401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="" xmlns:a16="http://schemas.microsoft.com/office/drawing/2014/main" id="{AF007867-7A43-4C64-A3E0-DAB741CF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="" xmlns:a16="http://schemas.microsoft.com/office/drawing/2014/main" id="{A1715AFF-2FA5-47C2-AA96-B6F62FE3F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="" xmlns:a16="http://schemas.microsoft.com/office/drawing/2014/main" id="{41333F71-B82A-4D24-A5E2-2E5A5D396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="" xmlns:a16="http://schemas.microsoft.com/office/drawing/2014/main" id="{F7834EDA-13B6-4B82-A21E-C00194791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="" xmlns:a16="http://schemas.microsoft.com/office/drawing/2014/main" id="{48A75182-6F2A-4BFF-83D3-433B73E33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="" xmlns:a16="http://schemas.microsoft.com/office/drawing/2014/main" id="{CCDB0F8C-FB01-421F-B65D-9DC94B850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="" xmlns:a16="http://schemas.microsoft.com/office/drawing/2014/main" id="{445FABB6-81E6-4089-9CE3-F1F05CDD3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DC9F2245-F875-4FB6-84F5-CF810DDE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D918DB80-42AD-4F31-A112-2FB2CD1CA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93A9267D-3EA4-420F-8E32-4D2DC84B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D8824BFA-418F-47DE-BD52-81E957694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F090E0DF-271F-4BC1-BD0E-BC94C7F72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F04E16D5-C29C-432D-947A-6F6AD5716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="" xmlns:a16="http://schemas.microsoft.com/office/drawing/2014/main" id="{7BAD9A91-9AD7-4FCE-BD65-00A3066ED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="" xmlns:a16="http://schemas.microsoft.com/office/drawing/2014/main" id="{5AE1C941-FB0F-403C-B9AC-957004D06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="" xmlns:a16="http://schemas.microsoft.com/office/drawing/2014/main" id="{1B401A78-F797-44AD-8753-A4C743B87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="" xmlns:a16="http://schemas.microsoft.com/office/drawing/2014/main" id="{AE2455EB-6D2C-4EA2-BEA1-72810064E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2" action="ppaction://hlinksldjump"/>
            <a:extLst>
              <a:ext uri="{FF2B5EF4-FFF2-40B4-BE49-F238E27FC236}">
                <a16:creationId xmlns="" xmlns:a16="http://schemas.microsoft.com/office/drawing/2014/main" id="{5DAFFCB3-4A50-4FC0-8CF7-070520E964C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10297455" y="5521987"/>
            <a:ext cx="1652036" cy="91726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0F752522-2564-4BEE-AA3A-6831BDA5B607}"/>
              </a:ext>
            </a:extLst>
          </p:cNvPr>
          <p:cNvGrpSpPr/>
          <p:nvPr/>
        </p:nvGrpSpPr>
        <p:grpSpPr>
          <a:xfrm>
            <a:off x="4061208" y="-75932"/>
            <a:ext cx="3938894" cy="2585884"/>
            <a:chOff x="6640255" y="-75932"/>
            <a:chExt cx="3285116" cy="2445506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884D1EDA-18AE-493C-92EE-DB47D6BF6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428" b="89522" l="2487" r="97691">
                          <a14:foregroundMark x1="6394" y1="52620" x2="6394" y2="52620"/>
                          <a14:foregroundMark x1="2487" y1="55581" x2="2487" y2="55581"/>
                          <a14:foregroundMark x1="89520" y1="15945" x2="89520" y2="15945"/>
                          <a14:foregroundMark x1="93961" y1="23918" x2="93961" y2="23918"/>
                          <a14:foregroundMark x1="96270" y1="34624" x2="96270" y2="34624"/>
                          <a14:foregroundMark x1="97691" y1="21868" x2="97691" y2="21868"/>
                          <a14:foregroundMark x1="65897" y1="21185" x2="65897" y2="21185"/>
                          <a14:foregroundMark x1="59147" y1="20501" x2="59147" y2="20501"/>
                          <a14:foregroundMark x1="67496" y1="18907" x2="67496" y2="18907"/>
                          <a14:foregroundMark x1="59680" y1="24374" x2="59680" y2="24374"/>
                          <a14:foregroundMark x1="61812" y1="8428" x2="61812" y2="8428"/>
                          <a14:foregroundMark x1="66785" y1="20046" x2="66785" y2="200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0255" y="-75932"/>
              <a:ext cx="3285116" cy="244550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4F60F812-38E5-4952-8AFE-6DF7E2A6D26D}"/>
                </a:ext>
              </a:extLst>
            </p:cNvPr>
            <p:cNvSpPr txBox="1"/>
            <p:nvPr/>
          </p:nvSpPr>
          <p:spPr>
            <a:xfrm>
              <a:off x="6809728" y="1146821"/>
              <a:ext cx="1896767" cy="55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16 : 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76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87C23D2-03B6-4D1A-A60C-48714A9839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5"/>
          <a:stretch/>
        </p:blipFill>
        <p:spPr>
          <a:xfrm>
            <a:off x="-1" y="-17937"/>
            <a:ext cx="12162631" cy="6454136"/>
          </a:xfrm>
          <a:prstGeom prst="rect">
            <a:avLst/>
          </a:prstGeom>
        </p:spPr>
      </p:pic>
      <p:pic>
        <p:nvPicPr>
          <p:cNvPr id="2" name="bensound-smile">
            <a:hlinkClick r:id="" action="ppaction://media"/>
            <a:extLst>
              <a:ext uri="{FF2B5EF4-FFF2-40B4-BE49-F238E27FC236}">
                <a16:creationId xmlns="" xmlns:a16="http://schemas.microsoft.com/office/drawing/2014/main" id="{22AE9EC7-C42D-47F2-BE7A-9A3C24C21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3471" y="5931637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="" xmlns:a16="http://schemas.microsoft.com/office/drawing/2014/main" id="{11A82AE3-DCFE-4BE2-B94E-E4E03517CAF2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="" xmlns:a16="http://schemas.microsoft.com/office/drawing/2014/main" id="{0B3A875D-6D5F-4A1D-9FAB-07D3F2DE46E8}"/>
              </a:ext>
            </a:extLst>
          </p:cNvPr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="" xmlns:a16="http://schemas.microsoft.com/office/drawing/2014/main" id="{D4C0BE59-088A-4E1C-AF3B-A698BA719CB0}"/>
              </a:ext>
            </a:extLst>
          </p:cNvPr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">
            <a:extLst>
              <a:ext uri="{FF2B5EF4-FFF2-40B4-BE49-F238E27FC236}">
                <a16:creationId xmlns="" xmlns:a16="http://schemas.microsoft.com/office/drawing/2014/main" id="{3A52005F-9EA2-425D-914D-04EDC26A700B}"/>
              </a:ext>
            </a:extLst>
          </p:cNvPr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8</a:t>
            </a:r>
          </a:p>
        </p:txBody>
      </p:sp>
      <p:sp>
        <p:nvSpPr>
          <p:cNvPr id="8" name="D">
            <a:extLst>
              <a:ext uri="{FF2B5EF4-FFF2-40B4-BE49-F238E27FC236}">
                <a16:creationId xmlns="" xmlns:a16="http://schemas.microsoft.com/office/drawing/2014/main" id="{BBBAD56A-83EE-4858-BD46-4D24C14ED96D}"/>
              </a:ext>
            </a:extLst>
          </p:cNvPr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="" xmlns:a16="http://schemas.microsoft.com/office/drawing/2014/main" id="{8DC9EA8F-42A9-437E-BA8B-97352781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="" xmlns:a16="http://schemas.microsoft.com/office/drawing/2014/main" id="{BE8052C4-8052-443C-86E9-8AAAFA15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="" xmlns:a16="http://schemas.microsoft.com/office/drawing/2014/main" id="{54E494AA-DF52-4D32-9AD5-31C6C4D0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="" xmlns:a16="http://schemas.microsoft.com/office/drawing/2014/main" id="{8BB8C025-3253-44A5-BAF2-790738D5E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="" xmlns:a16="http://schemas.microsoft.com/office/drawing/2014/main" id="{A04B6E08-B123-48AB-8FDC-80A061B6C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="" xmlns:a16="http://schemas.microsoft.com/office/drawing/2014/main" id="{19EDD58D-2A03-45A3-9B16-1A8716D9D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="" xmlns:a16="http://schemas.microsoft.com/office/drawing/2014/main" id="{7B5BECBA-FEEC-4E92-B803-376518817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553CEA59-9D7F-47F8-8CDE-3F8B45F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5F531D9C-F4A8-4EC7-A2C2-9946F336E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D49398B9-D327-44EA-B8E1-9C249674D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ACE62681-D536-493A-818B-00FA0DA53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35112BF5-6E66-4CDB-8C47-093BADC1F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5DD455CA-E87F-49D7-A56B-05CAB47B3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="" xmlns:a16="http://schemas.microsoft.com/office/drawing/2014/main" id="{3FD026D1-6859-4247-AD4A-5DE832344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="" xmlns:a16="http://schemas.microsoft.com/office/drawing/2014/main" id="{3096E8CA-66FC-48D5-8FF1-24196AB8F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="" xmlns:a16="http://schemas.microsoft.com/office/drawing/2014/main" id="{7B933ED7-82D4-424D-9786-3B575A6CF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="" xmlns:a16="http://schemas.microsoft.com/office/drawing/2014/main" id="{A08FB399-D15D-46B2-BFD7-F9A352077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2" action="ppaction://hlinksldjump"/>
            <a:extLst>
              <a:ext uri="{FF2B5EF4-FFF2-40B4-BE49-F238E27FC236}">
                <a16:creationId xmlns="" xmlns:a16="http://schemas.microsoft.com/office/drawing/2014/main" id="{13C5FCD5-69B8-4D2E-9152-59876500C4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01603" y="5173510"/>
            <a:ext cx="2254076" cy="12515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2DD37969-22F2-4E66-8CA1-9DDC66A8AB07}"/>
              </a:ext>
            </a:extLst>
          </p:cNvPr>
          <p:cNvGrpSpPr/>
          <p:nvPr/>
        </p:nvGrpSpPr>
        <p:grpSpPr>
          <a:xfrm>
            <a:off x="3956460" y="0"/>
            <a:ext cx="4558275" cy="2153265"/>
            <a:chOff x="3956460" y="0"/>
            <a:chExt cx="4017501" cy="1936955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89D0464B-1364-4BEB-8E1E-F18164E45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795" b="89522" l="5684" r="95027">
                          <a14:foregroundMark x1="12256" y1="33941" x2="12256" y2="33941"/>
                          <a14:foregroundMark x1="9769" y1="30752" x2="9769" y2="30752"/>
                          <a14:foregroundMark x1="7460" y1="34624" x2="7460" y2="34624"/>
                          <a14:foregroundMark x1="13499" y1="56492" x2="13499" y2="56492"/>
                          <a14:foregroundMark x1="5684" y1="66743" x2="5684" y2="66743"/>
                          <a14:foregroundMark x1="11723" y1="58542" x2="11723" y2="585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14742" y1="28018" x2="13321" y2="37130"/>
                          <a14:foregroundMark x1="13321" y1="37130" x2="10480" y2="30296"/>
                          <a14:foregroundMark x1="7105" y1="33713" x2="8348" y2="34169"/>
                          <a14:foregroundMark x1="80462" y1="28929" x2="88810" y2="28702"/>
                          <a14:foregroundMark x1="88810" y1="28702" x2="80107" y2="33257"/>
                          <a14:foregroundMark x1="80107" y1="33257" x2="83126" y2="33941"/>
                          <a14:foregroundMark x1="80462" y1="37813" x2="80462" y2="37813"/>
                          <a14:foregroundMark x1="93250" y1="56948" x2="93250" y2="56948"/>
                          <a14:foregroundMark x1="83126" y1="54897" x2="83126" y2="54897"/>
                          <a14:foregroundMark x1="95027" y1="69248" x2="95027" y2="69248"/>
                          <a14:foregroundMark x1="83126" y1="57631" x2="83126" y2="57631"/>
                          <a14:foregroundMark x1="83126" y1="46925" x2="82948" y2="57859"/>
                          <a14:foregroundMark x1="82948" y1="57859" x2="81705" y2="57403"/>
                          <a14:foregroundMark x1="12256" y1="47608" x2="11368" y2="58087"/>
                          <a14:foregroundMark x1="11368" y1="58087" x2="13677" y2="55353"/>
                          <a14:backgroundMark x1="23801" y1="50569" x2="23801" y2="50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2795" r="-1482" b="24763"/>
            <a:stretch/>
          </p:blipFill>
          <p:spPr>
            <a:xfrm>
              <a:off x="3956460" y="0"/>
              <a:ext cx="4017501" cy="193695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A865E119-CF60-4447-BE90-B7BCCF4BC2E6}"/>
                </a:ext>
              </a:extLst>
            </p:cNvPr>
            <p:cNvSpPr txBox="1"/>
            <p:nvPr/>
          </p:nvSpPr>
          <p:spPr>
            <a:xfrm>
              <a:off x="5097157" y="968477"/>
              <a:ext cx="2078723" cy="526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14 : 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226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2F3F45D-A06A-4304-8115-BD04677A56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5"/>
          <a:stretch/>
        </p:blipFill>
        <p:spPr>
          <a:xfrm>
            <a:off x="-1" y="-17937"/>
            <a:ext cx="12162631" cy="6454136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4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5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1" y="571275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33509" y="5070815"/>
            <a:ext cx="2254076" cy="12515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8C533DE-A1AE-402F-A8DD-8739E2E63B3D}"/>
              </a:ext>
            </a:extLst>
          </p:cNvPr>
          <p:cNvGrpSpPr/>
          <p:nvPr/>
        </p:nvGrpSpPr>
        <p:grpSpPr>
          <a:xfrm>
            <a:off x="4474711" y="0"/>
            <a:ext cx="2702837" cy="2653703"/>
            <a:chOff x="4474711" y="702181"/>
            <a:chExt cx="2177467" cy="1951522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74711" y="702181"/>
              <a:ext cx="2177467" cy="195152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84779" y="1907083"/>
              <a:ext cx="1539245" cy="3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6 : 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78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7C744CA-EF3B-46BE-B59D-0EF82E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5"/>
          <a:stretch/>
        </p:blipFill>
        <p:spPr>
          <a:xfrm>
            <a:off x="-1" y="-17937"/>
            <a:ext cx="12162631" cy="6454136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2964" y="518817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98832E2-97B5-4492-838F-F39609DC7530}"/>
              </a:ext>
            </a:extLst>
          </p:cNvPr>
          <p:cNvGrpSpPr/>
          <p:nvPr/>
        </p:nvGrpSpPr>
        <p:grpSpPr>
          <a:xfrm>
            <a:off x="4085443" y="103901"/>
            <a:ext cx="2795639" cy="2653897"/>
            <a:chOff x="7762708" y="265470"/>
            <a:chExt cx="2795639" cy="2653897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18514E6F-13D8-4556-BA5E-9CD028890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65" b="92347" l="2750" r="99000">
                          <a14:foregroundMark x1="23000" y1="7653" x2="23000" y2="7653"/>
                          <a14:foregroundMark x1="25000" y1="3571" x2="25000" y2="3571"/>
                          <a14:foregroundMark x1="38500" y1="12245" x2="38500" y2="12245"/>
                          <a14:foregroundMark x1="63250" y1="11480" x2="63250" y2="11480"/>
                          <a14:foregroundMark x1="60500" y1="17857" x2="60500" y2="17857"/>
                          <a14:foregroundMark x1="60750" y1="11224" x2="60750" y2="11224"/>
                          <a14:foregroundMark x1="62500" y1="22959" x2="62500" y2="22959"/>
                          <a14:foregroundMark x1="57750" y1="24490" x2="57750" y2="24490"/>
                          <a14:foregroundMark x1="40250" y1="24745" x2="40250" y2="24745"/>
                          <a14:foregroundMark x1="35750" y1="19388" x2="35750" y2="19388"/>
                          <a14:foregroundMark x1="33500" y1="23980" x2="33500" y2="23980"/>
                          <a14:foregroundMark x1="49250" y1="39286" x2="49250" y2="39286"/>
                          <a14:foregroundMark x1="45500" y1="37245" x2="45500" y2="37245"/>
                          <a14:foregroundMark x1="51250" y1="38520" x2="51250" y2="38520"/>
                          <a14:foregroundMark x1="28500" y1="60204" x2="28500" y2="60204"/>
                          <a14:foregroundMark x1="20250" y1="48980" x2="20250" y2="48980"/>
                          <a14:foregroundMark x1="29500" y1="50000" x2="29500" y2="50000"/>
                          <a14:foregroundMark x1="16250" y1="50510" x2="16250" y2="50510"/>
                          <a14:foregroundMark x1="5750" y1="51786" x2="5750" y2="51786"/>
                          <a14:foregroundMark x1="4750" y1="51020" x2="4750" y2="51020"/>
                          <a14:foregroundMark x1="8000" y1="50510" x2="8000" y2="50510"/>
                          <a14:foregroundMark x1="2750" y1="50765" x2="2750" y2="50765"/>
                          <a14:foregroundMark x1="5750" y1="59439" x2="5750" y2="59439"/>
                          <a14:foregroundMark x1="5250" y1="67347" x2="5250" y2="67347"/>
                          <a14:foregroundMark x1="5000" y1="74235" x2="5000" y2="74235"/>
                          <a14:foregroundMark x1="4750" y1="81122" x2="4750" y2="81122"/>
                          <a14:foregroundMark x1="5000" y1="90816" x2="5000" y2="90816"/>
                          <a14:foregroundMark x1="3250" y1="57398" x2="10250" y2="86480"/>
                          <a14:foregroundMark x1="6500" y1="80357" x2="6750" y2="90051"/>
                          <a14:foregroundMark x1="6750" y1="90051" x2="32500" y2="87755"/>
                          <a14:foregroundMark x1="40000" y1="70663" x2="40000" y2="70663"/>
                          <a14:foregroundMark x1="47000" y1="67347" x2="28250" y2="74235"/>
                          <a14:foregroundMark x1="28250" y1="74235" x2="50500" y2="76276"/>
                          <a14:foregroundMark x1="50500" y1="76276" x2="41000" y2="75765"/>
                          <a14:foregroundMark x1="41000" y1="75765" x2="59500" y2="67602"/>
                          <a14:foregroundMark x1="59500" y1="67602" x2="59750" y2="75510"/>
                          <a14:foregroundMark x1="41750" y1="58418" x2="25250" y2="63776"/>
                          <a14:foregroundMark x1="25250" y1="63776" x2="37750" y2="72959"/>
                          <a14:foregroundMark x1="37750" y1="72959" x2="24000" y2="72449"/>
                          <a14:foregroundMark x1="24000" y1="72449" x2="50500" y2="66837"/>
                          <a14:foregroundMark x1="50500" y1="66837" x2="63750" y2="73980"/>
                          <a14:foregroundMark x1="63750" y1="73980" x2="75250" y2="74235"/>
                          <a14:foregroundMark x1="75250" y1="74235" x2="77750" y2="69643"/>
                          <a14:foregroundMark x1="71000" y1="49745" x2="71000" y2="49745"/>
                          <a14:foregroundMark x1="79750" y1="50000" x2="79750" y2="50000"/>
                          <a14:foregroundMark x1="93500" y1="49490" x2="93500" y2="49490"/>
                          <a14:foregroundMark x1="68500" y1="50255" x2="80500" y2="48469"/>
                          <a14:foregroundMark x1="80500" y1="48469" x2="90500" y2="48980"/>
                          <a14:foregroundMark x1="90500" y1="48980" x2="97000" y2="57908"/>
                          <a14:foregroundMark x1="97000" y1="57908" x2="96500" y2="88010"/>
                          <a14:foregroundMark x1="96500" y1="88010" x2="64250" y2="88010"/>
                          <a14:foregroundMark x1="64250" y1="88010" x2="54750" y2="91837"/>
                          <a14:foregroundMark x1="54750" y1="91837" x2="30000" y2="92857"/>
                          <a14:foregroundMark x1="30000" y1="92857" x2="26750" y2="88265"/>
                          <a14:foregroundMark x1="74500" y1="68112" x2="74500" y2="68112"/>
                          <a14:foregroundMark x1="95500" y1="59184" x2="95500" y2="59184"/>
                          <a14:foregroundMark x1="96750" y1="51531" x2="96750" y2="51531"/>
                          <a14:foregroundMark x1="71000" y1="76531" x2="71000" y2="76531"/>
                          <a14:foregroundMark x1="68250" y1="90306" x2="68250" y2="90306"/>
                          <a14:foregroundMark x1="77750" y1="90051" x2="77750" y2="90051"/>
                          <a14:foregroundMark x1="72000" y1="90306" x2="72000" y2="90306"/>
                          <a14:foregroundMark x1="82250" y1="90816" x2="82250" y2="90816"/>
                          <a14:foregroundMark x1="26250" y1="63010" x2="26250" y2="63010"/>
                          <a14:foregroundMark x1="18250" y1="65816" x2="18250" y2="65816"/>
                          <a14:foregroundMark x1="11750" y1="59694" x2="11750" y2="59694"/>
                          <a14:foregroundMark x1="22250" y1="56633" x2="22250" y2="56633"/>
                          <a14:foregroundMark x1="10750" y1="52296" x2="10750" y2="52296"/>
                          <a14:foregroundMark x1="28250" y1="53061" x2="28250" y2="53061"/>
                          <a14:foregroundMark x1="31750" y1="57143" x2="31750" y2="57143"/>
                          <a14:foregroundMark x1="53500" y1="57653" x2="53500" y2="57653"/>
                          <a14:foregroundMark x1="53000" y1="36735" x2="53000" y2="36735"/>
                          <a14:foregroundMark x1="64250" y1="28827" x2="64250" y2="28827"/>
                          <a14:foregroundMark x1="63500" y1="24235" x2="63500" y2="24235"/>
                          <a14:foregroundMark x1="61250" y1="20408" x2="61250" y2="20408"/>
                          <a14:foregroundMark x1="37000" y1="17092" x2="37000" y2="17092"/>
                          <a14:foregroundMark x1="35500" y1="18112" x2="35500" y2="18112"/>
                          <a14:foregroundMark x1="33250" y1="22704" x2="33250" y2="22704"/>
                          <a14:foregroundMark x1="33500" y1="25510" x2="33500" y2="25510"/>
                          <a14:foregroundMark x1="41500" y1="22704" x2="40750" y2="22959"/>
                          <a14:foregroundMark x1="40750" y1="22959" x2="40750" y2="22959"/>
                          <a14:foregroundMark x1="37500" y1="11224" x2="37500" y2="11224"/>
                          <a14:foregroundMark x1="12750" y1="63776" x2="12750" y2="63776"/>
                          <a14:foregroundMark x1="12750" y1="76020" x2="12750" y2="76020"/>
                          <a14:foregroundMark x1="21250" y1="84184" x2="21250" y2="84184"/>
                          <a14:foregroundMark x1="44500" y1="81378" x2="44500" y2="81378"/>
                          <a14:foregroundMark x1="73500" y1="78571" x2="73500" y2="78571"/>
                          <a14:foregroundMark x1="82250" y1="61224" x2="82250" y2="61224"/>
                          <a14:foregroundMark x1="69500" y1="61990" x2="69500" y2="61990"/>
                          <a14:foregroundMark x1="65000" y1="65306" x2="55750" y2="71429"/>
                          <a14:foregroundMark x1="55750" y1="71429" x2="41500" y2="72704"/>
                          <a14:foregroundMark x1="41500" y1="72704" x2="30000" y2="65561"/>
                          <a14:foregroundMark x1="30000" y1="65561" x2="22750" y2="80867"/>
                          <a14:foregroundMark x1="22750" y1="80867" x2="29500" y2="71939"/>
                          <a14:foregroundMark x1="29500" y1="71939" x2="53750" y2="64541"/>
                          <a14:foregroundMark x1="53750" y1="64541" x2="76750" y2="66327"/>
                          <a14:foregroundMark x1="78000" y1="60459" x2="74250" y2="70153"/>
                          <a14:foregroundMark x1="74250" y1="70153" x2="83250" y2="66582"/>
                          <a14:foregroundMark x1="83250" y1="66582" x2="77000" y2="79082"/>
                          <a14:foregroundMark x1="77000" y1="79082" x2="70000" y2="69388"/>
                          <a14:foregroundMark x1="70000" y1="69388" x2="56500" y2="71173"/>
                          <a14:foregroundMark x1="56500" y1="71173" x2="27250" y2="64541"/>
                          <a14:foregroundMark x1="27250" y1="64541" x2="16000" y2="66837"/>
                          <a14:foregroundMark x1="16000" y1="66837" x2="17000" y2="79337"/>
                          <a14:foregroundMark x1="17000" y1="79337" x2="17000" y2="79337"/>
                          <a14:foregroundMark x1="20250" y1="60714" x2="15750" y2="70408"/>
                          <a14:foregroundMark x1="15750" y1="70408" x2="11000" y2="67347"/>
                          <a14:foregroundMark x1="17000" y1="50000" x2="21250" y2="50255"/>
                          <a14:foregroundMark x1="29750" y1="71429" x2="21000" y2="80867"/>
                          <a14:foregroundMark x1="21000" y1="80867" x2="37750" y2="80357"/>
                          <a14:foregroundMark x1="37750" y1="80357" x2="74500" y2="85714"/>
                          <a14:foregroundMark x1="74500" y1="85714" x2="71000" y2="85714"/>
                          <a14:foregroundMark x1="65250" y1="89286" x2="66000" y2="90816"/>
                          <a14:foregroundMark x1="75500" y1="90306" x2="85000" y2="88010"/>
                          <a14:foregroundMark x1="85000" y1="88010" x2="85000" y2="88010"/>
                          <a14:foregroundMark x1="88500" y1="89286" x2="98000" y2="88265"/>
                          <a14:foregroundMark x1="98000" y1="88265" x2="98250" y2="88010"/>
                          <a14:foregroundMark x1="34750" y1="27806" x2="34750" y2="27806"/>
                          <a14:foregroundMark x1="35000" y1="32143" x2="35000" y2="32143"/>
                          <a14:foregroundMark x1="62750" y1="30867" x2="62750" y2="30867"/>
                          <a14:foregroundMark x1="61250" y1="32398" x2="61250" y2="32398"/>
                          <a14:foregroundMark x1="24000" y1="1786" x2="24000" y2="1786"/>
                          <a14:foregroundMark x1="78500" y1="1020" x2="78500" y2="1020"/>
                          <a14:foregroundMark x1="40500" y1="69388" x2="40500" y2="69388"/>
                          <a14:foregroundMark x1="34750" y1="64031" x2="96750" y2="58929"/>
                          <a14:foregroundMark x1="96750" y1="58929" x2="77250" y2="64541"/>
                          <a14:foregroundMark x1="77250" y1="64541" x2="77500" y2="66071"/>
                          <a14:foregroundMark x1="78250" y1="59184" x2="60500" y2="63520"/>
                          <a14:foregroundMark x1="60500" y1="63520" x2="43250" y2="52806"/>
                          <a14:foregroundMark x1="43250" y1="52806" x2="20250" y2="60714"/>
                          <a14:foregroundMark x1="20250" y1="60714" x2="13000" y2="77551"/>
                          <a14:foregroundMark x1="13000" y1="77551" x2="38500" y2="82908"/>
                          <a14:foregroundMark x1="38500" y1="82908" x2="50750" y2="82143"/>
                          <a14:foregroundMark x1="74500" y1="67092" x2="88250" y2="81378"/>
                          <a14:foregroundMark x1="88250" y1="81378" x2="85500" y2="56888"/>
                          <a14:foregroundMark x1="85500" y1="56888" x2="65250" y2="58163"/>
                          <a14:foregroundMark x1="65250" y1="58163" x2="65250" y2="58163"/>
                          <a14:foregroundMark x1="18000" y1="55102" x2="21250" y2="61480"/>
                          <a14:foregroundMark x1="91250" y1="55867" x2="72250" y2="56122"/>
                          <a14:foregroundMark x1="72250" y1="56122" x2="89500" y2="54592"/>
                          <a14:foregroundMark x1="89500" y1="54592" x2="72250" y2="53827"/>
                          <a14:foregroundMark x1="72250" y1="53827" x2="91250" y2="57653"/>
                          <a14:foregroundMark x1="91250" y1="57653" x2="91250" y2="59949"/>
                          <a14:foregroundMark x1="18750" y1="51531" x2="10250" y2="69133"/>
                          <a14:foregroundMark x1="10250" y1="69133" x2="8000" y2="69898"/>
                          <a14:foregroundMark x1="8000" y1="69898" x2="8000" y2="69898"/>
                          <a14:foregroundMark x1="99000" y1="58163" x2="99000" y2="58163"/>
                          <a14:foregroundMark x1="11000" y1="61480" x2="11000" y2="614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708" y="265470"/>
              <a:ext cx="2795639" cy="26538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8163881" y="1804534"/>
              <a:ext cx="1814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18 : 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19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61998" y="3487724"/>
            <a:ext cx="736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13000" y="3429000"/>
            <a:ext cx="736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=""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9" y="3049882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93871" y="265232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3EEDF6B-FD42-4C6E-9646-911462FC3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424262" y="2151987"/>
            <a:ext cx="57988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=""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518134" y="749183"/>
            <a:ext cx="7471063" cy="483433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chia 2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tương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đo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6,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chia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6 : 2 = 3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6D44B055-FEDA-4272-823F-46198EFA6236}"/>
              </a:ext>
            </a:extLst>
          </p:cNvPr>
          <p:cNvSpPr/>
          <p:nvPr/>
        </p:nvSpPr>
        <p:spPr>
          <a:xfrm>
            <a:off x="3884234" y="5445324"/>
            <a:ext cx="4268685" cy="1170890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250912B1-B11C-4937-B139-F69C0AB4118F}"/>
              </a:ext>
            </a:extLst>
          </p:cNvPr>
          <p:cNvGrpSpPr/>
          <p:nvPr/>
        </p:nvGrpSpPr>
        <p:grpSpPr>
          <a:xfrm>
            <a:off x="3741779" y="1127411"/>
            <a:ext cx="4553594" cy="4553593"/>
            <a:chOff x="4049679" y="1980012"/>
            <a:chExt cx="3760095" cy="3760094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B56C244A-9578-42B4-B5D6-C2F3973B7AA1}"/>
                </a:ext>
              </a:extLst>
            </p:cNvPr>
            <p:cNvGrpSpPr/>
            <p:nvPr/>
          </p:nvGrpSpPr>
          <p:grpSpPr>
            <a:xfrm>
              <a:off x="4049679" y="1980012"/>
              <a:ext cx="3760095" cy="3760094"/>
              <a:chOff x="3818944" y="1441531"/>
              <a:chExt cx="3760095" cy="3760094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="" xmlns:a16="http://schemas.microsoft.com/office/drawing/2014/main" id="{85AFC201-050D-497D-A5BC-061560A39FD8}"/>
                  </a:ext>
                </a:extLst>
              </p:cNvPr>
              <p:cNvSpPr/>
              <p:nvPr/>
            </p:nvSpPr>
            <p:spPr>
              <a:xfrm rot="9000000">
                <a:off x="5258082" y="1502818"/>
                <a:ext cx="1468665" cy="1468410"/>
              </a:xfrm>
              <a:custGeom>
                <a:avLst/>
                <a:gdLst>
                  <a:gd name="connsiteX0" fmla="*/ 620878 w 1468665"/>
                  <a:gd name="connsiteY0" fmla="*/ 1468410 h 1468410"/>
                  <a:gd name="connsiteX1" fmla="*/ 486904 w 1468665"/>
                  <a:gd name="connsiteY1" fmla="*/ 1381770 h 1468410"/>
                  <a:gd name="connsiteX2" fmla="*/ 12013 w 1468665"/>
                  <a:gd name="connsiteY2" fmla="*/ 869858 h 1468410"/>
                  <a:gd name="connsiteX3" fmla="*/ 0 w 1468665"/>
                  <a:gd name="connsiteY3" fmla="*/ 847934 h 1468410"/>
                  <a:gd name="connsiteX4" fmla="*/ 1468665 w 1468665"/>
                  <a:gd name="connsiteY4" fmla="*/ 0 h 1468410"/>
                  <a:gd name="connsiteX5" fmla="*/ 620878 w 1468665"/>
                  <a:gd name="connsiteY5" fmla="*/ 1468410 h 146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5" h="1468410">
                    <a:moveTo>
                      <a:pt x="620878" y="1468410"/>
                    </a:moveTo>
                    <a:lnTo>
                      <a:pt x="486904" y="1381770"/>
                    </a:lnTo>
                    <a:cubicBezTo>
                      <a:pt x="291548" y="1240880"/>
                      <a:pt x="132085" y="1065892"/>
                      <a:pt x="12013" y="869858"/>
                    </a:cubicBezTo>
                    <a:lnTo>
                      <a:pt x="0" y="847934"/>
                    </a:lnTo>
                    <a:lnTo>
                      <a:pt x="1468665" y="0"/>
                    </a:lnTo>
                    <a:lnTo>
                      <a:pt x="620878" y="14684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="" xmlns:a16="http://schemas.microsoft.com/office/drawing/2014/main" id="{EF0B150F-64AD-4994-A1C3-D57F1595DB7E}"/>
                  </a:ext>
                </a:extLst>
              </p:cNvPr>
              <p:cNvSpPr/>
              <p:nvPr/>
            </p:nvSpPr>
            <p:spPr>
              <a:xfrm rot="9000000">
                <a:off x="4673374" y="3677528"/>
                <a:ext cx="1468666" cy="1468411"/>
              </a:xfrm>
              <a:custGeom>
                <a:avLst/>
                <a:gdLst>
                  <a:gd name="connsiteX0" fmla="*/ 0 w 1468666"/>
                  <a:gd name="connsiteY0" fmla="*/ 1468411 h 1468411"/>
                  <a:gd name="connsiteX1" fmla="*/ 847788 w 1468666"/>
                  <a:gd name="connsiteY1" fmla="*/ 0 h 1468411"/>
                  <a:gd name="connsiteX2" fmla="*/ 981761 w 1468666"/>
                  <a:gd name="connsiteY2" fmla="*/ 86639 h 1468411"/>
                  <a:gd name="connsiteX3" fmla="*/ 1456652 w 1468666"/>
                  <a:gd name="connsiteY3" fmla="*/ 598551 h 1468411"/>
                  <a:gd name="connsiteX4" fmla="*/ 1468666 w 1468666"/>
                  <a:gd name="connsiteY4" fmla="*/ 620476 h 1468411"/>
                  <a:gd name="connsiteX5" fmla="*/ 0 w 1468666"/>
                  <a:gd name="connsiteY5" fmla="*/ 1468411 h 14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6" h="1468411">
                    <a:moveTo>
                      <a:pt x="0" y="1468411"/>
                    </a:moveTo>
                    <a:lnTo>
                      <a:pt x="847788" y="0"/>
                    </a:lnTo>
                    <a:lnTo>
                      <a:pt x="981761" y="86639"/>
                    </a:lnTo>
                    <a:cubicBezTo>
                      <a:pt x="1177117" y="227528"/>
                      <a:pt x="1336580" y="402516"/>
                      <a:pt x="1456652" y="598551"/>
                    </a:cubicBezTo>
                    <a:lnTo>
                      <a:pt x="1468666" y="620476"/>
                    </a:lnTo>
                    <a:lnTo>
                      <a:pt x="0" y="1468411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="" xmlns:a16="http://schemas.microsoft.com/office/drawing/2014/main" id="{88F2248F-2F01-4854-BC30-2FB3AA9DE0D7}"/>
                  </a:ext>
                </a:extLst>
              </p:cNvPr>
              <p:cNvGrpSpPr/>
              <p:nvPr/>
            </p:nvGrpSpPr>
            <p:grpSpPr>
              <a:xfrm>
                <a:off x="3818944" y="1441531"/>
                <a:ext cx="3760095" cy="3760094"/>
                <a:chOff x="3818944" y="1415440"/>
                <a:chExt cx="3760095" cy="3760094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="" xmlns:a16="http://schemas.microsoft.com/office/drawing/2014/main" id="{B6591EDB-BE67-4A17-A821-C51208584292}"/>
                    </a:ext>
                  </a:extLst>
                </p:cNvPr>
                <p:cNvSpPr/>
                <p:nvPr/>
              </p:nvSpPr>
              <p:spPr>
                <a:xfrm rot="9000000">
                  <a:off x="5189806" y="1415440"/>
                  <a:ext cx="859490" cy="1716695"/>
                </a:xfrm>
                <a:custGeom>
                  <a:avLst/>
                  <a:gdLst>
                    <a:gd name="connsiteX0" fmla="*/ 0 w 859490"/>
                    <a:gd name="connsiteY0" fmla="*/ 1488679 h 1716695"/>
                    <a:gd name="connsiteX1" fmla="*/ 859490 w 859490"/>
                    <a:gd name="connsiteY1" fmla="*/ 0 h 1716695"/>
                    <a:gd name="connsiteX2" fmla="*/ 859490 w 859490"/>
                    <a:gd name="connsiteY2" fmla="*/ 1715876 h 1716695"/>
                    <a:gd name="connsiteX3" fmla="*/ 822793 w 859490"/>
                    <a:gd name="connsiteY3" fmla="*/ 1716695 h 1716695"/>
                    <a:gd name="connsiteX4" fmla="*/ 142019 w 859490"/>
                    <a:gd name="connsiteY4" fmla="*/ 1561384 h 1716695"/>
                    <a:gd name="connsiteX5" fmla="*/ 0 w 859490"/>
                    <a:gd name="connsiteY5" fmla="*/ 1488679 h 171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490" h="1716695">
                      <a:moveTo>
                        <a:pt x="0" y="1488679"/>
                      </a:moveTo>
                      <a:lnTo>
                        <a:pt x="859490" y="0"/>
                      </a:lnTo>
                      <a:lnTo>
                        <a:pt x="859490" y="1715876"/>
                      </a:lnTo>
                      <a:lnTo>
                        <a:pt x="822793" y="1716695"/>
                      </a:lnTo>
                      <a:cubicBezTo>
                        <a:pt x="592986" y="1710727"/>
                        <a:pt x="361711" y="1660122"/>
                        <a:pt x="142019" y="1561384"/>
                      </a:cubicBezTo>
                      <a:lnTo>
                        <a:pt x="0" y="1488679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="" xmlns:a16="http://schemas.microsoft.com/office/drawing/2014/main" id="{B5F85521-AC55-4FCF-82DF-A0023594C33F}"/>
                    </a:ext>
                  </a:extLst>
                </p:cNvPr>
                <p:cNvSpPr/>
                <p:nvPr/>
              </p:nvSpPr>
              <p:spPr>
                <a:xfrm rot="9000000">
                  <a:off x="5440795" y="2015957"/>
                  <a:ext cx="1689310" cy="844268"/>
                </a:xfrm>
                <a:custGeom>
                  <a:avLst/>
                  <a:gdLst>
                    <a:gd name="connsiteX0" fmla="*/ 226996 w 1689310"/>
                    <a:gd name="connsiteY0" fmla="*/ 844268 h 844268"/>
                    <a:gd name="connsiteX1" fmla="*/ 178371 w 1689310"/>
                    <a:gd name="connsiteY1" fmla="*/ 755528 h 844268"/>
                    <a:gd name="connsiteX2" fmla="*/ 2188 w 1689310"/>
                    <a:gd name="connsiteY2" fmla="*/ 98005 h 844268"/>
                    <a:gd name="connsiteX3" fmla="*/ 0 w 1689310"/>
                    <a:gd name="connsiteY3" fmla="*/ 0 h 844268"/>
                    <a:gd name="connsiteX4" fmla="*/ 1689310 w 1689310"/>
                    <a:gd name="connsiteY4" fmla="*/ 0 h 844268"/>
                    <a:gd name="connsiteX5" fmla="*/ 226996 w 1689310"/>
                    <a:gd name="connsiteY5" fmla="*/ 844268 h 844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89310" h="844268">
                      <a:moveTo>
                        <a:pt x="226996" y="844268"/>
                      </a:moveTo>
                      <a:lnTo>
                        <a:pt x="178371" y="755528"/>
                      </a:lnTo>
                      <a:cubicBezTo>
                        <a:pt x="78212" y="549787"/>
                        <a:pt x="18319" y="326262"/>
                        <a:pt x="2188" y="98005"/>
                      </a:cubicBezTo>
                      <a:lnTo>
                        <a:pt x="0" y="0"/>
                      </a:lnTo>
                      <a:lnTo>
                        <a:pt x="1689310" y="0"/>
                      </a:lnTo>
                      <a:lnTo>
                        <a:pt x="226996" y="844268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="" xmlns:a16="http://schemas.microsoft.com/office/drawing/2014/main" id="{D1E40AA1-96D0-4F41-915E-0904B3CA22B5}"/>
                    </a:ext>
                  </a:extLst>
                </p:cNvPr>
                <p:cNvSpPr/>
                <p:nvPr/>
              </p:nvSpPr>
              <p:spPr>
                <a:xfrm rot="9000000">
                  <a:off x="4416170" y="1867124"/>
                  <a:ext cx="841793" cy="1688161"/>
                </a:xfrm>
                <a:custGeom>
                  <a:avLst/>
                  <a:gdLst>
                    <a:gd name="connsiteX0" fmla="*/ 0 w 841793"/>
                    <a:gd name="connsiteY0" fmla="*/ 1688161 h 1688161"/>
                    <a:gd name="connsiteX1" fmla="*/ 0 w 841793"/>
                    <a:gd name="connsiteY1" fmla="*/ 0 h 1688161"/>
                    <a:gd name="connsiteX2" fmla="*/ 841793 w 841793"/>
                    <a:gd name="connsiteY2" fmla="*/ 1458029 h 1688161"/>
                    <a:gd name="connsiteX3" fmla="*/ 746983 w 841793"/>
                    <a:gd name="connsiteY3" fmla="*/ 1509980 h 1688161"/>
                    <a:gd name="connsiteX4" fmla="*/ 89460 w 841793"/>
                    <a:gd name="connsiteY4" fmla="*/ 1686163 h 1688161"/>
                    <a:gd name="connsiteX5" fmla="*/ 0 w 841793"/>
                    <a:gd name="connsiteY5" fmla="*/ 1688161 h 1688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1793" h="1688161">
                      <a:moveTo>
                        <a:pt x="0" y="1688161"/>
                      </a:moveTo>
                      <a:lnTo>
                        <a:pt x="0" y="0"/>
                      </a:lnTo>
                      <a:lnTo>
                        <a:pt x="841793" y="1458029"/>
                      </a:lnTo>
                      <a:lnTo>
                        <a:pt x="746983" y="1509980"/>
                      </a:lnTo>
                      <a:cubicBezTo>
                        <a:pt x="541241" y="1610139"/>
                        <a:pt x="317716" y="1670032"/>
                        <a:pt x="89460" y="1686163"/>
                      </a:cubicBezTo>
                      <a:lnTo>
                        <a:pt x="0" y="168816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="" xmlns:a16="http://schemas.microsoft.com/office/drawing/2014/main" id="{86F54A1D-934C-43B6-8304-BA91EB3C4B6C}"/>
                    </a:ext>
                  </a:extLst>
                </p:cNvPr>
                <p:cNvSpPr/>
                <p:nvPr/>
              </p:nvSpPr>
              <p:spPr>
                <a:xfrm rot="9000000">
                  <a:off x="5877145" y="2788582"/>
                  <a:ext cx="1701894" cy="850944"/>
                </a:xfrm>
                <a:custGeom>
                  <a:avLst/>
                  <a:gdLst>
                    <a:gd name="connsiteX0" fmla="*/ 629 w 1701894"/>
                    <a:gd name="connsiteY0" fmla="*/ 850944 h 850944"/>
                    <a:gd name="connsiteX1" fmla="*/ 0 w 1701894"/>
                    <a:gd name="connsiteY1" fmla="*/ 822792 h 850944"/>
                    <a:gd name="connsiteX2" fmla="*/ 155312 w 1701894"/>
                    <a:gd name="connsiteY2" fmla="*/ 142019 h 850944"/>
                    <a:gd name="connsiteX3" fmla="*/ 228016 w 1701894"/>
                    <a:gd name="connsiteY3" fmla="*/ 0 h 850944"/>
                    <a:gd name="connsiteX4" fmla="*/ 1701894 w 1701894"/>
                    <a:gd name="connsiteY4" fmla="*/ 850944 h 850944"/>
                    <a:gd name="connsiteX5" fmla="*/ 629 w 1701894"/>
                    <a:gd name="connsiteY5" fmla="*/ 850944 h 850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1894" h="850944">
                      <a:moveTo>
                        <a:pt x="629" y="850944"/>
                      </a:moveTo>
                      <a:lnTo>
                        <a:pt x="0" y="822792"/>
                      </a:lnTo>
                      <a:cubicBezTo>
                        <a:pt x="5969" y="592986"/>
                        <a:pt x="56573" y="361710"/>
                        <a:pt x="155312" y="142019"/>
                      </a:cubicBezTo>
                      <a:lnTo>
                        <a:pt x="228016" y="0"/>
                      </a:lnTo>
                      <a:lnTo>
                        <a:pt x="1701894" y="850944"/>
                      </a:lnTo>
                      <a:lnTo>
                        <a:pt x="629" y="850944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="" xmlns:a16="http://schemas.microsoft.com/office/drawing/2014/main" id="{3ECA5C5D-5612-4096-AEC7-6F69E3E22C11}"/>
                    </a:ext>
                  </a:extLst>
                </p:cNvPr>
                <p:cNvSpPr/>
                <p:nvPr/>
              </p:nvSpPr>
              <p:spPr>
                <a:xfrm rot="9000000">
                  <a:off x="3876795" y="2274444"/>
                  <a:ext cx="1456421" cy="1458416"/>
                </a:xfrm>
                <a:custGeom>
                  <a:avLst/>
                  <a:gdLst>
                    <a:gd name="connsiteX0" fmla="*/ 842017 w 1456421"/>
                    <a:gd name="connsiteY0" fmla="*/ 1458416 h 1458416"/>
                    <a:gd name="connsiteX1" fmla="*/ 0 w 1456421"/>
                    <a:gd name="connsiteY1" fmla="*/ 0 h 1458416"/>
                    <a:gd name="connsiteX2" fmla="*/ 1456421 w 1456421"/>
                    <a:gd name="connsiteY2" fmla="*/ 840866 h 1458416"/>
                    <a:gd name="connsiteX3" fmla="*/ 1369781 w 1456421"/>
                    <a:gd name="connsiteY3" fmla="*/ 974839 h 1458416"/>
                    <a:gd name="connsiteX4" fmla="*/ 857870 w 1456421"/>
                    <a:gd name="connsiteY4" fmla="*/ 1449729 h 1458416"/>
                    <a:gd name="connsiteX5" fmla="*/ 842017 w 1456421"/>
                    <a:gd name="connsiteY5" fmla="*/ 1458416 h 1458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6421" h="1458416">
                      <a:moveTo>
                        <a:pt x="842017" y="1458416"/>
                      </a:moveTo>
                      <a:lnTo>
                        <a:pt x="0" y="0"/>
                      </a:lnTo>
                      <a:lnTo>
                        <a:pt x="1456421" y="840866"/>
                      </a:lnTo>
                      <a:lnTo>
                        <a:pt x="1369781" y="974839"/>
                      </a:lnTo>
                      <a:cubicBezTo>
                        <a:pt x="1228892" y="1170194"/>
                        <a:pt x="1053904" y="1329657"/>
                        <a:pt x="857870" y="1449729"/>
                      </a:cubicBezTo>
                      <a:lnTo>
                        <a:pt x="842017" y="1458416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="" xmlns:a16="http://schemas.microsoft.com/office/drawing/2014/main" id="{8B9826AC-D234-4BDA-AAF3-D65B3D7B0A8F}"/>
                    </a:ext>
                  </a:extLst>
                </p:cNvPr>
                <p:cNvSpPr/>
                <p:nvPr/>
              </p:nvSpPr>
              <p:spPr>
                <a:xfrm rot="9000000">
                  <a:off x="3818944" y="2951466"/>
                  <a:ext cx="1690960" cy="844631"/>
                </a:xfrm>
                <a:custGeom>
                  <a:avLst/>
                  <a:gdLst>
                    <a:gd name="connsiteX0" fmla="*/ 1462944 w 1690960"/>
                    <a:gd name="connsiteY0" fmla="*/ 844631 h 844631"/>
                    <a:gd name="connsiteX1" fmla="*/ 0 w 1690960"/>
                    <a:gd name="connsiteY1" fmla="*/ 0 h 844631"/>
                    <a:gd name="connsiteX2" fmla="*/ 1690472 w 1690960"/>
                    <a:gd name="connsiteY2" fmla="*/ 0 h 844631"/>
                    <a:gd name="connsiteX3" fmla="*/ 1690960 w 1690960"/>
                    <a:gd name="connsiteY3" fmla="*/ 21837 h 844631"/>
                    <a:gd name="connsiteX4" fmla="*/ 1535648 w 1690960"/>
                    <a:gd name="connsiteY4" fmla="*/ 702611 h 844631"/>
                    <a:gd name="connsiteX5" fmla="*/ 1462944 w 1690960"/>
                    <a:gd name="connsiteY5" fmla="*/ 844631 h 844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0960" h="844631">
                      <a:moveTo>
                        <a:pt x="1462944" y="844631"/>
                      </a:moveTo>
                      <a:lnTo>
                        <a:pt x="0" y="0"/>
                      </a:lnTo>
                      <a:lnTo>
                        <a:pt x="1690472" y="0"/>
                      </a:lnTo>
                      <a:lnTo>
                        <a:pt x="1690960" y="21837"/>
                      </a:lnTo>
                      <a:cubicBezTo>
                        <a:pt x="1684992" y="251644"/>
                        <a:pt x="1634386" y="482919"/>
                        <a:pt x="1535648" y="702611"/>
                      </a:cubicBezTo>
                      <a:lnTo>
                        <a:pt x="1462944" y="844631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="" xmlns:a16="http://schemas.microsoft.com/office/drawing/2014/main" id="{4E9E6422-0334-4257-AA06-05BA98ADCCE0}"/>
                    </a:ext>
                  </a:extLst>
                </p:cNvPr>
                <p:cNvSpPr/>
                <p:nvPr/>
              </p:nvSpPr>
              <p:spPr>
                <a:xfrm rot="9000000">
                  <a:off x="6041444" y="2847610"/>
                  <a:ext cx="1480401" cy="1478914"/>
                </a:xfrm>
                <a:custGeom>
                  <a:avLst/>
                  <a:gdLst>
                    <a:gd name="connsiteX0" fmla="*/ 1480401 w 1480401"/>
                    <a:gd name="connsiteY0" fmla="*/ 1478914 h 1478914"/>
                    <a:gd name="connsiteX1" fmla="*/ 0 w 1480401"/>
                    <a:gd name="connsiteY1" fmla="*/ 624205 h 1478914"/>
                    <a:gd name="connsiteX2" fmla="*/ 86641 w 1480401"/>
                    <a:gd name="connsiteY2" fmla="*/ 490231 h 1478914"/>
                    <a:gd name="connsiteX3" fmla="*/ 598552 w 1480401"/>
                    <a:gd name="connsiteY3" fmla="*/ 15340 h 1478914"/>
                    <a:gd name="connsiteX4" fmla="*/ 626549 w 1480401"/>
                    <a:gd name="connsiteY4" fmla="*/ 0 h 1478914"/>
                    <a:gd name="connsiteX5" fmla="*/ 1480401 w 1480401"/>
                    <a:gd name="connsiteY5" fmla="*/ 1478914 h 1478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80401" h="1478914">
                      <a:moveTo>
                        <a:pt x="1480401" y="1478914"/>
                      </a:moveTo>
                      <a:lnTo>
                        <a:pt x="0" y="624205"/>
                      </a:lnTo>
                      <a:lnTo>
                        <a:pt x="86641" y="490231"/>
                      </a:lnTo>
                      <a:cubicBezTo>
                        <a:pt x="227530" y="294875"/>
                        <a:pt x="402518" y="135413"/>
                        <a:pt x="598552" y="15340"/>
                      </a:cubicBezTo>
                      <a:lnTo>
                        <a:pt x="626549" y="0"/>
                      </a:lnTo>
                      <a:lnTo>
                        <a:pt x="1480401" y="1478914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="" xmlns:a16="http://schemas.microsoft.com/office/drawing/2014/main" id="{B916726E-58F6-4270-850E-BCD0F2525C0D}"/>
                    </a:ext>
                  </a:extLst>
                </p:cNvPr>
                <p:cNvSpPr/>
                <p:nvPr/>
              </p:nvSpPr>
              <p:spPr>
                <a:xfrm rot="9000000">
                  <a:off x="4266282" y="3719022"/>
                  <a:ext cx="1700384" cy="850580"/>
                </a:xfrm>
                <a:custGeom>
                  <a:avLst/>
                  <a:gdLst>
                    <a:gd name="connsiteX0" fmla="*/ 0 w 1700384"/>
                    <a:gd name="connsiteY0" fmla="*/ 850580 h 850580"/>
                    <a:gd name="connsiteX1" fmla="*/ 1473247 w 1700384"/>
                    <a:gd name="connsiteY1" fmla="*/ 0 h 850580"/>
                    <a:gd name="connsiteX2" fmla="*/ 1521872 w 1700384"/>
                    <a:gd name="connsiteY2" fmla="*/ 88738 h 850580"/>
                    <a:gd name="connsiteX3" fmla="*/ 1698055 w 1700384"/>
                    <a:gd name="connsiteY3" fmla="*/ 746260 h 850580"/>
                    <a:gd name="connsiteX4" fmla="*/ 1700384 w 1700384"/>
                    <a:gd name="connsiteY4" fmla="*/ 850580 h 850580"/>
                    <a:gd name="connsiteX5" fmla="*/ 0 w 1700384"/>
                    <a:gd name="connsiteY5" fmla="*/ 850580 h 85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0384" h="850580">
                      <a:moveTo>
                        <a:pt x="0" y="850580"/>
                      </a:moveTo>
                      <a:lnTo>
                        <a:pt x="1473247" y="0"/>
                      </a:lnTo>
                      <a:lnTo>
                        <a:pt x="1521872" y="88738"/>
                      </a:lnTo>
                      <a:cubicBezTo>
                        <a:pt x="1622030" y="294479"/>
                        <a:pt x="1681924" y="518004"/>
                        <a:pt x="1698055" y="746260"/>
                      </a:cubicBezTo>
                      <a:lnTo>
                        <a:pt x="1700384" y="850580"/>
                      </a:lnTo>
                      <a:lnTo>
                        <a:pt x="0" y="85058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="" xmlns:a16="http://schemas.microsoft.com/office/drawing/2014/main" id="{2157C050-1A85-4FDA-855F-D448065C6EFA}"/>
                    </a:ext>
                  </a:extLst>
                </p:cNvPr>
                <p:cNvSpPr/>
                <p:nvPr/>
              </p:nvSpPr>
              <p:spPr>
                <a:xfrm rot="9000000">
                  <a:off x="6116761" y="3029414"/>
                  <a:ext cx="853055" cy="1701535"/>
                </a:xfrm>
                <a:custGeom>
                  <a:avLst/>
                  <a:gdLst>
                    <a:gd name="connsiteX0" fmla="*/ 853055 w 853055"/>
                    <a:gd name="connsiteY0" fmla="*/ 1701535 h 1701535"/>
                    <a:gd name="connsiteX1" fmla="*/ 0 w 853055"/>
                    <a:gd name="connsiteY1" fmla="*/ 224001 h 1701535"/>
                    <a:gd name="connsiteX2" fmla="*/ 82667 w 853055"/>
                    <a:gd name="connsiteY2" fmla="*/ 178703 h 1701535"/>
                    <a:gd name="connsiteX3" fmla="*/ 740190 w 853055"/>
                    <a:gd name="connsiteY3" fmla="*/ 2521 h 1701535"/>
                    <a:gd name="connsiteX4" fmla="*/ 853055 w 853055"/>
                    <a:gd name="connsiteY4" fmla="*/ 0 h 1701535"/>
                    <a:gd name="connsiteX5" fmla="*/ 853055 w 853055"/>
                    <a:gd name="connsiteY5" fmla="*/ 1701535 h 170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3055" h="1701535">
                      <a:moveTo>
                        <a:pt x="853055" y="1701535"/>
                      </a:moveTo>
                      <a:lnTo>
                        <a:pt x="0" y="224001"/>
                      </a:lnTo>
                      <a:lnTo>
                        <a:pt x="82667" y="178703"/>
                      </a:lnTo>
                      <a:cubicBezTo>
                        <a:pt x="288409" y="78545"/>
                        <a:pt x="511933" y="18652"/>
                        <a:pt x="740190" y="2521"/>
                      </a:cubicBezTo>
                      <a:lnTo>
                        <a:pt x="853055" y="0"/>
                      </a:lnTo>
                      <a:lnTo>
                        <a:pt x="853055" y="170153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="" xmlns:a16="http://schemas.microsoft.com/office/drawing/2014/main" id="{5DE5E002-060A-4C7A-BEBA-F351429B2948}"/>
                    </a:ext>
                  </a:extLst>
                </p:cNvPr>
                <p:cNvSpPr/>
                <p:nvPr/>
              </p:nvSpPr>
              <p:spPr>
                <a:xfrm rot="9000000">
                  <a:off x="5361234" y="3499376"/>
                  <a:ext cx="836086" cy="1676158"/>
                </a:xfrm>
                <a:custGeom>
                  <a:avLst/>
                  <a:gdLst>
                    <a:gd name="connsiteX0" fmla="*/ 0 w 836086"/>
                    <a:gd name="connsiteY0" fmla="*/ 1676158 h 1676158"/>
                    <a:gd name="connsiteX1" fmla="*/ 0 w 836086"/>
                    <a:gd name="connsiteY1" fmla="*/ 296 h 1676158"/>
                    <a:gd name="connsiteX2" fmla="*/ 13292 w 836086"/>
                    <a:gd name="connsiteY2" fmla="*/ 0 h 1676158"/>
                    <a:gd name="connsiteX3" fmla="*/ 694066 w 836086"/>
                    <a:gd name="connsiteY3" fmla="*/ 155311 h 1676158"/>
                    <a:gd name="connsiteX4" fmla="*/ 836086 w 836086"/>
                    <a:gd name="connsiteY4" fmla="*/ 228016 h 1676158"/>
                    <a:gd name="connsiteX5" fmla="*/ 0 w 836086"/>
                    <a:gd name="connsiteY5" fmla="*/ 1676158 h 1676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6086" h="1676158">
                      <a:moveTo>
                        <a:pt x="0" y="1676158"/>
                      </a:moveTo>
                      <a:lnTo>
                        <a:pt x="0" y="296"/>
                      </a:lnTo>
                      <a:lnTo>
                        <a:pt x="13292" y="0"/>
                      </a:lnTo>
                      <a:cubicBezTo>
                        <a:pt x="243099" y="5968"/>
                        <a:pt x="474374" y="56573"/>
                        <a:pt x="694066" y="155311"/>
                      </a:cubicBezTo>
                      <a:lnTo>
                        <a:pt x="836086" y="228016"/>
                      </a:lnTo>
                      <a:lnTo>
                        <a:pt x="0" y="1676158"/>
                      </a:lnTo>
                      <a:close/>
                    </a:path>
                  </a:pathLst>
                </a:custGeom>
                <a:solidFill>
                  <a:srgbClr val="FF9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="" xmlns:a16="http://schemas.microsoft.com/office/drawing/2014/main" id="{B3A404EC-90DD-4E71-8B74-8B9659CA48BA}"/>
                    </a:ext>
                  </a:extLst>
                </p:cNvPr>
                <p:cNvSpPr txBox="1"/>
                <p:nvPr/>
              </p:nvSpPr>
              <p:spPr>
                <a:xfrm>
                  <a:off x="5135457" y="1711894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155EB44E-E935-4DF6-9478-D3D74D3BD64C}"/>
                    </a:ext>
                  </a:extLst>
                </p:cNvPr>
                <p:cNvSpPr txBox="1"/>
                <p:nvPr/>
              </p:nvSpPr>
              <p:spPr>
                <a:xfrm>
                  <a:off x="5789929" y="1735299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="" xmlns:a16="http://schemas.microsoft.com/office/drawing/2014/main" id="{225A5F3D-EA2C-454B-9BA1-E43E824E48F0}"/>
                    </a:ext>
                  </a:extLst>
                </p:cNvPr>
                <p:cNvSpPr txBox="1"/>
                <p:nvPr/>
              </p:nvSpPr>
              <p:spPr>
                <a:xfrm rot="3213770">
                  <a:off x="6369789" y="2178214"/>
                  <a:ext cx="56003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6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="" xmlns:a16="http://schemas.microsoft.com/office/drawing/2014/main" id="{97041550-F83E-4823-93DD-172E3A1B6D38}"/>
                    </a:ext>
                  </a:extLst>
                </p:cNvPr>
                <p:cNvSpPr txBox="1"/>
                <p:nvPr/>
              </p:nvSpPr>
              <p:spPr>
                <a:xfrm rot="4600213">
                  <a:off x="6746881" y="2845460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8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="" xmlns:a16="http://schemas.microsoft.com/office/drawing/2014/main" id="{CA9B86F9-CC30-4C21-92E1-E8ABB904924C}"/>
                    </a:ext>
                  </a:extLst>
                </p:cNvPr>
                <p:cNvSpPr txBox="1"/>
                <p:nvPr/>
              </p:nvSpPr>
              <p:spPr>
                <a:xfrm rot="6540076">
                  <a:off x="6617205" y="3397253"/>
                  <a:ext cx="75683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10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="" xmlns:a16="http://schemas.microsoft.com/office/drawing/2014/main" id="{4CBED6EA-46F2-4FF5-BE9E-72ACAB304439}"/>
                    </a:ext>
                  </a:extLst>
                </p:cNvPr>
                <p:cNvSpPr txBox="1"/>
                <p:nvPr/>
              </p:nvSpPr>
              <p:spPr>
                <a:xfrm rot="9506287">
                  <a:off x="5695863" y="4327082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12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="" xmlns:a16="http://schemas.microsoft.com/office/drawing/2014/main" id="{299B7A70-A271-4B26-BA7F-6196575195C8}"/>
                    </a:ext>
                  </a:extLst>
                </p:cNvPr>
                <p:cNvSpPr txBox="1"/>
                <p:nvPr/>
              </p:nvSpPr>
              <p:spPr>
                <a:xfrm rot="13417761">
                  <a:off x="4421033" y="3948782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16</a:t>
                  </a:r>
                </a:p>
              </p:txBody>
            </p:sp>
            <p:sp>
              <p:nvSpPr>
                <p:cNvPr id="25" name="Star: 5 Points 24">
                  <a:extLst>
                    <a:ext uri="{FF2B5EF4-FFF2-40B4-BE49-F238E27FC236}">
                      <a16:creationId xmlns="" xmlns:a16="http://schemas.microsoft.com/office/drawing/2014/main" id="{ABEA5122-331D-438C-A691-FF55D4E15821}"/>
                    </a:ext>
                  </a:extLst>
                </p:cNvPr>
                <p:cNvSpPr/>
                <p:nvPr/>
              </p:nvSpPr>
              <p:spPr>
                <a:xfrm>
                  <a:off x="6409961" y="4022059"/>
                  <a:ext cx="394855" cy="371319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="" xmlns:a16="http://schemas.microsoft.com/office/drawing/2014/main" id="{88AC04A0-60DB-475C-AAD8-4C339B380FB1}"/>
                    </a:ext>
                  </a:extLst>
                </p:cNvPr>
                <p:cNvSpPr txBox="1"/>
                <p:nvPr/>
              </p:nvSpPr>
              <p:spPr>
                <a:xfrm rot="11895880">
                  <a:off x="5005403" y="4308157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14</a:t>
                  </a:r>
                </a:p>
              </p:txBody>
            </p:sp>
            <p:pic>
              <p:nvPicPr>
                <p:cNvPr id="27" name="Graphic 26" descr="Sad face with solid fill">
                  <a:extLst>
                    <a:ext uri="{FF2B5EF4-FFF2-40B4-BE49-F238E27FC236}">
                      <a16:creationId xmlns="" xmlns:a16="http://schemas.microsoft.com/office/drawing/2014/main" id="{1F35C6CC-25FF-407B-B6BC-D0D1C577AA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19381237">
                  <a:off x="4485918" y="2110271"/>
                  <a:ext cx="544401" cy="544401"/>
                </a:xfrm>
                <a:prstGeom prst="rect">
                  <a:avLst/>
                </a:prstGeom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="" xmlns:a16="http://schemas.microsoft.com/office/drawing/2014/main" id="{FE79137F-713E-44A8-AB93-0F3843EF7CC6}"/>
                    </a:ext>
                  </a:extLst>
                </p:cNvPr>
                <p:cNvSpPr txBox="1"/>
                <p:nvPr/>
              </p:nvSpPr>
              <p:spPr>
                <a:xfrm rot="14778101">
                  <a:off x="4019861" y="3354767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18</a:t>
                  </a:r>
                </a:p>
              </p:txBody>
            </p:sp>
          </p:grpSp>
        </p:grp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05F7D4B3-2C07-44F8-BC5D-C891AB53535B}"/>
                </a:ext>
              </a:extLst>
            </p:cNvPr>
            <p:cNvSpPr txBox="1"/>
            <p:nvPr/>
          </p:nvSpPr>
          <p:spPr>
            <a:xfrm rot="17014299">
              <a:off x="4235006" y="3212880"/>
              <a:ext cx="6896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.VnBodoniH" panose="020B7200000000000000" pitchFamily="34" charset="0"/>
                </a:rPr>
                <a:t>20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ED71332C-6185-4D5C-931E-570A80997EEF}"/>
              </a:ext>
            </a:extLst>
          </p:cNvPr>
          <p:cNvSpPr/>
          <p:nvPr/>
        </p:nvSpPr>
        <p:spPr>
          <a:xfrm>
            <a:off x="5725177" y="3110808"/>
            <a:ext cx="586799" cy="58679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ircle: Hollow 29">
            <a:extLst>
              <a:ext uri="{FF2B5EF4-FFF2-40B4-BE49-F238E27FC236}">
                <a16:creationId xmlns="" xmlns:a16="http://schemas.microsoft.com/office/drawing/2014/main" id="{3BAC36FE-8848-4654-AC2E-A4719988F7A9}"/>
              </a:ext>
            </a:extLst>
          </p:cNvPr>
          <p:cNvSpPr/>
          <p:nvPr/>
        </p:nvSpPr>
        <p:spPr>
          <a:xfrm>
            <a:off x="3527000" y="912631"/>
            <a:ext cx="4983153" cy="4983153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D0B118ED-954F-4033-94FA-C03C98CF6A02}"/>
              </a:ext>
            </a:extLst>
          </p:cNvPr>
          <p:cNvGrpSpPr/>
          <p:nvPr/>
        </p:nvGrpSpPr>
        <p:grpSpPr>
          <a:xfrm>
            <a:off x="5861831" y="4655782"/>
            <a:ext cx="313490" cy="1337399"/>
            <a:chOff x="9484400" y="4928687"/>
            <a:chExt cx="258862" cy="1104347"/>
          </a:xfrm>
        </p:grpSpPr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DCF36B06-3485-4917-8A39-7018B3708746}"/>
                </a:ext>
              </a:extLst>
            </p:cNvPr>
            <p:cNvSpPr/>
            <p:nvPr/>
          </p:nvSpPr>
          <p:spPr>
            <a:xfrm>
              <a:off x="9516717" y="4928687"/>
              <a:ext cx="194228" cy="1012741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98D299C1-CEAD-4E41-85D7-6404083B4329}"/>
                </a:ext>
              </a:extLst>
            </p:cNvPr>
            <p:cNvSpPr/>
            <p:nvPr/>
          </p:nvSpPr>
          <p:spPr>
            <a:xfrm>
              <a:off x="9484400" y="5774172"/>
              <a:ext cx="258862" cy="258862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386E7516-5DC1-480A-B4BE-BEB049933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279E8CE9-6C89-4BD2-9E6A-7FF5260CF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20" y="3212645"/>
            <a:ext cx="2583068" cy="353681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CBC2AF3A-2FE3-4F26-BD22-2FCC618D7C11}"/>
              </a:ext>
            </a:extLst>
          </p:cNvPr>
          <p:cNvSpPr/>
          <p:nvPr/>
        </p:nvSpPr>
        <p:spPr>
          <a:xfrm>
            <a:off x="3326174" y="175586"/>
            <a:ext cx="5577169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456EBFB8-5D7E-4E6A-9654-C88F6C2C6BCA}"/>
              </a:ext>
            </a:extLst>
          </p:cNvPr>
          <p:cNvSpPr/>
          <p:nvPr/>
        </p:nvSpPr>
        <p:spPr>
          <a:xfrm>
            <a:off x="5301259" y="1087377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81426C35-11CA-40D2-85EE-B9901807789D}"/>
              </a:ext>
            </a:extLst>
          </p:cNvPr>
          <p:cNvSpPr/>
          <p:nvPr/>
        </p:nvSpPr>
        <p:spPr>
          <a:xfrm>
            <a:off x="6497888" y="1062932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EF2059B6-1419-4437-B67B-B318B1E43D4B}"/>
              </a:ext>
            </a:extLst>
          </p:cNvPr>
          <p:cNvSpPr/>
          <p:nvPr/>
        </p:nvSpPr>
        <p:spPr>
          <a:xfrm>
            <a:off x="7619456" y="167441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D17C0490-2D3F-43B6-835F-D6AE3D69D715}"/>
              </a:ext>
            </a:extLst>
          </p:cNvPr>
          <p:cNvSpPr/>
          <p:nvPr/>
        </p:nvSpPr>
        <p:spPr>
          <a:xfrm>
            <a:off x="8195145" y="277932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62B03F8-F2F4-4330-B275-CA7FC64738D1}"/>
              </a:ext>
            </a:extLst>
          </p:cNvPr>
          <p:cNvSpPr/>
          <p:nvPr/>
        </p:nvSpPr>
        <p:spPr>
          <a:xfrm>
            <a:off x="8119419" y="394508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4879E842-6861-465D-96BE-D592B64CDE02}"/>
              </a:ext>
            </a:extLst>
          </p:cNvPr>
          <p:cNvSpPr/>
          <p:nvPr/>
        </p:nvSpPr>
        <p:spPr>
          <a:xfrm>
            <a:off x="7526232" y="494631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345AC88B-1B97-4708-B451-BBFC88DD9FFC}"/>
              </a:ext>
            </a:extLst>
          </p:cNvPr>
          <p:cNvSpPr/>
          <p:nvPr/>
        </p:nvSpPr>
        <p:spPr>
          <a:xfrm>
            <a:off x="6464197" y="55949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0DA93D6-E551-4130-A9D9-341F730307CD}"/>
              </a:ext>
            </a:extLst>
          </p:cNvPr>
          <p:cNvSpPr/>
          <p:nvPr/>
        </p:nvSpPr>
        <p:spPr>
          <a:xfrm>
            <a:off x="5219864" y="560449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86CF3F9E-9187-48CE-9948-45C66CC9A5DC}"/>
              </a:ext>
            </a:extLst>
          </p:cNvPr>
          <p:cNvSpPr/>
          <p:nvPr/>
        </p:nvSpPr>
        <p:spPr>
          <a:xfrm>
            <a:off x="4243174" y="496408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95F8EBCD-3380-4C02-83BA-484A7A81249E}"/>
              </a:ext>
            </a:extLst>
          </p:cNvPr>
          <p:cNvSpPr/>
          <p:nvPr/>
        </p:nvSpPr>
        <p:spPr>
          <a:xfrm>
            <a:off x="3663087" y="3970979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DF360279-C0AD-4F92-8F8C-74617D180CFC}"/>
              </a:ext>
            </a:extLst>
          </p:cNvPr>
          <p:cNvSpPr/>
          <p:nvPr/>
        </p:nvSpPr>
        <p:spPr>
          <a:xfrm>
            <a:off x="3659992" y="27308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15227579-FD14-445F-B090-B1F9BB17A4DD}"/>
              </a:ext>
            </a:extLst>
          </p:cNvPr>
          <p:cNvSpPr/>
          <p:nvPr/>
        </p:nvSpPr>
        <p:spPr>
          <a:xfrm>
            <a:off x="4289043" y="1708266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=""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=""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=""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=""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375640" y="1957888"/>
            <a:ext cx="3951732" cy="35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148128" y="1553501"/>
            <a:ext cx="3951732" cy="3890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7766746" y="1656687"/>
            <a:ext cx="3951730" cy="38904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4484258" y="585219"/>
            <a:ext cx="3313138" cy="707886"/>
            <a:chOff x="1145583" y="356728"/>
            <a:chExt cx="2856772" cy="6397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=""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572701" y="423841"/>
              <a:ext cx="2429654" cy="538380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3" y="356728"/>
              <a:ext cx="687753" cy="639766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5E08408-5398-43B2-B7CD-E7924E884740}"/>
              </a:ext>
            </a:extLst>
          </p:cNvPr>
          <p:cNvSpPr txBox="1"/>
          <p:nvPr/>
        </p:nvSpPr>
        <p:spPr>
          <a:xfrm>
            <a:off x="1320221" y="2679048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0E71C33-4ED6-4579-8EB3-9EB10DC64082}"/>
              </a:ext>
            </a:extLst>
          </p:cNvPr>
          <p:cNvSpPr txBox="1"/>
          <p:nvPr/>
        </p:nvSpPr>
        <p:spPr>
          <a:xfrm>
            <a:off x="1303596" y="334016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: 2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73588-64DB-4090-8074-9AEF0AE1AF1F}"/>
              </a:ext>
            </a:extLst>
          </p:cNvPr>
          <p:cNvSpPr txBox="1"/>
          <p:nvPr/>
        </p:nvSpPr>
        <p:spPr>
          <a:xfrm>
            <a:off x="1304896" y="4022425"/>
            <a:ext cx="1591132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: 3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CF1366A-1C8C-48BA-A51D-978F78E484DD}"/>
              </a:ext>
            </a:extLst>
          </p:cNvPr>
          <p:cNvSpPr txBox="1"/>
          <p:nvPr/>
        </p:nvSpPr>
        <p:spPr>
          <a:xfrm>
            <a:off x="4987933" y="265434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6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DB72AC5-265D-42BD-975D-EFE4C3A0AF1E}"/>
              </a:ext>
            </a:extLst>
          </p:cNvPr>
          <p:cNvSpPr txBox="1"/>
          <p:nvPr/>
        </p:nvSpPr>
        <p:spPr>
          <a:xfrm>
            <a:off x="4869250" y="3302471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: 2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C469A8D-84A0-42FF-950C-42B8B9F901B8}"/>
              </a:ext>
            </a:extLst>
          </p:cNvPr>
          <p:cNvSpPr txBox="1"/>
          <p:nvPr/>
        </p:nvSpPr>
        <p:spPr>
          <a:xfrm>
            <a:off x="4916164" y="395217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: 6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F09E736-F3ED-4FAC-8206-9A2DDAFAB562}"/>
              </a:ext>
            </a:extLst>
          </p:cNvPr>
          <p:cNvSpPr txBox="1"/>
          <p:nvPr/>
        </p:nvSpPr>
        <p:spPr>
          <a:xfrm>
            <a:off x="8932343" y="272734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9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5DE8678-1CA0-4B70-93D2-14BF09A9D426}"/>
              </a:ext>
            </a:extLst>
          </p:cNvPr>
          <p:cNvSpPr txBox="1"/>
          <p:nvPr/>
        </p:nvSpPr>
        <p:spPr>
          <a:xfrm>
            <a:off x="8845533" y="332401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2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580BBC5-818E-4DB0-8CFC-E1C84347E1A8}"/>
              </a:ext>
            </a:extLst>
          </p:cNvPr>
          <p:cNvSpPr txBox="1"/>
          <p:nvPr/>
        </p:nvSpPr>
        <p:spPr>
          <a:xfrm>
            <a:off x="8848871" y="38824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9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185A7BC-0AF7-43F8-B287-4FA4FB61BD5A}"/>
              </a:ext>
            </a:extLst>
          </p:cNvPr>
          <p:cNvSpPr txBox="1"/>
          <p:nvPr/>
        </p:nvSpPr>
        <p:spPr>
          <a:xfrm>
            <a:off x="2729475" y="265891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8973029-5B18-4A65-950E-429966EA3869}"/>
              </a:ext>
            </a:extLst>
          </p:cNvPr>
          <p:cNvSpPr txBox="1"/>
          <p:nvPr/>
        </p:nvSpPr>
        <p:spPr>
          <a:xfrm>
            <a:off x="2741180" y="332944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8121C20-3467-4ECD-AC38-F60996CB313D}"/>
              </a:ext>
            </a:extLst>
          </p:cNvPr>
          <p:cNvSpPr txBox="1"/>
          <p:nvPr/>
        </p:nvSpPr>
        <p:spPr>
          <a:xfrm>
            <a:off x="2692987" y="401170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958380A-65E6-456A-8AE0-EEF0E111B5E1}"/>
              </a:ext>
            </a:extLst>
          </p:cNvPr>
          <p:cNvSpPr txBox="1"/>
          <p:nvPr/>
        </p:nvSpPr>
        <p:spPr>
          <a:xfrm>
            <a:off x="6543195" y="266077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6086478-634F-4A68-884A-044F5A1213F1}"/>
              </a:ext>
            </a:extLst>
          </p:cNvPr>
          <p:cNvSpPr txBox="1"/>
          <p:nvPr/>
        </p:nvSpPr>
        <p:spPr>
          <a:xfrm>
            <a:off x="6569275" y="329795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42AFD0A-E294-4F16-A242-6D267801B8E2}"/>
              </a:ext>
            </a:extLst>
          </p:cNvPr>
          <p:cNvSpPr txBox="1"/>
          <p:nvPr/>
        </p:nvSpPr>
        <p:spPr>
          <a:xfrm>
            <a:off x="6556567" y="395217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04A787A-8178-4C8F-92C6-C66698BF836D}"/>
              </a:ext>
            </a:extLst>
          </p:cNvPr>
          <p:cNvSpPr txBox="1"/>
          <p:nvPr/>
        </p:nvSpPr>
        <p:spPr>
          <a:xfrm>
            <a:off x="10338114" y="272372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2215714-8182-4602-836C-E8276CA7D51F}"/>
              </a:ext>
            </a:extLst>
          </p:cNvPr>
          <p:cNvSpPr txBox="1"/>
          <p:nvPr/>
        </p:nvSpPr>
        <p:spPr>
          <a:xfrm>
            <a:off x="10398181" y="333426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6826B2CB-E049-45D3-A35F-E4C0D01A0083}"/>
              </a:ext>
            </a:extLst>
          </p:cNvPr>
          <p:cNvSpPr txBox="1"/>
          <p:nvPr/>
        </p:nvSpPr>
        <p:spPr>
          <a:xfrm>
            <a:off x="10398181" y="3882424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11338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Audio">
            <a:hlinkClick r:id="" action="ppaction://media"/>
            <a:extLst>
              <a:ext uri="{FF2B5EF4-FFF2-40B4-BE49-F238E27FC236}">
                <a16:creationId xmlns="" xmlns:a16="http://schemas.microsoft.com/office/drawing/2014/main" id="{9EA07F26-76AD-4222-B1C7-B6C92D8A8F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1" end="5383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258" y="3610660"/>
            <a:ext cx="487363" cy="487363"/>
          </a:xfrm>
          <a:prstGeom prst="rect">
            <a:avLst/>
          </a:prstGeom>
        </p:spPr>
      </p:pic>
      <p:pic>
        <p:nvPicPr>
          <p:cNvPr id="31" name="My Audio">
            <a:hlinkClick r:id="" action="ppaction://media"/>
            <a:extLst>
              <a:ext uri="{FF2B5EF4-FFF2-40B4-BE49-F238E27FC236}">
                <a16:creationId xmlns="" xmlns:a16="http://schemas.microsoft.com/office/drawing/2014/main" id="{C5A47512-4D40-4B60-AD0B-308021D1E0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7" end="2293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677" y="2941637"/>
            <a:ext cx="487363" cy="487363"/>
          </a:xfrm>
          <a:prstGeom prst="rect">
            <a:avLst/>
          </a:prstGeom>
        </p:spPr>
      </p:pic>
      <p:pic>
        <p:nvPicPr>
          <p:cNvPr id="32" name="My Audio">
            <a:hlinkClick r:id="" action="ppaction://media"/>
            <a:extLst>
              <a:ext uri="{FF2B5EF4-FFF2-40B4-BE49-F238E27FC236}">
                <a16:creationId xmlns="" xmlns:a16="http://schemas.microsoft.com/office/drawing/2014/main" id="{9DB99814-9FAD-4AF3-87A1-5D3768EBD9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06" end="0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677" y="2383409"/>
            <a:ext cx="487363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1603D09-EACD-470A-9249-F5052CED68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/>
          <a:stretch/>
        </p:blipFill>
        <p:spPr>
          <a:xfrm>
            <a:off x="1441850" y="1426379"/>
            <a:ext cx="8966279" cy="3517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1703774" y="655030"/>
            <a:ext cx="8000010" cy="735431"/>
            <a:chOff x="1322758" y="641610"/>
            <a:chExt cx="8796280" cy="877063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=""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72719" y="657333"/>
              <a:ext cx="8346319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nói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322758" y="641610"/>
              <a:ext cx="899921" cy="877063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D6E914C-474A-4DF6-A309-1B74E0BAF3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846" l="10000" r="90000">
                        <a14:foregroundMark x1="46444" y1="93846" x2="46444" y2="9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17119" r="14992" b="2785"/>
          <a:stretch/>
        </p:blipFill>
        <p:spPr>
          <a:xfrm flipH="1">
            <a:off x="9103849" y="2321896"/>
            <a:ext cx="1304280" cy="14769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3A58A4D-AA26-4703-AFB2-9DDD89A652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59" y="2736797"/>
            <a:ext cx="579922" cy="8544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217BE14-A60D-4193-A512-E3270A4F47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19" y="2736796"/>
            <a:ext cx="579922" cy="8544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6BBC401-3E41-4A37-B175-336B7EDB39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70" y="2736795"/>
            <a:ext cx="579922" cy="8544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3A1BABCB-AA18-4031-96E7-D09939EA4D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85" y="2736795"/>
            <a:ext cx="579922" cy="8544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A3D4DC20-40D1-42AF-800A-EFF3A09201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199" y="2736794"/>
            <a:ext cx="579922" cy="8544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FD482D9D-8041-4DF8-BADD-60CBB0B0A4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232" y="3674975"/>
            <a:ext cx="579922" cy="8544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D1B7292-12EB-4F19-B814-7B1D33C231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92" y="3674974"/>
            <a:ext cx="579922" cy="85441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370C2C62-A1C0-425A-9B8E-5F53A3BAF5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943" y="3674973"/>
            <a:ext cx="579922" cy="8544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16B0ABCB-58EB-4FB0-AB2D-F9E5FB9B25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579" y="3674973"/>
            <a:ext cx="579922" cy="8544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083B8500-6798-41A2-B038-1934D1C23D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47" y="3674972"/>
            <a:ext cx="579922" cy="8544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84C73330-1737-4542-8E9B-943C5A4F37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846" l="10000" r="90000">
                        <a14:foregroundMark x1="46444" y1="93846" x2="46444" y2="9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17119" r="14992" b="2785"/>
          <a:stretch/>
        </p:blipFill>
        <p:spPr>
          <a:xfrm flipH="1">
            <a:off x="7847378" y="3149821"/>
            <a:ext cx="1304280" cy="147697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952E8A7D-CE5E-4A2F-94D9-5C5628E0633E}"/>
              </a:ext>
            </a:extLst>
          </p:cNvPr>
          <p:cNvSpPr txBox="1"/>
          <p:nvPr/>
        </p:nvSpPr>
        <p:spPr>
          <a:xfrm>
            <a:off x="0" y="5196368"/>
            <a:ext cx="1222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EB84A93-72FF-4FB0-A182-FB5C42FABBEB}"/>
              </a:ext>
            </a:extLst>
          </p:cNvPr>
          <p:cNvSpPr txBox="1"/>
          <p:nvPr/>
        </p:nvSpPr>
        <p:spPr>
          <a:xfrm>
            <a:off x="852219" y="5843156"/>
            <a:ext cx="326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DC77AE3E-7052-4072-9EFF-8D42DD9349CA}"/>
              </a:ext>
            </a:extLst>
          </p:cNvPr>
          <p:cNvSpPr/>
          <p:nvPr/>
        </p:nvSpPr>
        <p:spPr>
          <a:xfrm>
            <a:off x="3804718" y="573491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177A3227-4B89-48CC-8FAD-4A11913CC581}"/>
              </a:ext>
            </a:extLst>
          </p:cNvPr>
          <p:cNvSpPr/>
          <p:nvPr/>
        </p:nvSpPr>
        <p:spPr>
          <a:xfrm>
            <a:off x="5548169" y="573491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="" xmlns:a16="http://schemas.microsoft.com/office/drawing/2014/main" id="{D24ABA0F-8288-4261-A905-9E87BEAC323D}"/>
              </a:ext>
            </a:extLst>
          </p:cNvPr>
          <p:cNvSpPr/>
          <p:nvPr/>
        </p:nvSpPr>
        <p:spPr>
          <a:xfrm>
            <a:off x="6983895" y="576984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9DE801F6-059B-4DB3-B175-D731E44D15EC}"/>
              </a:ext>
            </a:extLst>
          </p:cNvPr>
          <p:cNvSpPr/>
          <p:nvPr/>
        </p:nvSpPr>
        <p:spPr>
          <a:xfrm>
            <a:off x="4666679" y="5734918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E5488D3E-0F9B-4701-83D6-0422B0E4FDD5}"/>
              </a:ext>
            </a:extLst>
          </p:cNvPr>
          <p:cNvSpPr txBox="1"/>
          <p:nvPr/>
        </p:nvSpPr>
        <p:spPr>
          <a:xfrm>
            <a:off x="6418419" y="5744282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276"/>
                            </p:stCondLst>
                            <p:childTnLst>
                              <p:par>
                                <p:cTn id="6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276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7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986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486"/>
                            </p:stCondLst>
                            <p:childTnLst>
                              <p:par>
                                <p:cTn id="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29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6" grpId="0"/>
      <p:bldP spid="47" grpId="0"/>
      <p:bldP spid="25" grpId="0" animBg="1"/>
      <p:bldP spid="48" grpId="0" animBg="1"/>
      <p:bldP spid="49" grpId="0" animBg="1"/>
      <p:bldP spid="26" grpId="0" animBg="1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Audio">
            <a:hlinkClick r:id="" action="ppaction://media"/>
            <a:extLst>
              <a:ext uri="{FF2B5EF4-FFF2-40B4-BE49-F238E27FC236}">
                <a16:creationId xmlns="" xmlns:a16="http://schemas.microsoft.com/office/drawing/2014/main" id="{9EA07F26-76AD-4222-B1C7-B6C92D8A8F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1" end="5383.40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258" y="3610660"/>
            <a:ext cx="487363" cy="487363"/>
          </a:xfrm>
          <a:prstGeom prst="rect">
            <a:avLst/>
          </a:prstGeom>
        </p:spPr>
      </p:pic>
      <p:pic>
        <p:nvPicPr>
          <p:cNvPr id="31" name="My Audio">
            <a:hlinkClick r:id="" action="ppaction://media"/>
            <a:extLst>
              <a:ext uri="{FF2B5EF4-FFF2-40B4-BE49-F238E27FC236}">
                <a16:creationId xmlns="" xmlns:a16="http://schemas.microsoft.com/office/drawing/2014/main" id="{C5A47512-4D40-4B60-AD0B-308021D1E0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7" end="2293.40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677" y="2941637"/>
            <a:ext cx="487363" cy="487363"/>
          </a:xfrm>
          <a:prstGeom prst="rect">
            <a:avLst/>
          </a:prstGeom>
        </p:spPr>
      </p:pic>
      <p:pic>
        <p:nvPicPr>
          <p:cNvPr id="32" name="My Audio">
            <a:hlinkClick r:id="" action="ppaction://media"/>
            <a:extLst>
              <a:ext uri="{FF2B5EF4-FFF2-40B4-BE49-F238E27FC236}">
                <a16:creationId xmlns="" xmlns:a16="http://schemas.microsoft.com/office/drawing/2014/main" id="{9DB99814-9FAD-4AF3-87A1-5D3768EBD9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06" end="0.40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677" y="2383409"/>
            <a:ext cx="487363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1603D09-EACD-470A-9249-F5052CED68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/>
          <a:stretch/>
        </p:blipFill>
        <p:spPr>
          <a:xfrm>
            <a:off x="679705" y="1187612"/>
            <a:ext cx="10984375" cy="3861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2014416" y="456345"/>
            <a:ext cx="8147650" cy="735431"/>
            <a:chOff x="1233009" y="837714"/>
            <a:chExt cx="8958615" cy="877063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=""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845305" y="914869"/>
              <a:ext cx="8346319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nói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233009" y="837714"/>
              <a:ext cx="899921" cy="877063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D6E914C-474A-4DF6-A309-1B74E0BAF3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846" l="10000" r="90000">
                        <a14:foregroundMark x1="46444" y1="93846" x2="46444" y2="9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17119" r="14992" b="2785"/>
          <a:stretch/>
        </p:blipFill>
        <p:spPr>
          <a:xfrm flipH="1">
            <a:off x="9072096" y="2132283"/>
            <a:ext cx="1304280" cy="14769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3A58A4D-AA26-4703-AFB2-9DDD89A652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59" y="2736797"/>
            <a:ext cx="579922" cy="8544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217BE14-A60D-4193-A512-E3270A4F4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19" y="2736796"/>
            <a:ext cx="579922" cy="8544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6BBC401-3E41-4A37-B175-336B7EDB39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70" y="2736795"/>
            <a:ext cx="579922" cy="8544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3A1BABCB-AA18-4031-96E7-D09939EA4D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85" y="2736795"/>
            <a:ext cx="579922" cy="8544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A3D4DC20-40D1-42AF-800A-EFF3A09201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199" y="2736794"/>
            <a:ext cx="579922" cy="8544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FD482D9D-8041-4DF8-BADD-60CBB0B0A4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232" y="3674975"/>
            <a:ext cx="579922" cy="8544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D1B7292-12EB-4F19-B814-7B1D33C231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92" y="3674974"/>
            <a:ext cx="579922" cy="85441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370C2C62-A1C0-425A-9B8E-5F53A3BAF5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943" y="3674973"/>
            <a:ext cx="579922" cy="8544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16B0ABCB-58EB-4FB0-AB2D-F9E5FB9B25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579" y="3674973"/>
            <a:ext cx="579922" cy="8544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083B8500-6798-41A2-B038-1934D1C23D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47" y="3674972"/>
            <a:ext cx="579922" cy="8544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84C73330-1737-4542-8E9B-943C5A4F37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846" l="10000" r="90000">
                        <a14:foregroundMark x1="46444" y1="93846" x2="46444" y2="9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17119" r="14992" b="2785"/>
          <a:stretch/>
        </p:blipFill>
        <p:spPr>
          <a:xfrm flipH="1">
            <a:off x="8369029" y="3429000"/>
            <a:ext cx="1304280" cy="147697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952E8A7D-CE5E-4A2F-94D9-5C5628E0633E}"/>
              </a:ext>
            </a:extLst>
          </p:cNvPr>
          <p:cNvSpPr txBox="1"/>
          <p:nvPr/>
        </p:nvSpPr>
        <p:spPr>
          <a:xfrm>
            <a:off x="22082" y="5200098"/>
            <a:ext cx="1255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EB84A93-72FF-4FB0-A182-FB5C42FABBEB}"/>
              </a:ext>
            </a:extLst>
          </p:cNvPr>
          <p:cNvSpPr txBox="1"/>
          <p:nvPr/>
        </p:nvSpPr>
        <p:spPr>
          <a:xfrm>
            <a:off x="1312798" y="5806718"/>
            <a:ext cx="2998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DC77AE3E-7052-4072-9EFF-8D42DD9349CA}"/>
              </a:ext>
            </a:extLst>
          </p:cNvPr>
          <p:cNvSpPr/>
          <p:nvPr/>
        </p:nvSpPr>
        <p:spPr>
          <a:xfrm>
            <a:off x="4318763" y="5728017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177A3227-4B89-48CC-8FAD-4A11913CC581}"/>
              </a:ext>
            </a:extLst>
          </p:cNvPr>
          <p:cNvSpPr/>
          <p:nvPr/>
        </p:nvSpPr>
        <p:spPr>
          <a:xfrm>
            <a:off x="6062214" y="5728017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="" xmlns:a16="http://schemas.microsoft.com/office/drawing/2014/main" id="{D24ABA0F-8288-4261-A905-9E87BEAC323D}"/>
              </a:ext>
            </a:extLst>
          </p:cNvPr>
          <p:cNvSpPr/>
          <p:nvPr/>
        </p:nvSpPr>
        <p:spPr>
          <a:xfrm>
            <a:off x="7497940" y="5762947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9DE801F6-059B-4DB3-B175-D731E44D15EC}"/>
              </a:ext>
            </a:extLst>
          </p:cNvPr>
          <p:cNvSpPr/>
          <p:nvPr/>
        </p:nvSpPr>
        <p:spPr>
          <a:xfrm>
            <a:off x="5180724" y="5728017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E5488D3E-0F9B-4701-83D6-0422B0E4FDD5}"/>
              </a:ext>
            </a:extLst>
          </p:cNvPr>
          <p:cNvSpPr txBox="1"/>
          <p:nvPr/>
        </p:nvSpPr>
        <p:spPr>
          <a:xfrm>
            <a:off x="6932464" y="5737381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FACE615F-BBE8-4DB4-A603-F8D2BA754D87}"/>
              </a:ext>
            </a:extLst>
          </p:cNvPr>
          <p:cNvSpPr/>
          <p:nvPr/>
        </p:nvSpPr>
        <p:spPr>
          <a:xfrm>
            <a:off x="4263558" y="5733971"/>
            <a:ext cx="770784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EA3F23BE-4D9C-4974-B116-72C2F643B9A2}"/>
              </a:ext>
            </a:extLst>
          </p:cNvPr>
          <p:cNvSpPr/>
          <p:nvPr/>
        </p:nvSpPr>
        <p:spPr>
          <a:xfrm>
            <a:off x="6057341" y="5733971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B6628D43-CFCA-47E7-A6AF-D650621ED581}"/>
              </a:ext>
            </a:extLst>
          </p:cNvPr>
          <p:cNvSpPr/>
          <p:nvPr/>
        </p:nvSpPr>
        <p:spPr>
          <a:xfrm>
            <a:off x="7493067" y="5768901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D0F1EA11-3B2D-45AE-97A3-8CCEAA308FEC}"/>
              </a:ext>
            </a:extLst>
          </p:cNvPr>
          <p:cNvSpPr/>
          <p:nvPr/>
        </p:nvSpPr>
        <p:spPr>
          <a:xfrm>
            <a:off x="5175851" y="5733971"/>
            <a:ext cx="720451" cy="7069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2981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9532 0.0916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14583 -0.0328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0.15781 0.01088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20416 -0.10231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17565 0.0916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22487 -0.0328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23281 0.01088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1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28256 -0.0946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25729 0.07639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3013 -0.0756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5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  <a:extLst>
              <a:ext uri="{FF2B5EF4-FFF2-40B4-BE49-F238E27FC236}">
                <a16:creationId xmlns="" xmlns:a16="http://schemas.microsoft.com/office/drawing/2014/main" id="{B9A6D208-C797-449C-BB2F-53CD91E706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39.75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9793" y="4228418"/>
            <a:ext cx="487363" cy="487363"/>
          </a:xfrm>
          <a:prstGeom prst="rect">
            <a:avLst/>
          </a:prstGeom>
        </p:spPr>
      </p:pic>
      <p:pic>
        <p:nvPicPr>
          <p:cNvPr id="37" name="1">
            <a:hlinkClick r:id="" action="ppaction://media"/>
            <a:extLst>
              <a:ext uri="{FF2B5EF4-FFF2-40B4-BE49-F238E27FC236}">
                <a16:creationId xmlns="" xmlns:a16="http://schemas.microsoft.com/office/drawing/2014/main" id="{DF5F001A-38BF-4314-A40E-B513647B2A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56" end="294.75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5496" y="3080800"/>
            <a:ext cx="487363" cy="487363"/>
          </a:xfrm>
          <a:prstGeom prst="rect">
            <a:avLst/>
          </a:prstGeom>
        </p:spPr>
      </p:pic>
      <p:pic>
        <p:nvPicPr>
          <p:cNvPr id="38" name="My Audio">
            <a:hlinkClick r:id="" action="ppaction://media"/>
            <a:extLst>
              <a:ext uri="{FF2B5EF4-FFF2-40B4-BE49-F238E27FC236}">
                <a16:creationId xmlns="" xmlns:a16="http://schemas.microsoft.com/office/drawing/2014/main" id="{7F78779E-390F-47B9-A5FE-233C071745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606" end="0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9793" y="3732381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74E6EA4-EFE1-4E05-990B-CB75B125E2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9688" r="17084" b="4315"/>
          <a:stretch/>
        </p:blipFill>
        <p:spPr>
          <a:xfrm>
            <a:off x="758756" y="1301223"/>
            <a:ext cx="10971489" cy="380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0EFCB8-A150-467B-B5C7-FAAE0BE93D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6096000" y="1827785"/>
            <a:ext cx="2885440" cy="16551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4EE5D9-FCB7-4CE0-8E89-94708477EF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410319"/>
            <a:ext cx="1060459" cy="922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64CA3F6-DD09-491B-B154-DC5BC3B60E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8" y="2435885"/>
            <a:ext cx="1060459" cy="9221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D6C5E69-CCB6-4B62-BBD4-9AD1B0C88B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73" y="2435885"/>
            <a:ext cx="1060459" cy="922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74DDE42-667E-4098-9881-230CB91C1A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74" y="2436553"/>
            <a:ext cx="1060459" cy="9221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4666835-EDC3-44F5-BDEF-CDCFD140FE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3388835"/>
            <a:ext cx="1060459" cy="922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A83A6F7-B39A-4513-A5F9-451BEBEDA3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8" y="3414401"/>
            <a:ext cx="1060459" cy="922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3CE27FA-9DFF-4E82-8CA2-24F026EACA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73" y="3414401"/>
            <a:ext cx="1060459" cy="9221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131755E-6FBD-49D0-85F0-6280B9937C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74" y="3415069"/>
            <a:ext cx="1060459" cy="92213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DA48303B-5BB7-472C-ABF5-0DEBD9D4E901}"/>
              </a:ext>
            </a:extLst>
          </p:cNvPr>
          <p:cNvGrpSpPr/>
          <p:nvPr/>
        </p:nvGrpSpPr>
        <p:grpSpPr>
          <a:xfrm>
            <a:off x="2007824" y="481201"/>
            <a:ext cx="8192793" cy="871531"/>
            <a:chOff x="1145581" y="356726"/>
            <a:chExt cx="8958616" cy="995768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="" xmlns:a16="http://schemas.microsoft.com/office/drawing/2014/main" id="{3F111FA3-CEBC-4FEA-9477-CBA8D8E0FD78}"/>
                </a:ext>
              </a:extLst>
            </p:cNvPr>
            <p:cNvSpPr/>
            <p:nvPr/>
          </p:nvSpPr>
          <p:spPr>
            <a:xfrm>
              <a:off x="1757878" y="530815"/>
              <a:ext cx="8346319" cy="639766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nói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647A9FA3-9149-41F2-B917-30F9A7A31573}"/>
                </a:ext>
              </a:extLst>
            </p:cNvPr>
            <p:cNvSpPr/>
            <p:nvPr/>
          </p:nvSpPr>
          <p:spPr>
            <a:xfrm>
              <a:off x="1145581" y="356726"/>
              <a:ext cx="989291" cy="995768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FB6EC60-964D-4CCF-A198-10A801291E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5917269" y="3452187"/>
            <a:ext cx="2885440" cy="16551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50194E1-BA38-4287-9C0D-98A8F1A3B7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8885730" y="1862842"/>
            <a:ext cx="2885440" cy="16551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5FAE34-A397-45FF-A318-9DFD5588DE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8745626" y="3456524"/>
            <a:ext cx="2885440" cy="16551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43A3D87-75F4-4310-B9A0-5B4FCD9A40DE}"/>
              </a:ext>
            </a:extLst>
          </p:cNvPr>
          <p:cNvSpPr txBox="1"/>
          <p:nvPr/>
        </p:nvSpPr>
        <p:spPr>
          <a:xfrm>
            <a:off x="1081583" y="5251661"/>
            <a:ext cx="10373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8 bánh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 bánh.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C65D195-AA20-40CF-ABE3-C347D18453FB}"/>
              </a:ext>
            </a:extLst>
          </p:cNvPr>
          <p:cNvSpPr txBox="1"/>
          <p:nvPr/>
        </p:nvSpPr>
        <p:spPr>
          <a:xfrm>
            <a:off x="1009650" y="5955292"/>
            <a:ext cx="307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471CF65A-7351-454B-825D-E74EA73609CB}"/>
              </a:ext>
            </a:extLst>
          </p:cNvPr>
          <p:cNvSpPr/>
          <p:nvPr/>
        </p:nvSpPr>
        <p:spPr>
          <a:xfrm>
            <a:off x="3998716" y="5784583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916E8A55-C94F-4FFD-8A7C-07A8E1939712}"/>
              </a:ext>
            </a:extLst>
          </p:cNvPr>
          <p:cNvSpPr/>
          <p:nvPr/>
        </p:nvSpPr>
        <p:spPr>
          <a:xfrm>
            <a:off x="5742167" y="5784583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64361CA4-36D0-4B7D-9F27-B45A3591DAFF}"/>
              </a:ext>
            </a:extLst>
          </p:cNvPr>
          <p:cNvSpPr/>
          <p:nvPr/>
        </p:nvSpPr>
        <p:spPr>
          <a:xfrm>
            <a:off x="7177893" y="5819513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7B70131E-97B0-4641-A6F0-42050EF6F60E}"/>
              </a:ext>
            </a:extLst>
          </p:cNvPr>
          <p:cNvSpPr/>
          <p:nvPr/>
        </p:nvSpPr>
        <p:spPr>
          <a:xfrm>
            <a:off x="4860677" y="5784583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A6E5E9C-E37C-4B7A-B152-C41A9A7DB6D0}"/>
              </a:ext>
            </a:extLst>
          </p:cNvPr>
          <p:cNvSpPr txBox="1"/>
          <p:nvPr/>
        </p:nvSpPr>
        <p:spPr>
          <a:xfrm>
            <a:off x="6571777" y="5832263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5586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88"/>
                            </p:stCondLst>
                            <p:childTnLst>
                              <p:par>
                                <p:cTn id="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67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65"/>
                            </p:stCondLst>
                            <p:childTnLst>
                              <p:par>
                                <p:cTn id="7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65"/>
                            </p:stCondLst>
                            <p:childTnLst>
                              <p:par>
                                <p:cTn id="7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65"/>
                            </p:stCondLst>
                            <p:childTnLst>
                              <p:par>
                                <p:cTn id="8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565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65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29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2122</TotalTime>
  <Words>624</Words>
  <Application>Microsoft Office PowerPoint</Application>
  <PresentationFormat>Widescreen</PresentationFormat>
  <Paragraphs>197</Paragraphs>
  <Slides>20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Microsoft YaHei</vt:lpstr>
      <vt:lpstr>.VnBlack</vt:lpstr>
      <vt:lpstr>.VnBodoniH</vt:lpstr>
      <vt:lpstr>.VnCooper</vt:lpstr>
      <vt:lpstr>Arial</vt:lpstr>
      <vt:lpstr>Calibri</vt:lpstr>
      <vt:lpstr>Calibri Light</vt:lpstr>
      <vt:lpstr>Cambria Math</vt:lpstr>
      <vt:lpstr>Times New Roman</vt:lpstr>
      <vt:lpstr>UTM Avo</vt:lpstr>
      <vt:lpstr>Wingdings</vt:lpstr>
      <vt:lpstr>等线</vt:lpstr>
      <vt:lpstr>Office Theme</vt:lpstr>
      <vt:lpstr>Tuần 21 Bài 60: Bảng chia 2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Microsoft account</cp:lastModifiedBy>
  <cp:revision>128</cp:revision>
  <dcterms:created xsi:type="dcterms:W3CDTF">2021-07-12T03:44:38Z</dcterms:created>
  <dcterms:modified xsi:type="dcterms:W3CDTF">2023-02-07T08:25:56Z</dcterms:modified>
</cp:coreProperties>
</file>