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66" r:id="rId2"/>
    <p:sldId id="258" r:id="rId3"/>
    <p:sldId id="260" r:id="rId4"/>
    <p:sldId id="261" r:id="rId5"/>
    <p:sldId id="262" r:id="rId6"/>
    <p:sldId id="263" r:id="rId7"/>
    <p:sldId id="264" r:id="rId8"/>
    <p:sldId id="265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1388" y="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837D8B-DC1C-4495-813B-92F6F83E8AD4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C36F04-094A-4F62-8154-D4949A7B2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082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55ED28C-1E5B-42A0-9768-554529700D6E}" type="slidenum">
              <a:rPr lang="en-US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>
              <a:latin typeface="Arial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vi-VN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F94CF-62FC-45F3-9F4A-D491025C7DD1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485B7-8207-40EE-B7D3-A58B1D09E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631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F94CF-62FC-45F3-9F4A-D491025C7DD1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485B7-8207-40EE-B7D3-A58B1D09E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998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F94CF-62FC-45F3-9F4A-D491025C7DD1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485B7-8207-40EE-B7D3-A58B1D09E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803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F94CF-62FC-45F3-9F4A-D491025C7DD1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485B7-8207-40EE-B7D3-A58B1D09E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927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F94CF-62FC-45F3-9F4A-D491025C7DD1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485B7-8207-40EE-B7D3-A58B1D09E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815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F94CF-62FC-45F3-9F4A-D491025C7DD1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485B7-8207-40EE-B7D3-A58B1D09E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582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F94CF-62FC-45F3-9F4A-D491025C7DD1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485B7-8207-40EE-B7D3-A58B1D09E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521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F94CF-62FC-45F3-9F4A-D491025C7DD1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485B7-8207-40EE-B7D3-A58B1D09E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089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F94CF-62FC-45F3-9F4A-D491025C7DD1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485B7-8207-40EE-B7D3-A58B1D09E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224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F94CF-62FC-45F3-9F4A-D491025C7DD1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485B7-8207-40EE-B7D3-A58B1D09E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611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F94CF-62FC-45F3-9F4A-D491025C7DD1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485B7-8207-40EE-B7D3-A58B1D09E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055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6F94CF-62FC-45F3-9F4A-D491025C7DD1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485B7-8207-40EE-B7D3-A58B1D09E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923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gif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7" Type="http://schemas.openxmlformats.org/officeDocument/2006/relationships/image" Target="../media/image5.png"/><Relationship Id="rId2" Type="http://schemas.microsoft.com/office/2007/relationships/media" Target="../media/media2.wav"/><Relationship Id="rId1" Type="http://schemas.openxmlformats.org/officeDocument/2006/relationships/tags" Target="../tags/tag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4.wav"/><Relationship Id="rId7" Type="http://schemas.openxmlformats.org/officeDocument/2006/relationships/image" Target="../media/image5.png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2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2" Type="http://schemas.microsoft.com/office/2007/relationships/media" Target="../media/media6.wav"/><Relationship Id="rId1" Type="http://schemas.openxmlformats.org/officeDocument/2006/relationships/tags" Target="../tags/tag3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2" Type="http://schemas.microsoft.com/office/2007/relationships/media" Target="../media/media7.wav"/><Relationship Id="rId1" Type="http://schemas.openxmlformats.org/officeDocument/2006/relationships/tags" Target="../tags/tag4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av"/><Relationship Id="rId2" Type="http://schemas.microsoft.com/office/2007/relationships/media" Target="../media/media8.wav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0.wav"/><Relationship Id="rId7" Type="http://schemas.openxmlformats.org/officeDocument/2006/relationships/image" Target="../media/image5.png"/><Relationship Id="rId2" Type="http://schemas.openxmlformats.org/officeDocument/2006/relationships/video" Target="../media/media9.wmv"/><Relationship Id="rId1" Type="http://schemas.microsoft.com/office/2007/relationships/media" Target="../media/media9.wmv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 descr="Bliss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WordArt 3"/>
          <p:cNvSpPr>
            <a:spLocks noChangeArrowheads="1" noChangeShapeType="1" noTextEdit="1"/>
          </p:cNvSpPr>
          <p:nvPr/>
        </p:nvSpPr>
        <p:spPr bwMode="auto">
          <a:xfrm>
            <a:off x="762000" y="600809"/>
            <a:ext cx="7620000" cy="44958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3200" kern="10" dirty="0">
                <a:ln w="571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9900"/>
                </a:solidFill>
                <a:latin typeface="Times New Roman"/>
                <a:cs typeface="Times New Roman"/>
              </a:rPr>
              <a:t>TRƯỜNG TIỂU HỌC NGUYỄN HỮU CẢNH</a:t>
            </a:r>
            <a:endParaRPr lang="vi-VN" sz="3200" kern="10" dirty="0">
              <a:ln w="57150">
                <a:solidFill>
                  <a:srgbClr val="FF0000"/>
                </a:solidFill>
                <a:round/>
                <a:headEnd/>
                <a:tailEnd/>
              </a:ln>
              <a:solidFill>
                <a:srgbClr val="009900"/>
              </a:solidFill>
              <a:latin typeface="Times New Roman"/>
              <a:cs typeface="Times New Roman"/>
            </a:endParaRPr>
          </a:p>
        </p:txBody>
      </p:sp>
      <p:sp>
        <p:nvSpPr>
          <p:cNvPr id="14339" name="WordArt 4"/>
          <p:cNvSpPr>
            <a:spLocks noChangeArrowheads="1" noChangeShapeType="1" noTextEdit="1"/>
          </p:cNvSpPr>
          <p:nvPr/>
        </p:nvSpPr>
        <p:spPr bwMode="auto">
          <a:xfrm>
            <a:off x="914400" y="2942493"/>
            <a:ext cx="7620000" cy="7191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9050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Môn:Toán</a:t>
            </a:r>
            <a:r>
              <a:rPr lang="vi-VN" sz="3600" kern="10" dirty="0">
                <a:ln w="19050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9050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lớp</a:t>
            </a:r>
            <a:r>
              <a:rPr lang="en-US" sz="3600" kern="10" dirty="0">
                <a:ln w="19050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2</a:t>
            </a:r>
            <a:endParaRPr lang="vi-VN" sz="3600" kern="10" dirty="0">
              <a:ln w="19050">
                <a:solidFill>
                  <a:srgbClr val="FF33CC"/>
                </a:solidFill>
                <a:round/>
                <a:headEnd/>
                <a:tailEnd/>
              </a:ln>
              <a:solidFill>
                <a:srgbClr val="0099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4341" name="Text Box 6"/>
          <p:cNvSpPr txBox="1">
            <a:spLocks noChangeArrowheads="1"/>
          </p:cNvSpPr>
          <p:nvPr/>
        </p:nvSpPr>
        <p:spPr bwMode="auto">
          <a:xfrm>
            <a:off x="533400" y="3763109"/>
            <a:ext cx="78486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Bài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: 17 </a:t>
            </a:r>
          </a:p>
          <a:p>
            <a:pPr algn="ctr">
              <a:spcBef>
                <a:spcPct val="50000"/>
              </a:spcBef>
            </a:pP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Arial" charset="0"/>
              </a:rPr>
              <a:t>Phép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Arial" charset="0"/>
              </a:rPr>
              <a:t>trừ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Arial" charset="0"/>
              </a:rPr>
              <a:t> (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Arial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Arial" charset="0"/>
              </a:rPr>
              <a:t>nhớ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Arial" charset="0"/>
              </a:rPr>
              <a:t>)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Arial" charset="0"/>
              </a:rPr>
              <a:t>trong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Arial" charset="0"/>
              </a:rPr>
              <a:t>phạm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Arial" charset="0"/>
              </a:rPr>
              <a:t> vi 20 (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Arial" charset="0"/>
              </a:rPr>
              <a:t>tiếp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Arial" charset="0"/>
              </a:rPr>
              <a:t>theo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Arial" charset="0"/>
              </a:rPr>
              <a:t>)</a:t>
            </a:r>
          </a:p>
          <a:p>
            <a:pPr algn="ctr">
              <a:spcBef>
                <a:spcPct val="50000"/>
              </a:spcBef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                  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Giáo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viên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Nguyễn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Thị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Lộc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Arial" charset="0"/>
            </a:endParaRPr>
          </a:p>
        </p:txBody>
      </p:sp>
      <p:pic>
        <p:nvPicPr>
          <p:cNvPr id="14342" name="Picture 7" descr="3d butterfly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52600" y="304800"/>
            <a:ext cx="914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8" descr="WINGS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1000" y="121920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Picture 9" descr="WINGS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676400" y="1143000"/>
            <a:ext cx="990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5" name="Picture 10" descr="WINGS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5800" y="30480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6" name="Picture 11" descr="fireworks_big_burst_md_wht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flipV="1">
            <a:off x="152400" y="-1524000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000244"/>
      </p:ext>
    </p:extLst>
  </p:cSld>
  <p:clrMapOvr>
    <a:masterClrMapping/>
  </p:clrMapOvr>
  <p:transition advTm="263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/>
          <p:cNvSpPr/>
          <p:nvPr/>
        </p:nvSpPr>
        <p:spPr>
          <a:xfrm>
            <a:off x="4038600" y="5081156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066800" y="4267200"/>
            <a:ext cx="220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13 – 4 = ?</a:t>
            </a:r>
          </a:p>
        </p:txBody>
      </p:sp>
      <p:sp>
        <p:nvSpPr>
          <p:cNvPr id="18" name="Oval 17"/>
          <p:cNvSpPr/>
          <p:nvPr/>
        </p:nvSpPr>
        <p:spPr>
          <a:xfrm>
            <a:off x="751609" y="5029200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181100" y="5029200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1600200" y="5056910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1943100" y="5056910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2324100" y="5060374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3352800" y="5077692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751609" y="5486400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1181100" y="5486400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1600200" y="5489864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1960418" y="5489864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2324100" y="5489864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3733800" y="5081156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utoShape 2" descr="https://mail.google.com/mail/u/0?ui=2&amp;ik=8ece36ffd0&amp;attid=0.1.1&amp;permmsgid=msg-f:1706531938421019288&amp;th=17aed1c1a3719298&amp;view=fimg&amp;sz=s0-l75-ft&amp;attbid=ANGjdJ8Y1PBjYS7ku_Na9ehCthrZiBytd41CwdZUOkIxFKsU4avXMrOP3zuUiqbYd4z64nCyC9dHToaNdsY1yJ7-M3NlvIFmi4_QgNiMuJkVAdSzsScN4YHLOpliHvY&amp;disp=em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AutoShape 4" descr="https://mail.google.com/mail/u/0?ui=2&amp;ik=8ece36ffd0&amp;attid=0.1.1&amp;permmsgid=msg-f:1706531938421019288&amp;th=17aed1c1a3719298&amp;view=fimg&amp;sz=s0-l75-ft&amp;attbid=ANGjdJ8Y1PBjYS7ku_Na9ehCthrZiBytd41CwdZUOkIxFKsU4avXMrOP3zuUiqbYd4z64nCyC9dHToaNdsY1yJ7-M3NlvIFmi4_QgNiMuJkVAdSzsScN4YHLOpliHvY&amp;disp=emb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AutoShape 6" descr="https://mail.google.com/mail/u/0?ui=2&amp;ik=8ece36ffd0&amp;attid=0.1.1&amp;permmsgid=msg-f:1706531938421019288&amp;th=17aed1c1a3719298&amp;view=fimg&amp;sz=s0-l75-ft&amp;attbid=ANGjdJ8Y1PBjYS7ku_Na9ehCthrZiBytd41CwdZUOkIxFKsU4avXMrOP3zuUiqbYd4z64nCyC9dHToaNdsY1yJ7-M3NlvIFmi4_QgNiMuJkVAdSzsScN4YHLOpliHvY&amp;disp=emb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52399"/>
            <a:ext cx="8302626" cy="4114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4" name="Straight Connector 33"/>
          <p:cNvCxnSpPr/>
          <p:nvPr/>
        </p:nvCxnSpPr>
        <p:spPr>
          <a:xfrm>
            <a:off x="4045527" y="5046520"/>
            <a:ext cx="228600" cy="2909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3352800" y="5029202"/>
            <a:ext cx="228600" cy="2909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3733800" y="5029202"/>
            <a:ext cx="228600" cy="2909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2324100" y="5029202"/>
            <a:ext cx="228600" cy="2909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1143000" y="6092536"/>
            <a:ext cx="220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13 – 4 = 9</a:t>
            </a: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351988"/>
            <a:ext cx="3200401" cy="2506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716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926"/>
    </mc:Choice>
    <mc:Fallback xmlns="">
      <p:transition spd="slow" advTm="1539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 animBg="1"/>
      <p:bldP spid="17" grpId="0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4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765550027403465199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1000" y="304800"/>
            <a:ext cx="8382000" cy="6324600"/>
          </a:xfrm>
        </p:spPr>
      </p:pic>
      <p:sp>
        <p:nvSpPr>
          <p:cNvPr id="5" name="Rectangle 4"/>
          <p:cNvSpPr/>
          <p:nvPr/>
        </p:nvSpPr>
        <p:spPr>
          <a:xfrm>
            <a:off x="7010400" y="609600"/>
            <a:ext cx="1600200" cy="4572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3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545"/>
    </mc:Choice>
    <mc:Fallback xmlns="">
      <p:transition spd="slow" advTm="1205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 isNarration="1"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875" objId="4"/>
        <p14:stopEvt time="24786" objId="4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41664" y="2514600"/>
            <a:ext cx="220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11 –  2  =  ?</a:t>
            </a:r>
          </a:p>
        </p:txBody>
      </p:sp>
      <p:sp>
        <p:nvSpPr>
          <p:cNvPr id="18" name="Oval 17"/>
          <p:cNvSpPr/>
          <p:nvPr/>
        </p:nvSpPr>
        <p:spPr>
          <a:xfrm>
            <a:off x="751609" y="1524000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181100" y="1524000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1565565" y="1551710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1943100" y="1551710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2324100" y="1555174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2971800" y="1572492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751609" y="1981200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1181100" y="1981200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1565565" y="1984664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1960418" y="1984664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2324100" y="1984664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utoShape 2" descr="https://mail.google.com/mail/u/0?ui=2&amp;ik=8ece36ffd0&amp;attid=0.1.1&amp;permmsgid=msg-f:1706531938421019288&amp;th=17aed1c1a3719298&amp;view=fimg&amp;sz=s0-l75-ft&amp;attbid=ANGjdJ8Y1PBjYS7ku_Na9ehCthrZiBytd41CwdZUOkIxFKsU4avXMrOP3zuUiqbYd4z64nCyC9dHToaNdsY1yJ7-M3NlvIFmi4_QgNiMuJkVAdSzsScN4YHLOpliHvY&amp;disp=em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AutoShape 4" descr="https://mail.google.com/mail/u/0?ui=2&amp;ik=8ece36ffd0&amp;attid=0.1.1&amp;permmsgid=msg-f:1706531938421019288&amp;th=17aed1c1a3719298&amp;view=fimg&amp;sz=s0-l75-ft&amp;attbid=ANGjdJ8Y1PBjYS7ku_Na9ehCthrZiBytd41CwdZUOkIxFKsU4avXMrOP3zuUiqbYd4z64nCyC9dHToaNdsY1yJ7-M3NlvIFmi4_QgNiMuJkVAdSzsScN4YHLOpliHvY&amp;disp=emb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AutoShape 6" descr="https://mail.google.com/mail/u/0?ui=2&amp;ik=8ece36ffd0&amp;attid=0.1.1&amp;permmsgid=msg-f:1706531938421019288&amp;th=17aed1c1a3719298&amp;view=fimg&amp;sz=s0-l75-ft&amp;attbid=ANGjdJ8Y1PBjYS7ku_Na9ehCthrZiBytd41CwdZUOkIxFKsU4avXMrOP3zuUiqbYd4z64nCyC9dHToaNdsY1yJ7-M3NlvIFmi4_QgNiMuJkVAdSzsScN4YHLOpliHvY&amp;disp=emb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41" name="Straight Connector 40"/>
          <p:cNvCxnSpPr/>
          <p:nvPr/>
        </p:nvCxnSpPr>
        <p:spPr>
          <a:xfrm>
            <a:off x="2971800" y="1524002"/>
            <a:ext cx="228600" cy="2909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2324100" y="1524002"/>
            <a:ext cx="228600" cy="2909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612775" y="4800600"/>
            <a:ext cx="220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12 –  4  =  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57200" y="457200"/>
            <a:ext cx="23653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1. 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3" name="Oval 32"/>
          <p:cNvSpPr/>
          <p:nvPr/>
        </p:nvSpPr>
        <p:spPr>
          <a:xfrm>
            <a:off x="3352800" y="3785754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706582" y="3733798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1136073" y="3733798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1527463" y="3761508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1898073" y="3761508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2279073" y="3764972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706582" y="4190998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1136073" y="4190998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1527463" y="4194462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1915391" y="4194462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2279073" y="4194462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3048000" y="3785754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1" name="Straight Connector 50"/>
          <p:cNvCxnSpPr/>
          <p:nvPr/>
        </p:nvCxnSpPr>
        <p:spPr>
          <a:xfrm>
            <a:off x="3359727" y="3751118"/>
            <a:ext cx="228600" cy="2909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1915391" y="3751117"/>
            <a:ext cx="228600" cy="2909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3048000" y="3733800"/>
            <a:ext cx="228600" cy="2909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2279073" y="3733800"/>
            <a:ext cx="228600" cy="2909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loud Callout 2"/>
          <p:cNvSpPr/>
          <p:nvPr/>
        </p:nvSpPr>
        <p:spPr>
          <a:xfrm>
            <a:off x="4267200" y="749587"/>
            <a:ext cx="4419600" cy="1917413"/>
          </a:xfrm>
          <a:prstGeom prst="cloudCallout">
            <a:avLst>
              <a:gd name="adj1" fmla="val -61959"/>
              <a:gd name="adj2" fmla="val 6230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11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10</a:t>
            </a:r>
          </a:p>
          <a:p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5943601" y="1786549"/>
            <a:ext cx="457199" cy="34499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???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dirty="0"/>
              <a:t>???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5943601" y="1295400"/>
            <a:ext cx="457199" cy="34499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?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7391401" y="1765080"/>
            <a:ext cx="457199" cy="34499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Cloud Callout 56"/>
          <p:cNvSpPr/>
          <p:nvPr/>
        </p:nvSpPr>
        <p:spPr>
          <a:xfrm>
            <a:off x="4267200" y="3350055"/>
            <a:ext cx="4419600" cy="1917413"/>
          </a:xfrm>
          <a:prstGeom prst="cloudCallout">
            <a:avLst>
              <a:gd name="adj1" fmla="val -61959"/>
              <a:gd name="adj2" fmla="val 6230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12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10</a:t>
            </a:r>
          </a:p>
          <a:p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5943601" y="4405057"/>
            <a:ext cx="457199" cy="34499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???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dirty="0"/>
              <a:t>???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5943601" y="3913908"/>
            <a:ext cx="457199" cy="34499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?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7391401" y="4383588"/>
            <a:ext cx="457199" cy="34499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88702" y="1251671"/>
            <a:ext cx="533400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43600" y="3733800"/>
            <a:ext cx="457200" cy="523220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84473" y="4267200"/>
            <a:ext cx="464127" cy="523220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5905500" y="1725821"/>
            <a:ext cx="533400" cy="461665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2473037" y="2545377"/>
            <a:ext cx="685800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5888702" y="4343400"/>
            <a:ext cx="533399" cy="523220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7315200" y="1725821"/>
            <a:ext cx="533400" cy="461665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2358738" y="4862155"/>
            <a:ext cx="457199" cy="523220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849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281"/>
    </mc:Choice>
    <mc:Fallback xmlns="">
      <p:transition spd="slow" advTm="100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62" grpId="0" animBg="1"/>
      <p:bldP spid="63" grpId="0" animBg="1"/>
      <p:bldP spid="64" grpId="0" animBg="1"/>
      <p:bldP spid="65" grpId="0" animBg="1"/>
      <p:bldP spid="6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689085" y="2514600"/>
            <a:ext cx="25149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12 –  7  =  ?</a:t>
            </a:r>
          </a:p>
        </p:txBody>
      </p:sp>
      <p:sp>
        <p:nvSpPr>
          <p:cNvPr id="18" name="Oval 17"/>
          <p:cNvSpPr/>
          <p:nvPr/>
        </p:nvSpPr>
        <p:spPr>
          <a:xfrm>
            <a:off x="735825" y="1524000"/>
            <a:ext cx="260168" cy="228600"/>
          </a:xfrm>
          <a:prstGeom prst="ellipse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165316" y="1524000"/>
            <a:ext cx="260168" cy="228600"/>
          </a:xfrm>
          <a:prstGeom prst="ellipse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1549781" y="1551710"/>
            <a:ext cx="260168" cy="228600"/>
          </a:xfrm>
          <a:prstGeom prst="ellipse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1927316" y="1551710"/>
            <a:ext cx="260168" cy="228600"/>
          </a:xfrm>
          <a:prstGeom prst="ellipse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2308316" y="1555174"/>
            <a:ext cx="260168" cy="228600"/>
          </a:xfrm>
          <a:prstGeom prst="ellipse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3032216" y="1572492"/>
            <a:ext cx="260168" cy="228600"/>
          </a:xfrm>
          <a:prstGeom prst="ellipse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735825" y="1981200"/>
            <a:ext cx="260168" cy="228600"/>
          </a:xfrm>
          <a:prstGeom prst="ellipse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1165316" y="1981200"/>
            <a:ext cx="260168" cy="228600"/>
          </a:xfrm>
          <a:prstGeom prst="ellipse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1549781" y="1984664"/>
            <a:ext cx="260168" cy="228600"/>
          </a:xfrm>
          <a:prstGeom prst="ellipse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1944634" y="1984664"/>
            <a:ext cx="260168" cy="228600"/>
          </a:xfrm>
          <a:prstGeom prst="ellipse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2308316" y="1984664"/>
            <a:ext cx="260168" cy="228600"/>
          </a:xfrm>
          <a:prstGeom prst="ellipse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utoShape 2" descr="https://mail.google.com/mail/u/0?ui=2&amp;ik=8ece36ffd0&amp;attid=0.1.1&amp;permmsgid=msg-f:1706531938421019288&amp;th=17aed1c1a3719298&amp;view=fimg&amp;sz=s0-l75-ft&amp;attbid=ANGjdJ8Y1PBjYS7ku_Na9ehCthrZiBytd41CwdZUOkIxFKsU4avXMrOP3zuUiqbYd4z64nCyC9dHToaNdsY1yJ7-M3NlvIFmi4_QgNiMuJkVAdSzsScN4YHLOpliHvY&amp;disp=em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AutoShape 4" descr="https://mail.google.com/mail/u/0?ui=2&amp;ik=8ece36ffd0&amp;attid=0.1.1&amp;permmsgid=msg-f:1706531938421019288&amp;th=17aed1c1a3719298&amp;view=fimg&amp;sz=s0-l75-ft&amp;attbid=ANGjdJ8Y1PBjYS7ku_Na9ehCthrZiBytd41CwdZUOkIxFKsU4avXMrOP3zuUiqbYd4z64nCyC9dHToaNdsY1yJ7-M3NlvIFmi4_QgNiMuJkVAdSzsScN4YHLOpliHvY&amp;disp=emb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AutoShape 6" descr="https://mail.google.com/mail/u/0?ui=2&amp;ik=8ece36ffd0&amp;attid=0.1.1&amp;permmsgid=msg-f:1706531938421019288&amp;th=17aed1c1a3719298&amp;view=fimg&amp;sz=s0-l75-ft&amp;attbid=ANGjdJ8Y1PBjYS7ku_Na9ehCthrZiBytd41CwdZUOkIxFKsU4avXMrOP3zuUiqbYd4z64nCyC9dHToaNdsY1yJ7-M3NlvIFmi4_QgNiMuJkVAdSzsScN4YHLOpliHvY&amp;disp=emb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41" name="Straight Connector 40"/>
          <p:cNvCxnSpPr/>
          <p:nvPr/>
        </p:nvCxnSpPr>
        <p:spPr>
          <a:xfrm>
            <a:off x="3032216" y="1524002"/>
            <a:ext cx="260168" cy="2909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2308316" y="1524002"/>
            <a:ext cx="260168" cy="2909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460196" y="4800600"/>
            <a:ext cx="25149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11 –  4  =  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57200" y="457200"/>
            <a:ext cx="23653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2. 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5" name="Oval 34"/>
          <p:cNvSpPr/>
          <p:nvPr/>
        </p:nvSpPr>
        <p:spPr>
          <a:xfrm>
            <a:off x="690798" y="3733798"/>
            <a:ext cx="260168" cy="228600"/>
          </a:xfrm>
          <a:prstGeom prst="ellipse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1120289" y="3733798"/>
            <a:ext cx="260168" cy="228600"/>
          </a:xfrm>
          <a:prstGeom prst="ellipse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1511679" y="3761508"/>
            <a:ext cx="260168" cy="228600"/>
          </a:xfrm>
          <a:prstGeom prst="ellipse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1882289" y="3761508"/>
            <a:ext cx="260168" cy="228600"/>
          </a:xfrm>
          <a:prstGeom prst="ellipse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2263289" y="3764972"/>
            <a:ext cx="260168" cy="228600"/>
          </a:xfrm>
          <a:prstGeom prst="ellipse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690798" y="4190998"/>
            <a:ext cx="260168" cy="228600"/>
          </a:xfrm>
          <a:prstGeom prst="ellipse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1120289" y="4190998"/>
            <a:ext cx="260168" cy="228600"/>
          </a:xfrm>
          <a:prstGeom prst="ellipse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1511679" y="4194462"/>
            <a:ext cx="260168" cy="228600"/>
          </a:xfrm>
          <a:prstGeom prst="ellipse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1899607" y="4194462"/>
            <a:ext cx="260168" cy="228600"/>
          </a:xfrm>
          <a:prstGeom prst="ellipse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2263289" y="4194462"/>
            <a:ext cx="260168" cy="228600"/>
          </a:xfrm>
          <a:prstGeom prst="ellipse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3032216" y="3785754"/>
            <a:ext cx="260168" cy="228600"/>
          </a:xfrm>
          <a:prstGeom prst="ellipse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Connector 51"/>
          <p:cNvCxnSpPr/>
          <p:nvPr/>
        </p:nvCxnSpPr>
        <p:spPr>
          <a:xfrm>
            <a:off x="1899607" y="3751117"/>
            <a:ext cx="260168" cy="2909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3032216" y="3733800"/>
            <a:ext cx="260168" cy="2909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2263289" y="3733800"/>
            <a:ext cx="260168" cy="2909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ounded Rectangle 3"/>
          <p:cNvSpPr/>
          <p:nvPr/>
        </p:nvSpPr>
        <p:spPr>
          <a:xfrm>
            <a:off x="-1295400" y="1786549"/>
            <a:ext cx="457199" cy="34499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???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dirty="0"/>
              <a:t>???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-1295400" y="1295400"/>
            <a:ext cx="457199" cy="34499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?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-1295400" y="4405057"/>
            <a:ext cx="457199" cy="34499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???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dirty="0"/>
              <a:t>???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-1295400" y="3913908"/>
            <a:ext cx="457199" cy="34499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?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2405693" y="2514597"/>
            <a:ext cx="642307" cy="58477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67" name="Oval 66"/>
          <p:cNvSpPr/>
          <p:nvPr/>
        </p:nvSpPr>
        <p:spPr>
          <a:xfrm>
            <a:off x="3406289" y="1575956"/>
            <a:ext cx="260168" cy="228600"/>
          </a:xfrm>
          <a:prstGeom prst="ellipse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8" name="Straight Connector 67"/>
          <p:cNvCxnSpPr/>
          <p:nvPr/>
        </p:nvCxnSpPr>
        <p:spPr>
          <a:xfrm>
            <a:off x="3413216" y="1541320"/>
            <a:ext cx="260168" cy="2909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1927316" y="1524002"/>
            <a:ext cx="260168" cy="2909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1549781" y="1524002"/>
            <a:ext cx="260168" cy="2909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1165316" y="1524002"/>
            <a:ext cx="260168" cy="2909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735825" y="1524002"/>
            <a:ext cx="260168" cy="2909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1549781" y="3751117"/>
            <a:ext cx="260168" cy="2909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5064053" y="2514600"/>
            <a:ext cx="27241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14 –  5  =  ?</a:t>
            </a:r>
          </a:p>
        </p:txBody>
      </p:sp>
      <p:sp>
        <p:nvSpPr>
          <p:cNvPr id="75" name="Oval 74"/>
          <p:cNvSpPr/>
          <p:nvPr/>
        </p:nvSpPr>
        <p:spPr>
          <a:xfrm>
            <a:off x="5110794" y="1524000"/>
            <a:ext cx="260168" cy="228600"/>
          </a:xfrm>
          <a:prstGeom prst="ellipse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5540285" y="1524000"/>
            <a:ext cx="260168" cy="228600"/>
          </a:xfrm>
          <a:prstGeom prst="ellipse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5924750" y="1551710"/>
            <a:ext cx="260168" cy="228600"/>
          </a:xfrm>
          <a:prstGeom prst="ellipse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6302285" y="1551710"/>
            <a:ext cx="260168" cy="228600"/>
          </a:xfrm>
          <a:prstGeom prst="ellipse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6683285" y="1555174"/>
            <a:ext cx="260168" cy="228600"/>
          </a:xfrm>
          <a:prstGeom prst="ellipse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7407185" y="1572492"/>
            <a:ext cx="260168" cy="228600"/>
          </a:xfrm>
          <a:prstGeom prst="ellipse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5110794" y="1981200"/>
            <a:ext cx="260168" cy="228600"/>
          </a:xfrm>
          <a:prstGeom prst="ellipse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5540285" y="1981200"/>
            <a:ext cx="260168" cy="228600"/>
          </a:xfrm>
          <a:prstGeom prst="ellipse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/>
          <p:cNvSpPr/>
          <p:nvPr/>
        </p:nvSpPr>
        <p:spPr>
          <a:xfrm>
            <a:off x="5924750" y="1984664"/>
            <a:ext cx="260168" cy="228600"/>
          </a:xfrm>
          <a:prstGeom prst="ellipse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/>
          <p:cNvSpPr/>
          <p:nvPr/>
        </p:nvSpPr>
        <p:spPr>
          <a:xfrm>
            <a:off x="6319603" y="1984664"/>
            <a:ext cx="260168" cy="228600"/>
          </a:xfrm>
          <a:prstGeom prst="ellipse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6683285" y="1984664"/>
            <a:ext cx="260168" cy="228600"/>
          </a:xfrm>
          <a:prstGeom prst="ellipse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6" name="Straight Connector 85"/>
          <p:cNvCxnSpPr/>
          <p:nvPr/>
        </p:nvCxnSpPr>
        <p:spPr>
          <a:xfrm>
            <a:off x="7407185" y="1524002"/>
            <a:ext cx="260168" cy="2909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6683285" y="1524002"/>
            <a:ext cx="260168" cy="2909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/>
          <p:cNvSpPr txBox="1"/>
          <p:nvPr/>
        </p:nvSpPr>
        <p:spPr>
          <a:xfrm>
            <a:off x="4835165" y="4800600"/>
            <a:ext cx="25149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11 –  7  =  ?</a:t>
            </a:r>
          </a:p>
        </p:txBody>
      </p:sp>
      <p:sp>
        <p:nvSpPr>
          <p:cNvPr id="89" name="Oval 88"/>
          <p:cNvSpPr/>
          <p:nvPr/>
        </p:nvSpPr>
        <p:spPr>
          <a:xfrm>
            <a:off x="5065767" y="3733798"/>
            <a:ext cx="260168" cy="228600"/>
          </a:xfrm>
          <a:prstGeom prst="ellipse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>
            <a:off x="5495258" y="3733798"/>
            <a:ext cx="260168" cy="228600"/>
          </a:xfrm>
          <a:prstGeom prst="ellipse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5886648" y="3761508"/>
            <a:ext cx="260168" cy="228600"/>
          </a:xfrm>
          <a:prstGeom prst="ellipse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>
            <a:off x="6257258" y="3761508"/>
            <a:ext cx="260168" cy="228600"/>
          </a:xfrm>
          <a:prstGeom prst="ellipse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>
            <a:off x="6638258" y="3764972"/>
            <a:ext cx="260168" cy="228600"/>
          </a:xfrm>
          <a:prstGeom prst="ellipse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5065767" y="4190998"/>
            <a:ext cx="260168" cy="228600"/>
          </a:xfrm>
          <a:prstGeom prst="ellipse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5495258" y="4190998"/>
            <a:ext cx="260168" cy="228600"/>
          </a:xfrm>
          <a:prstGeom prst="ellipse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>
            <a:off x="5886648" y="4194462"/>
            <a:ext cx="260168" cy="228600"/>
          </a:xfrm>
          <a:prstGeom prst="ellipse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6274576" y="4194462"/>
            <a:ext cx="260168" cy="228600"/>
          </a:xfrm>
          <a:prstGeom prst="ellipse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6638258" y="4194462"/>
            <a:ext cx="260168" cy="228600"/>
          </a:xfrm>
          <a:prstGeom prst="ellipse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7407185" y="3785754"/>
            <a:ext cx="260168" cy="228600"/>
          </a:xfrm>
          <a:prstGeom prst="ellipse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0" name="Straight Connector 99"/>
          <p:cNvCxnSpPr/>
          <p:nvPr/>
        </p:nvCxnSpPr>
        <p:spPr>
          <a:xfrm>
            <a:off x="6274576" y="3751117"/>
            <a:ext cx="260168" cy="2909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>
            <a:off x="7407185" y="3733800"/>
            <a:ext cx="260168" cy="2909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>
            <a:off x="6638258" y="3733800"/>
            <a:ext cx="260168" cy="2909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Oval 103"/>
          <p:cNvSpPr/>
          <p:nvPr/>
        </p:nvSpPr>
        <p:spPr>
          <a:xfrm>
            <a:off x="7781258" y="1575956"/>
            <a:ext cx="260168" cy="228600"/>
          </a:xfrm>
          <a:prstGeom prst="ellipse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5" name="Straight Connector 104"/>
          <p:cNvCxnSpPr/>
          <p:nvPr/>
        </p:nvCxnSpPr>
        <p:spPr>
          <a:xfrm>
            <a:off x="7788185" y="1541320"/>
            <a:ext cx="260168" cy="2909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>
            <a:off x="5895110" y="3719946"/>
            <a:ext cx="260168" cy="2909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Oval 110"/>
          <p:cNvSpPr/>
          <p:nvPr/>
        </p:nvSpPr>
        <p:spPr>
          <a:xfrm>
            <a:off x="8229600" y="1572492"/>
            <a:ext cx="260168" cy="228600"/>
          </a:xfrm>
          <a:prstGeom prst="ellipse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2" name="Straight Connector 111"/>
          <p:cNvCxnSpPr/>
          <p:nvPr/>
        </p:nvCxnSpPr>
        <p:spPr>
          <a:xfrm>
            <a:off x="8229600" y="1524002"/>
            <a:ext cx="260168" cy="2909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Oval 112"/>
          <p:cNvSpPr/>
          <p:nvPr/>
        </p:nvSpPr>
        <p:spPr>
          <a:xfrm>
            <a:off x="8603673" y="1575956"/>
            <a:ext cx="260168" cy="228600"/>
          </a:xfrm>
          <a:prstGeom prst="ellipse">
            <a:avLst/>
          </a:prstGeom>
          <a:solidFill>
            <a:srgbClr val="FF00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4" name="Straight Connector 113"/>
          <p:cNvCxnSpPr/>
          <p:nvPr/>
        </p:nvCxnSpPr>
        <p:spPr>
          <a:xfrm>
            <a:off x="8610600" y="1541320"/>
            <a:ext cx="260168" cy="2909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/>
          <p:nvPr/>
        </p:nvCxnSpPr>
        <p:spPr>
          <a:xfrm>
            <a:off x="5495258" y="3719946"/>
            <a:ext cx="260168" cy="2909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>
            <a:off x="5065767" y="3719946"/>
            <a:ext cx="260168" cy="2909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>
            <a:off x="5065767" y="4159826"/>
            <a:ext cx="260168" cy="2909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Rounded Rectangle 117"/>
          <p:cNvSpPr/>
          <p:nvPr/>
        </p:nvSpPr>
        <p:spPr>
          <a:xfrm>
            <a:off x="2164267" y="4800600"/>
            <a:ext cx="658261" cy="58477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6737169" y="2514600"/>
            <a:ext cx="658261" cy="58477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121" name="Rounded Rectangle 120"/>
          <p:cNvSpPr/>
          <p:nvPr/>
        </p:nvSpPr>
        <p:spPr>
          <a:xfrm>
            <a:off x="6629400" y="4749225"/>
            <a:ext cx="658261" cy="58477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718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937"/>
    </mc:Choice>
    <mc:Fallback xmlns="">
      <p:transition spd="slow" advTm="1099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0" grpId="0" animBg="1"/>
      <p:bldP spid="118" grpId="0" animBg="1"/>
      <p:bldP spid="119" grpId="0" animBg="1"/>
      <p:bldP spid="1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609600"/>
          </a:xfrm>
        </p:spPr>
        <p:txBody>
          <a:bodyPr>
            <a:noAutofit/>
          </a:bodyPr>
          <a:lstStyle/>
          <a:p>
            <a:pPr algn="l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3. 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en-US" sz="3200" b="1" dirty="0">
                <a:latin typeface="Times New Roman" pitchFamily="18" charset="0"/>
                <a:cs typeface="Times New Roman" pitchFamily="18" charset="0"/>
              </a:rPr>
            </a:b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689085" y="2209800"/>
            <a:ext cx="25149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13 –  7  =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49811" y="3505200"/>
            <a:ext cx="29888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15 –  8  =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02543" y="1511584"/>
            <a:ext cx="25149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14 –  6  =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9085" y="1524000"/>
            <a:ext cx="25149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13 –  5  =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64053" y="2209800"/>
            <a:ext cx="27241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14 –  9  =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74607" y="4197927"/>
            <a:ext cx="27593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15 –  6   =  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2405693" y="1524000"/>
            <a:ext cx="642307" cy="5847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405693" y="2209799"/>
            <a:ext cx="642307" cy="5847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781800" y="1511585"/>
            <a:ext cx="642307" cy="5847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781800" y="2209798"/>
            <a:ext cx="642307" cy="5847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343400" y="3530025"/>
            <a:ext cx="642307" cy="5847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4343400" y="4197927"/>
            <a:ext cx="642307" cy="5847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628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499"/>
    </mc:Choice>
    <mc:Fallback xmlns="">
      <p:transition spd="slow" advTm="784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1" y="381000"/>
            <a:ext cx="8077199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85310" y="4648200"/>
            <a:ext cx="471056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1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95800" y="4678141"/>
            <a:ext cx="533400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1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38400" y="4648200"/>
            <a:ext cx="609600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1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5" name="Oval 4"/>
          <p:cNvSpPr/>
          <p:nvPr/>
        </p:nvSpPr>
        <p:spPr>
          <a:xfrm>
            <a:off x="3110345" y="4648200"/>
            <a:ext cx="533400" cy="523220"/>
          </a:xfrm>
          <a:prstGeom prst="ellipse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3300845" y="4932220"/>
            <a:ext cx="1905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100945" y="5199130"/>
            <a:ext cx="533400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1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927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407"/>
    </mc:Choice>
    <mc:Fallback xmlns="">
      <p:transition spd="slow" advTm="1894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6" grpId="0" animBg="1"/>
      <p:bldP spid="7" grpId="0" animBg="1"/>
      <p:bldP spid="5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010400" y="609600"/>
            <a:ext cx="1600200" cy="4572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765550027403465199-_online-video-cutter.com_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4800" y="457200"/>
            <a:ext cx="8534400" cy="5715000"/>
          </a:xfrm>
        </p:spPr>
      </p:pic>
      <p:sp>
        <p:nvSpPr>
          <p:cNvPr id="6" name="Rectangle 5"/>
          <p:cNvSpPr/>
          <p:nvPr/>
        </p:nvSpPr>
        <p:spPr>
          <a:xfrm>
            <a:off x="7010400" y="685800"/>
            <a:ext cx="16002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47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892"/>
    </mc:Choice>
    <mc:Fallback xmlns="">
      <p:transition spd="slow" advTm="338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 isNarration="1"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255" objId="3"/>
        <p14:stopEvt time="17728" objId="3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1.9|12.7|38|8.4|13.3|7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9|4.7|1.8|5.2|10.9|4.9|3.1|3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5|25.9|18|15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8|4.9|2.7|4|4.1|4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6|0.8|0.9|6.6|8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171</Words>
  <Application>Microsoft Office PowerPoint</Application>
  <PresentationFormat>On-screen Show (4:3)</PresentationFormat>
  <Paragraphs>63</Paragraphs>
  <Slides>8</Slides>
  <Notes>1</Notes>
  <HiddenSlides>0</HiddenSlides>
  <MMClips>10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3.  Tính: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LittleMonkey</dc:creator>
  <cp:lastModifiedBy>Administrator</cp:lastModifiedBy>
  <cp:revision>10</cp:revision>
  <dcterms:created xsi:type="dcterms:W3CDTF">2021-07-30T07:54:50Z</dcterms:created>
  <dcterms:modified xsi:type="dcterms:W3CDTF">2023-03-15T01:08:13Z</dcterms:modified>
</cp:coreProperties>
</file>