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714" r:id="rId4"/>
  </p:sldMasterIdLst>
  <p:notesMasterIdLst>
    <p:notesMasterId r:id="rId22"/>
  </p:notesMasterIdLst>
  <p:sldIdLst>
    <p:sldId id="321" r:id="rId5"/>
    <p:sldId id="602" r:id="rId6"/>
    <p:sldId id="601" r:id="rId7"/>
    <p:sldId id="323" r:id="rId8"/>
    <p:sldId id="324" r:id="rId9"/>
    <p:sldId id="327" r:id="rId10"/>
    <p:sldId id="603" r:id="rId11"/>
    <p:sldId id="328" r:id="rId12"/>
    <p:sldId id="607" r:id="rId13"/>
    <p:sldId id="605" r:id="rId14"/>
    <p:sldId id="600" r:id="rId15"/>
    <p:sldId id="316" r:id="rId16"/>
    <p:sldId id="609" r:id="rId17"/>
    <p:sldId id="610" r:id="rId18"/>
    <p:sldId id="611" r:id="rId19"/>
    <p:sldId id="597" r:id="rId20"/>
    <p:sldId id="5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1" autoAdjust="0"/>
    <p:restoredTop sz="95244" autoAdjust="0"/>
  </p:normalViewPr>
  <p:slideViewPr>
    <p:cSldViewPr snapToGrid="0">
      <p:cViewPr varScale="1">
        <p:scale>
          <a:sx n="96" d="100"/>
          <a:sy n="96" d="100"/>
        </p:scale>
        <p:origin x="2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A9E03-7704-4931-B88D-C30597AB50CE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91BB9-C9B7-469A-8361-74243319F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6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5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7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4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30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79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84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33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107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16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87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7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5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24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59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786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892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93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82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80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01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164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38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51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502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059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125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556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111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676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41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003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14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57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806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694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559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406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289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250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4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0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7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4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1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5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2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784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07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91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38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07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76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45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14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83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52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422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98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9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77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910" indent="0">
              <a:buNone/>
              <a:defRPr sz="2800" b="1"/>
            </a:lvl2pPr>
            <a:lvl3pPr marL="1293822" indent="0">
              <a:buNone/>
              <a:defRPr sz="2700" b="1"/>
            </a:lvl3pPr>
            <a:lvl4pPr marL="1940733" indent="0">
              <a:buNone/>
              <a:defRPr sz="2300" b="1"/>
            </a:lvl4pPr>
            <a:lvl5pPr marL="2587642" indent="0">
              <a:buNone/>
              <a:defRPr sz="2300" b="1"/>
            </a:lvl5pPr>
            <a:lvl6pPr marL="3234554" indent="0">
              <a:buNone/>
              <a:defRPr sz="2300" b="1"/>
            </a:lvl6pPr>
            <a:lvl7pPr marL="3881466" indent="0">
              <a:buNone/>
              <a:defRPr sz="2300" b="1"/>
            </a:lvl7pPr>
            <a:lvl8pPr marL="4528319" indent="0">
              <a:buNone/>
              <a:defRPr sz="2300" b="1"/>
            </a:lvl8pPr>
            <a:lvl9pPr marL="517522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8" y="1535117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910" indent="0">
              <a:buNone/>
              <a:defRPr sz="2800" b="1"/>
            </a:lvl2pPr>
            <a:lvl3pPr marL="1293822" indent="0">
              <a:buNone/>
              <a:defRPr sz="2700" b="1"/>
            </a:lvl3pPr>
            <a:lvl4pPr marL="1940733" indent="0">
              <a:buNone/>
              <a:defRPr sz="2300" b="1"/>
            </a:lvl4pPr>
            <a:lvl5pPr marL="2587642" indent="0">
              <a:buNone/>
              <a:defRPr sz="2300" b="1"/>
            </a:lvl5pPr>
            <a:lvl6pPr marL="3234554" indent="0">
              <a:buNone/>
              <a:defRPr sz="2300" b="1"/>
            </a:lvl6pPr>
            <a:lvl7pPr marL="3881466" indent="0">
              <a:buNone/>
              <a:defRPr sz="2300" b="1"/>
            </a:lvl7pPr>
            <a:lvl8pPr marL="4528319" indent="0">
              <a:buNone/>
              <a:defRPr sz="2300" b="1"/>
            </a:lvl8pPr>
            <a:lvl9pPr marL="517522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8" y="2174875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03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869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20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9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72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910" indent="0">
              <a:buNone/>
              <a:defRPr sz="1900"/>
            </a:lvl2pPr>
            <a:lvl3pPr marL="1293822" indent="0">
              <a:buNone/>
              <a:defRPr sz="1500"/>
            </a:lvl3pPr>
            <a:lvl4pPr marL="1940733" indent="0">
              <a:buNone/>
              <a:defRPr sz="1200"/>
            </a:lvl4pPr>
            <a:lvl5pPr marL="2587642" indent="0">
              <a:buNone/>
              <a:defRPr sz="1200"/>
            </a:lvl5pPr>
            <a:lvl6pPr marL="3234554" indent="0">
              <a:buNone/>
              <a:defRPr sz="1200"/>
            </a:lvl6pPr>
            <a:lvl7pPr marL="3881466" indent="0">
              <a:buNone/>
              <a:defRPr sz="1200"/>
            </a:lvl7pPr>
            <a:lvl8pPr marL="4528319" indent="0">
              <a:buNone/>
              <a:defRPr sz="1200"/>
            </a:lvl8pPr>
            <a:lvl9pPr marL="51752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81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65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910" indent="0">
              <a:buNone/>
              <a:defRPr sz="3900"/>
            </a:lvl2pPr>
            <a:lvl3pPr marL="1293822" indent="0">
              <a:buNone/>
              <a:defRPr sz="3500"/>
            </a:lvl3pPr>
            <a:lvl4pPr marL="1940733" indent="0">
              <a:buNone/>
              <a:defRPr sz="2800"/>
            </a:lvl4pPr>
            <a:lvl5pPr marL="2587642" indent="0">
              <a:buNone/>
              <a:defRPr sz="2800"/>
            </a:lvl5pPr>
            <a:lvl6pPr marL="3234554" indent="0">
              <a:buNone/>
              <a:defRPr sz="2800"/>
            </a:lvl6pPr>
            <a:lvl7pPr marL="3881466" indent="0">
              <a:buNone/>
              <a:defRPr sz="2800"/>
            </a:lvl7pPr>
            <a:lvl8pPr marL="4528319" indent="0">
              <a:buNone/>
              <a:defRPr sz="2800"/>
            </a:lvl8pPr>
            <a:lvl9pPr marL="517522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404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910" indent="0">
              <a:buNone/>
              <a:defRPr sz="1900"/>
            </a:lvl2pPr>
            <a:lvl3pPr marL="1293822" indent="0">
              <a:buNone/>
              <a:defRPr sz="1500"/>
            </a:lvl3pPr>
            <a:lvl4pPr marL="1940733" indent="0">
              <a:buNone/>
              <a:defRPr sz="1200"/>
            </a:lvl4pPr>
            <a:lvl5pPr marL="2587642" indent="0">
              <a:buNone/>
              <a:defRPr sz="1200"/>
            </a:lvl5pPr>
            <a:lvl6pPr marL="3234554" indent="0">
              <a:buNone/>
              <a:defRPr sz="1200"/>
            </a:lvl6pPr>
            <a:lvl7pPr marL="3881466" indent="0">
              <a:buNone/>
              <a:defRPr sz="1200"/>
            </a:lvl7pPr>
            <a:lvl8pPr marL="4528319" indent="0">
              <a:buNone/>
              <a:defRPr sz="1200"/>
            </a:lvl8pPr>
            <a:lvl9pPr marL="51752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462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13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97" y="27470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97" y="27470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6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3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3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8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A4942-B6EB-46E0-88AA-464F3D009870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6407-20C6-48CC-B7C2-45F31429B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08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238B-C9B2-4D4D-B668-4EC7F563F81E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08/03/2023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49D22-4156-4BC3-BE5D-921AC03161B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3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3"/>
            <a:ext cx="10972801" cy="1143000"/>
          </a:xfrm>
          <a:prstGeom prst="rect">
            <a:avLst/>
          </a:prstGeom>
        </p:spPr>
        <p:txBody>
          <a:bodyPr vert="horz" lIns="96794" tIns="48383" rIns="96794" bIns="4838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794" tIns="48383" rIns="96794" bIns="483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416"/>
            <a:ext cx="2844801" cy="365125"/>
          </a:xfrm>
          <a:prstGeom prst="rect">
            <a:avLst/>
          </a:prstGeom>
        </p:spPr>
        <p:txBody>
          <a:bodyPr vert="horz" lIns="96794" tIns="48383" rIns="96794" bIns="4838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67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67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416"/>
            <a:ext cx="3860801" cy="365125"/>
          </a:xfrm>
          <a:prstGeom prst="rect">
            <a:avLst/>
          </a:prstGeom>
        </p:spPr>
        <p:txBody>
          <a:bodyPr vert="horz" lIns="96794" tIns="48383" rIns="96794" bIns="4838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67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00" y="6356416"/>
            <a:ext cx="2844801" cy="365125"/>
          </a:xfrm>
          <a:prstGeom prst="rect">
            <a:avLst/>
          </a:prstGeom>
        </p:spPr>
        <p:txBody>
          <a:bodyPr vert="horz" lIns="96794" tIns="48383" rIns="96794" bIns="4838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67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7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2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1293822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183" indent="-485183" algn="l" defTabSz="1293822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230" indent="-404319" algn="l" defTabSz="1293822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7277" indent="-323456" algn="l" defTabSz="129382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186" indent="-323456" algn="l" defTabSz="12938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098" indent="-323456" algn="l" defTabSz="129382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010" indent="-323456" algn="l" defTabSz="129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4882" indent="-323456" algn="l" defTabSz="129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1775" indent="-323456" algn="l" defTabSz="129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8685" indent="-323456" algn="l" defTabSz="129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910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822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733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7642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554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466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8319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229" algn="l" defTabSz="129382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BF9C07-7419-4AE2-8BF4-AF7A29FF0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E7D80D-E9E1-45DB-A9A7-B27046521BF8}"/>
              </a:ext>
            </a:extLst>
          </p:cNvPr>
          <p:cNvSpPr/>
          <p:nvPr/>
        </p:nvSpPr>
        <p:spPr>
          <a:xfrm>
            <a:off x="3365771" y="1770433"/>
            <a:ext cx="6186792" cy="17023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06877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29980-04C2-47F1-9B1F-1411F8C28C89}"/>
              </a:ext>
            </a:extLst>
          </p:cNvPr>
          <p:cNvSpPr/>
          <p:nvPr/>
        </p:nvSpPr>
        <p:spPr>
          <a:xfrm>
            <a:off x="1869399" y="2967335"/>
            <a:ext cx="84532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B53A3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B53A31"/>
                  </a:fgClr>
                  <a:bgClr>
                    <a:srgbClr val="B53A3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B53A31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B53A31">
                    <a:lumMod val="50000"/>
                  </a:srgbClr>
                </a:solidFill>
                <a:prstDash val="solid"/>
              </a:ln>
              <a:pattFill prst="narHorz">
                <a:fgClr>
                  <a:srgbClr val="B53A31"/>
                </a:fgClr>
                <a:bgClr>
                  <a:srgbClr val="B53A31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B53A31">
                    <a:lumMod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525D40-4471-44FA-86D8-979BD33C6511}"/>
              </a:ext>
            </a:extLst>
          </p:cNvPr>
          <p:cNvSpPr/>
          <p:nvPr/>
        </p:nvSpPr>
        <p:spPr>
          <a:xfrm>
            <a:off x="2538579" y="3798332"/>
            <a:ext cx="635676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D9B247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D9B247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1/5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D9B247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D9B247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Phan Thị Thu Thủy</a:t>
            </a:r>
          </a:p>
        </p:txBody>
      </p:sp>
    </p:spTree>
    <p:extLst>
      <p:ext uri="{BB962C8B-B14F-4D97-AF65-F5344CB8AC3E}">
        <p14:creationId xmlns:p14="http://schemas.microsoft.com/office/powerpoint/2010/main" val="265725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78386" y="0"/>
            <a:ext cx="123703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2487" y="802753"/>
            <a:ext cx="5416865" cy="1617647"/>
          </a:xfrm>
          <a:prstGeom prst="rect">
            <a:avLst/>
          </a:prstGeom>
          <a:noFill/>
        </p:spPr>
        <p:txBody>
          <a:bodyPr wrap="square" lIns="123720" tIns="61861" rIns="123720" bIns="61861">
            <a:spAutoFit/>
          </a:bodyPr>
          <a:lstStyle/>
          <a:p>
            <a:pPr marL="0" marR="0" lvl="0" indent="0" algn="ctr" defTabSz="1293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97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7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97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0554656186513477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2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33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292" y="1399964"/>
            <a:ext cx="9522690" cy="4813206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14217" y="738244"/>
            <a:ext cx="1096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lời yêu thương dành cho người phụ nữ em yêu quý</a:t>
            </a:r>
          </a:p>
        </p:txBody>
      </p:sp>
    </p:spTree>
    <p:extLst>
      <p:ext uri="{BB962C8B-B14F-4D97-AF65-F5344CB8AC3E}">
        <p14:creationId xmlns:p14="http://schemas.microsoft.com/office/powerpoint/2010/main" val="1761965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336" y="1005905"/>
            <a:ext cx="3599871" cy="1391614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08" y="2604252"/>
            <a:ext cx="11878159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marL="0" indent="0">
              <a:buNone/>
            </a:pP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2963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Trưng bày thiệp vào bảng phụ</a:t>
            </a:r>
          </a:p>
          <a:p>
            <a:pPr marL="0" indent="0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Chia sẻ nội dung thiệp mình đã chuẩn bị</a:t>
            </a:r>
          </a:p>
        </p:txBody>
      </p:sp>
    </p:spTree>
    <p:extLst>
      <p:ext uri="{BB962C8B-B14F-4D97-AF65-F5344CB8AC3E}">
        <p14:creationId xmlns:p14="http://schemas.microsoft.com/office/powerpoint/2010/main" val="2266224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5E30-57C9-4530-A106-1DE8E90D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8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63" y="0"/>
            <a:ext cx="12660923" cy="71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48727" y="1505527"/>
            <a:ext cx="7518400" cy="2182800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>
              <a:defRPr/>
            </a:pPr>
            <a:r>
              <a:rPr lang="en-US" sz="6686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Quý Thầy Cô 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881253565978494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6" t="25898" r="-2247" b="18414"/>
          <a:stretch/>
        </p:blipFill>
        <p:spPr>
          <a:xfrm>
            <a:off x="0" y="0"/>
            <a:ext cx="12496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5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B24E83-2D20-42F5-98BB-F881B0E9B489}"/>
              </a:ext>
            </a:extLst>
          </p:cNvPr>
          <p:cNvSpPr/>
          <p:nvPr/>
        </p:nvSpPr>
        <p:spPr>
          <a:xfrm>
            <a:off x="931467" y="4454461"/>
            <a:ext cx="9153330" cy="109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0CB24E83-2D20-42F5-98BB-F881B0E9B489}"/>
              </a:ext>
            </a:extLst>
          </p:cNvPr>
          <p:cNvSpPr/>
          <p:nvPr/>
        </p:nvSpPr>
        <p:spPr>
          <a:xfrm>
            <a:off x="931467" y="771532"/>
            <a:ext cx="9153330" cy="15147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0CB24E83-2D20-42F5-98BB-F881B0E9B489}"/>
              </a:ext>
            </a:extLst>
          </p:cNvPr>
          <p:cNvSpPr/>
          <p:nvPr/>
        </p:nvSpPr>
        <p:spPr>
          <a:xfrm>
            <a:off x="931467" y="2759463"/>
            <a:ext cx="9153330" cy="109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hoạch tuần 26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3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00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E06D3C32-B952-4E8B-A254-647144BFF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7C8B26-4C5D-4E86-B2B3-135FF35739DA}"/>
              </a:ext>
            </a:extLst>
          </p:cNvPr>
          <p:cNvSpPr txBox="1">
            <a:spLocks/>
          </p:cNvSpPr>
          <p:nvPr/>
        </p:nvSpPr>
        <p:spPr>
          <a:xfrm>
            <a:off x="361121" y="978098"/>
            <a:ext cx="10972800" cy="49834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Báo</a:t>
            </a:r>
            <a:r>
              <a:rPr kumimoji="0" lang="en-US" sz="8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cáo</a:t>
            </a:r>
            <a:r>
              <a:rPr kumimoji="0" lang="en-US" sz="8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8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kumimoji="0" lang="en-US" sz="88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mặt</a:t>
            </a:r>
            <a:r>
              <a:rPr kumimoji="0" lang="en-US" sz="8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9600" b="1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377610" marR="0" lvl="7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377610" marR="0" lvl="7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377610" marR="0" lvl="7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6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9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A77B5-4020-40AA-AA7F-5AFDB69C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8D72B-2B64-4129-B6A2-DA2520BD1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" y="1"/>
            <a:ext cx="12191999" cy="685799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F16392-C82B-43AE-8256-BB419F501005}"/>
              </a:ext>
            </a:extLst>
          </p:cNvPr>
          <p:cNvSpPr txBox="1">
            <a:spLocks/>
          </p:cNvSpPr>
          <p:nvPr/>
        </p:nvSpPr>
        <p:spPr>
          <a:xfrm>
            <a:off x="1831035" y="915965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GB" sz="6000" b="1" i="0" strike="noStrike" kern="1200" cap="none" spc="0" normalizeH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hoạch Tuần 26 </a:t>
            </a:r>
            <a:endParaRPr kumimoji="0" lang="en-GB" sz="6000" b="1" i="0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18C838-1D01-4EDC-A9D3-2FD69BD92437}"/>
              </a:ext>
            </a:extLst>
          </p:cNvPr>
          <p:cNvSpPr txBox="1">
            <a:spLocks/>
          </p:cNvSpPr>
          <p:nvPr/>
        </p:nvSpPr>
        <p:spPr>
          <a:xfrm>
            <a:off x="258976" y="2486975"/>
            <a:ext cx="12191999" cy="4636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800" b="1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tốt nhóm bạn cùng tiến. 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</a:p>
          <a:p>
            <a:pPr marL="0" indent="0">
              <a:buNone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A77B5-4020-40AA-AA7F-5AFDB69C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8D72B-2B64-4129-B6A2-DA2520BD1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8" y="1"/>
            <a:ext cx="12191999" cy="685799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F16392-C82B-43AE-8256-BB419F501005}"/>
              </a:ext>
            </a:extLst>
          </p:cNvPr>
          <p:cNvSpPr txBox="1">
            <a:spLocks/>
          </p:cNvSpPr>
          <p:nvPr/>
        </p:nvSpPr>
        <p:spPr>
          <a:xfrm>
            <a:off x="1362465" y="2458438"/>
            <a:ext cx="10035207" cy="20211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GB" sz="7200" b="1" i="0" u="none" strike="noStrike" kern="1200" cap="none" spc="0" normalizeH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biện pháp thực hiện</a:t>
            </a:r>
            <a:endParaRPr kumimoji="0" lang="en-GB" sz="7200" b="1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4449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171</Words>
  <Application>Microsoft Office PowerPoint</Application>
  <PresentationFormat>Widescreen</PresentationFormat>
  <Paragraphs>26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Times New Roman</vt:lpstr>
      <vt:lpstr>VNI-Avo</vt:lpstr>
      <vt:lpstr>Office Theme</vt:lpstr>
      <vt:lpstr>Organic</vt:lpstr>
      <vt:lpstr>1_Organic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lời yêu thương dành cho người phụ nữ em yêu quý</vt:lpstr>
      <vt:lpstr>Gợi ý</vt:lpstr>
      <vt:lpstr>Hoạt động nhóm 6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Tien Duat</dc:creator>
  <cp:lastModifiedBy>Admin</cp:lastModifiedBy>
  <cp:revision>143</cp:revision>
  <dcterms:created xsi:type="dcterms:W3CDTF">2021-04-05T00:09:28Z</dcterms:created>
  <dcterms:modified xsi:type="dcterms:W3CDTF">2023-03-08T11:35:54Z</dcterms:modified>
</cp:coreProperties>
</file>