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83" r:id="rId3"/>
    <p:sldId id="466" r:id="rId4"/>
    <p:sldId id="524" r:id="rId5"/>
    <p:sldId id="471" r:id="rId6"/>
    <p:sldId id="535" r:id="rId7"/>
    <p:sldId id="472" r:id="rId8"/>
    <p:sldId id="536" r:id="rId9"/>
    <p:sldId id="485" r:id="rId10"/>
    <p:sldId id="506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7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7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56: Phép cộng dạng 14 + 3 – Tiết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22226"/>
            <a:ext cx="1219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0" y="5187950"/>
            <a:ext cx="1219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390650" y="1243011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1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13" y="58515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55826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8789" y="1489081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6016625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64912A-482C-4C14-B900-B79134A2E90D}"/>
              </a:ext>
            </a:extLst>
          </p:cNvPr>
          <p:cNvSpPr/>
          <p:nvPr/>
        </p:nvSpPr>
        <p:spPr>
          <a:xfrm>
            <a:off x="10317163" y="229393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06D3A-1BFB-43F7-8724-314492A90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-0.04024 0.00278 -0.08112 -0.00069 -0.12097 0.00695 C -0.12383 0.00741 -0.12188 0.01435 -0.12357 0.01736 C -0.12748 0.02408 -0.13242 0.02917 -0.13685 0.03496 C -0.13854 0.03727 -0.14219 0.04213 -0.14219 0.04236 C -0.14896 0.06921 -0.13972 0.03519 -0.15 0.06296 C -0.15117 0.06621 -0.15873 0.07107 -0.16042 0.07408 C -0.16602 0.0831 -0.17357 0.07824 -0.18125 0.08102 C -0.24518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-1" y="-7936"/>
            <a:ext cx="1217635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649" y="3224213"/>
            <a:ext cx="121607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549370" y="351406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88" y="3985647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0" y="1395754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897936" y="577682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" y="4150747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6B57D-A0DC-4AEF-9606-F1E68ECE1CB6}"/>
              </a:ext>
            </a:extLst>
          </p:cNvPr>
          <p:cNvSpPr/>
          <p:nvPr/>
        </p:nvSpPr>
        <p:spPr>
          <a:xfrm>
            <a:off x="-1" y="-23811"/>
            <a:ext cx="12160701" cy="501593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6" y="4904582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FA3DB-6AEB-420E-B130-235BBBEEB7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4024 0.00278 -0.08112 -0.00069 -0.12097 0.00695 C -0.12383 0.00741 -0.12188 0.01435 -0.12357 0.01736 C -0.12748 0.02408 -0.13243 0.02917 -0.13685 0.03496 C -0.13854 0.03727 -0.14219 0.04213 -0.14219 0.04236 C -0.14896 0.06922 -0.13972 0.03519 -0.15 0.06297 C -0.15118 0.06621 -0.15873 0.07107 -0.16042 0.07408 C -0.16602 0.0831 -0.17357 0.07824 -0.18125 0.08102 C -0.24519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41275"/>
            <a:ext cx="12192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2701" y="3224213"/>
            <a:ext cx="1214435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2058994" y="212723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7377111" y="463557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4090989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85B80-08CE-423A-A5F3-74F718F4C91F}"/>
              </a:ext>
            </a:extLst>
          </p:cNvPr>
          <p:cNvSpPr/>
          <p:nvPr/>
        </p:nvSpPr>
        <p:spPr>
          <a:xfrm>
            <a:off x="12701" y="5564"/>
            <a:ext cx="12144358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UTM Avo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TIẾP TỤC</a:t>
            </a:r>
            <a:endParaRPr lang="en-US" sz="6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19</a:t>
            </a: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AEB481-8F9B-4C06-9288-4ADBC88BA8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thương binh liệt sĩ là ngày?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20/11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27/7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8/3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22/12</a:t>
            </a: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339F68-0322-4CBF-A88D-32864DA078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C2278-48CE-40D5-8883-277DD33EE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16ACF-6FEA-40A1-8E0D-CD3720D62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C235EC-88DB-4582-B61C-E75E8B45EE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8832" y="193657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" y="433386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61464" y="3069449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4" y="5590255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4091215" y="31040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55834" y="30612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555834" y="30694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7077779" y="56142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4341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937409" y="1412153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312</Words>
  <Application>Microsoft Office PowerPoint</Application>
  <PresentationFormat>Widescreen</PresentationFormat>
  <Paragraphs>82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Default Theme</vt:lpstr>
      <vt:lpstr>Tuần 26 Bài 56: Phép cộng dạng 14 + 3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HP</cp:lastModifiedBy>
  <cp:revision>37</cp:revision>
  <dcterms:created xsi:type="dcterms:W3CDTF">2022-01-03T11:59:04Z</dcterms:created>
  <dcterms:modified xsi:type="dcterms:W3CDTF">2023-03-06T07:14:50Z</dcterms:modified>
</cp:coreProperties>
</file>