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2" r:id="rId3"/>
    <p:sldMasterId id="2147483705" r:id="rId4"/>
  </p:sldMasterIdLst>
  <p:notesMasterIdLst>
    <p:notesMasterId r:id="rId21"/>
  </p:notesMasterIdLst>
  <p:sldIdLst>
    <p:sldId id="590" r:id="rId5"/>
    <p:sldId id="585" r:id="rId6"/>
    <p:sldId id="587" r:id="rId7"/>
    <p:sldId id="591" r:id="rId8"/>
    <p:sldId id="583" r:id="rId9"/>
    <p:sldId id="588" r:id="rId10"/>
    <p:sldId id="506" r:id="rId11"/>
    <p:sldId id="545" r:id="rId12"/>
    <p:sldId id="546" r:id="rId13"/>
    <p:sldId id="547" r:id="rId14"/>
    <p:sldId id="553" r:id="rId15"/>
    <p:sldId id="554" r:id="rId16"/>
    <p:sldId id="555" r:id="rId17"/>
    <p:sldId id="556" r:id="rId18"/>
    <p:sldId id="557" r:id="rId19"/>
    <p:sldId id="5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7532" autoAdjust="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D3390-F97F-45EA-BFC3-6F37E15D3C59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CBB95-9508-4358-8A0A-8157E501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3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914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8672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663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033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2918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541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579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260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864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165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092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66710"/>
      </p:ext>
    </p:extLst>
  </p:cSld>
  <p:clrMapOvr>
    <a:masterClrMapping/>
  </p:clrMapOvr>
  <p:transition spd="slow"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498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649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73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1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06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968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296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89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78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271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87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0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671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1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70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431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07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7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72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445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84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849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25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9913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7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2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3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7809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82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81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8B1EB-2333-4B5B-9E3B-08B709EB9D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A18A-B3B1-413F-8FA5-716838F36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97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slide" Target="slide14.xml"/><Relationship Id="rId3" Type="http://schemas.openxmlformats.org/officeDocument/2006/relationships/image" Target="../media/image21.png"/><Relationship Id="rId21" Type="http://schemas.openxmlformats.org/officeDocument/2006/relationships/image" Target="../media/image3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slide" Target="slide13.xml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audio" Target="../media/audio2.wav"/><Relationship Id="rId10" Type="http://schemas.openxmlformats.org/officeDocument/2006/relationships/image" Target="../media/image30.png"/><Relationship Id="rId19" Type="http://schemas.openxmlformats.org/officeDocument/2006/relationships/slide" Target="slide10.xml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ani_book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2140" y="3028952"/>
            <a:ext cx="2844800" cy="1101329"/>
          </a:xfrm>
          <a:prstGeom prst="rect">
            <a:avLst/>
          </a:prstGeom>
          <a:noFill/>
        </p:spPr>
      </p:pic>
      <p:pic>
        <p:nvPicPr>
          <p:cNvPr id="19464" name="Picture 8" descr="POINSE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8400" y="4434748"/>
            <a:ext cx="4605867" cy="2372843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9467" name="Picture 11" descr="blumen-pflanzen14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9027" y="4725844"/>
            <a:ext cx="3381828" cy="2098018"/>
          </a:xfrm>
          <a:prstGeom prst="rect">
            <a:avLst/>
          </a:prstGeom>
          <a:noFill/>
        </p:spPr>
      </p:pic>
      <p:pic>
        <p:nvPicPr>
          <p:cNvPr id="19468" name="Picture 12" descr="HongD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91409" y="36286"/>
            <a:ext cx="1422400" cy="857251"/>
          </a:xfrm>
          <a:prstGeom prst="rect">
            <a:avLst/>
          </a:prstGeom>
          <a:noFill/>
        </p:spPr>
      </p:pic>
      <p:sp>
        <p:nvSpPr>
          <p:cNvPr id="19469" name="WordArt 13" descr="19[1]"/>
          <p:cNvSpPr>
            <a:spLocks noChangeArrowheads="1" noChangeShapeType="1" noTextEdit="1"/>
          </p:cNvSpPr>
          <p:nvPr/>
        </p:nvSpPr>
        <p:spPr bwMode="auto">
          <a:xfrm>
            <a:off x="1219200" y="1028700"/>
            <a:ext cx="97790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12700">
                  <a:solidFill>
                    <a:srgbClr val="0000FF"/>
                  </a:solidFill>
                  <a:round/>
                </a:ln>
                <a:blipFill dpi="0" rotWithShape="1">
                  <a:blip r:embed="rId6">
                    <a:alphaModFix amt="68000"/>
                  </a:blip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0000FF">
                      <a:gamma/>
                      <a:shade val="60000"/>
                      <a:invGamma/>
                    </a:srgbClr>
                  </a:prst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 CÔ GIÁO</a:t>
            </a:r>
          </a:p>
        </p:txBody>
      </p:sp>
      <p:sp>
        <p:nvSpPr>
          <p:cNvPr id="19470" name="WordArt 14"/>
          <p:cNvSpPr>
            <a:spLocks noChangeArrowheads="1" noChangeShapeType="1" noTextEdit="1"/>
          </p:cNvSpPr>
          <p:nvPr/>
        </p:nvSpPr>
        <p:spPr bwMode="auto">
          <a:xfrm>
            <a:off x="1422400" y="2071689"/>
            <a:ext cx="9347200" cy="95726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0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</a:t>
            </a: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dự</a:t>
            </a: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giờ</a:t>
            </a: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700" b="1" i="0" u="none" strike="noStrike" kern="10" cap="none" spc="0" normalizeH="0" baseline="0" noProof="0" err="1" smtClean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tiết</a:t>
            </a:r>
            <a:r>
              <a:rPr kumimoji="0" lang="en-US" sz="2700" b="1" i="0" u="none" strike="noStrike" kern="10" cap="none" spc="0" normalizeH="0" baseline="0" noProof="0" smtClean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Toán</a:t>
            </a:r>
            <a:endParaRPr kumimoji="0" lang="en-US" sz="2700" b="1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CC">
                  <a:alpha val="83000"/>
                </a:srgbClr>
              </a:solidFill>
              <a:effectLst>
                <a:outerShdw dist="107763" dir="13500000" sx="125000" sy="125000" algn="br" rotWithShape="0">
                  <a:srgbClr val="B2B2B2">
                    <a:alpha val="50000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3240" y="4725844"/>
            <a:ext cx="5509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Phượng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 animBg="1"/>
      <p:bldP spid="194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4436491" y="2103772"/>
            <a:ext cx="3056280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15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1" y="4028838"/>
            <a:ext cx="3335909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799745" y="4104879"/>
              <a:ext cx="2116547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15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+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=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7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3926738" y="2103772"/>
            <a:ext cx="4075790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14 + …. = 18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1" y="4028838"/>
            <a:ext cx="3707078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941651" y="4107306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14 + 4 = 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09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4339510" y="2103772"/>
            <a:ext cx="3250244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 + 14 = ?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5" y="4028838"/>
            <a:ext cx="3636691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951488" y="4092792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 + 14 = 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7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4339510" y="2103772"/>
            <a:ext cx="3250244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0 + 19 = ?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1" y="4028838"/>
            <a:ext cx="3691509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917452" y="4129498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0 + 19 = 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1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3926739" y="2103772"/>
            <a:ext cx="4075790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…. + 13 = 16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1" y="4028838"/>
            <a:ext cx="3706023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881751" y="4114984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 + 13 = 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6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4116695" y="2103772"/>
            <a:ext cx="3695879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5 + …. = 19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1" y="4028838"/>
            <a:ext cx="3691509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929415" y="4158526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 + 14 = 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20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45774" y="704850"/>
            <a:ext cx="12140069" cy="529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82" name="Picture 10" descr="kawaii powerpoint themes 41 best floral powerpoint template imag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42" y="239291"/>
            <a:ext cx="10664859" cy="577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9 giấc mộng xuân của nữ hái hoa tặc – 103 | Ổ Sâu gạ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946" y="4790992"/>
            <a:ext cx="6881219" cy="127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Wave 2"/>
          <p:cNvSpPr/>
          <p:nvPr/>
        </p:nvSpPr>
        <p:spPr>
          <a:xfrm>
            <a:off x="3525077" y="2133601"/>
            <a:ext cx="6944139" cy="2879250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8718" y="2603730"/>
            <a:ext cx="5596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 BIỆT CÁC CON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AutoShape 2" descr="Youtube Play Button png download - 1024*1024 - Free Transparent ..."/>
          <p:cNvSpPr>
            <a:spLocks noChangeAspect="1" noChangeArrowheads="1"/>
          </p:cNvSpPr>
          <p:nvPr/>
        </p:nvSpPr>
        <p:spPr bwMode="auto">
          <a:xfrm>
            <a:off x="5769864" y="32385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Youtube Play Button png download - 1024*1024 - Free Transparent ..."/>
          <p:cNvSpPr>
            <a:spLocks noChangeAspect="1" noChangeArrowheads="1"/>
          </p:cNvSpPr>
          <p:nvPr/>
        </p:nvSpPr>
        <p:spPr bwMode="auto">
          <a:xfrm>
            <a:off x="5922264" y="33528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Ảnh &amp; Clip - KHO icon - hìnhđộng ...cho bài viết zô đây!!!! | Diễn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84" y="704850"/>
            <a:ext cx="6350797" cy="332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5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14 + 3">
            <a:hlinkClick r:id="" action="ppaction://media"/>
            <a:extLst>
              <a:ext uri="{FF2B5EF4-FFF2-40B4-BE49-F238E27FC236}">
                <a16:creationId xmlns:a16="http://schemas.microsoft.com/office/drawing/2014/main" id="{3B6E72DC-FC8C-44E9-A810-DA9E21154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26" y="738620"/>
            <a:ext cx="10529456" cy="57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3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06B89C4-D5CF-4FC5-831B-290AD4FCAB5B}"/>
              </a:ext>
            </a:extLst>
          </p:cNvPr>
          <p:cNvSpPr/>
          <p:nvPr/>
        </p:nvSpPr>
        <p:spPr>
          <a:xfrm>
            <a:off x="2467079" y="1925465"/>
            <a:ext cx="7753564" cy="20827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F010470-2F15-4671-A92A-3527BD76E8C9}"/>
              </a:ext>
            </a:extLst>
          </p:cNvPr>
          <p:cNvGrpSpPr/>
          <p:nvPr/>
        </p:nvGrpSpPr>
        <p:grpSpPr>
          <a:xfrm>
            <a:off x="2925955" y="2288195"/>
            <a:ext cx="3439595" cy="526254"/>
            <a:chOff x="914156" y="1009304"/>
            <a:chExt cx="4086340" cy="640080"/>
          </a:xfrm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5EA4E19-9086-4116-8B6B-30922F65A8D8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518BDC65-1811-4F66-A810-85B3A7BFF14D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835D8075-D8AA-4AA3-9D9B-61C09C3CC3D4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E0512125-C2D6-4B96-84F6-629E864EA03F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id="{71A188E4-F5C2-4934-8754-EDB88B3A143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C3C1E7-1A81-4F72-9069-94CFFAF527B5}"/>
              </a:ext>
            </a:extLst>
          </p:cNvPr>
          <p:cNvGrpSpPr/>
          <p:nvPr/>
        </p:nvGrpSpPr>
        <p:grpSpPr>
          <a:xfrm>
            <a:off x="6545996" y="2290613"/>
            <a:ext cx="3439595" cy="526254"/>
            <a:chOff x="914156" y="1009304"/>
            <a:chExt cx="4086340" cy="640080"/>
          </a:xfrm>
        </p:grpSpPr>
        <p:sp>
          <p:nvSpPr>
            <p:cNvPr id="12" name="Oval 20">
              <a:extLst>
                <a:ext uri="{FF2B5EF4-FFF2-40B4-BE49-F238E27FC236}">
                  <a16:creationId xmlns:a16="http://schemas.microsoft.com/office/drawing/2014/main" id="{93328A46-14A1-445B-96A0-8FEBC12520E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1">
              <a:extLst>
                <a:ext uri="{FF2B5EF4-FFF2-40B4-BE49-F238E27FC236}">
                  <a16:creationId xmlns:a16="http://schemas.microsoft.com/office/drawing/2014/main" id="{019015CC-4A85-45A4-A864-0ED45B4EA573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96A292B5-3CB6-4BCB-ACFE-9FA4A594FC82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CAC75D5E-84D0-4407-A235-0394C1D6DA36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21">
              <a:extLst>
                <a:ext uri="{FF2B5EF4-FFF2-40B4-BE49-F238E27FC236}">
                  <a16:creationId xmlns:a16="http://schemas.microsoft.com/office/drawing/2014/main" id="{293A2779-3ECD-4B12-B8AA-F7F69F710D41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E7A6E125-C12D-411B-9422-857EE5BBEC03}"/>
              </a:ext>
            </a:extLst>
          </p:cNvPr>
          <p:cNvGrpSpPr/>
          <p:nvPr/>
        </p:nvGrpSpPr>
        <p:grpSpPr>
          <a:xfrm>
            <a:off x="2925956" y="3211754"/>
            <a:ext cx="2704087" cy="526254"/>
            <a:chOff x="914156" y="1009304"/>
            <a:chExt cx="3212535" cy="640080"/>
          </a:xfrm>
        </p:grpSpPr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D0C2FE71-0EAC-492D-9443-6591ADE01EB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89065823-D25B-485F-9250-24F3AA9BA551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8CEB9C3E-8559-4457-BD68-97D233084EEF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5D265877-CCA8-4D31-ABED-5E7F674B284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B641199-B8AD-4563-AC81-62FE0CA0F08F}"/>
              </a:ext>
            </a:extLst>
          </p:cNvPr>
          <p:cNvGrpSpPr/>
          <p:nvPr/>
        </p:nvGrpSpPr>
        <p:grpSpPr>
          <a:xfrm>
            <a:off x="5831093" y="3211754"/>
            <a:ext cx="1968579" cy="526254"/>
            <a:chOff x="914156" y="1009304"/>
            <a:chExt cx="2338730" cy="640080"/>
          </a:xfrm>
          <a:solidFill>
            <a:srgbClr val="0070C0"/>
          </a:solidFill>
        </p:grpSpPr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9BCAD651-C99C-4E01-B589-2DF430F90252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6A62256F-DB17-4B39-8C14-CD3D6B5CB5F3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21">
              <a:extLst>
                <a:ext uri="{FF2B5EF4-FFF2-40B4-BE49-F238E27FC236}">
                  <a16:creationId xmlns:a16="http://schemas.microsoft.com/office/drawing/2014/main" id="{8E2530E5-E7EC-4A56-890F-9EFC93B94B74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id="{0F8005B0-9D61-405E-AEE3-64F0805A2198}"/>
              </a:ext>
            </a:extLst>
          </p:cNvPr>
          <p:cNvSpPr/>
          <p:nvPr/>
        </p:nvSpPr>
        <p:spPr>
          <a:xfrm>
            <a:off x="4852165" y="4914531"/>
            <a:ext cx="3040071" cy="759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56DCBC90-D547-4F96-B8CC-76BD30A948AD}"/>
              </a:ext>
            </a:extLst>
          </p:cNvPr>
          <p:cNvGrpSpPr/>
          <p:nvPr/>
        </p:nvGrpSpPr>
        <p:grpSpPr>
          <a:xfrm>
            <a:off x="4935730" y="4952683"/>
            <a:ext cx="2809786" cy="725692"/>
            <a:chOff x="1950492" y="3783474"/>
            <a:chExt cx="2809786" cy="725692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3A80AC96-B87C-449B-B483-363DA2464B0C}"/>
                </a:ext>
              </a:extLst>
            </p:cNvPr>
            <p:cNvSpPr txBox="1"/>
            <p:nvPr/>
          </p:nvSpPr>
          <p:spPr>
            <a:xfrm>
              <a:off x="1950492" y="37834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893DD0A2-F1E5-4027-8D6F-6029F671B2B0}"/>
                </a:ext>
              </a:extLst>
            </p:cNvPr>
            <p:cNvSpPr txBox="1"/>
            <p:nvPr/>
          </p:nvSpPr>
          <p:spPr>
            <a:xfrm>
              <a:off x="3066679" y="3783474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4BAC8657-FDCA-4765-AE78-54DBC836BA2E}"/>
                </a:ext>
              </a:extLst>
            </p:cNvPr>
            <p:cNvSpPr txBox="1"/>
            <p:nvPr/>
          </p:nvSpPr>
          <p:spPr>
            <a:xfrm>
              <a:off x="4062651" y="379741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8A1208FD-E286-4FE2-8CAC-173F912CE63F}"/>
                </a:ext>
              </a:extLst>
            </p:cNvPr>
            <p:cNvSpPr txBox="1"/>
            <p:nvPr/>
          </p:nvSpPr>
          <p:spPr>
            <a:xfrm>
              <a:off x="2511719" y="3783474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07A44BA3-E54F-4CEA-A883-2FB61D671668}"/>
                </a:ext>
              </a:extLst>
            </p:cNvPr>
            <p:cNvSpPr txBox="1"/>
            <p:nvPr/>
          </p:nvSpPr>
          <p:spPr>
            <a:xfrm>
              <a:off x="3548095" y="3801280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pic>
        <p:nvPicPr>
          <p:cNvPr id="39" name="图片 7" descr="572005ec0a0c4">
            <a:extLst>
              <a:ext uri="{FF2B5EF4-FFF2-40B4-BE49-F238E27FC236}">
                <a16:creationId xmlns:a16="http://schemas.microsoft.com/office/drawing/2014/main" id="{5CF7B128-8E0A-4B93-B67F-CD657184D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2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06B89C4-D5CF-4FC5-831B-290AD4FCAB5B}"/>
              </a:ext>
            </a:extLst>
          </p:cNvPr>
          <p:cNvSpPr/>
          <p:nvPr/>
        </p:nvSpPr>
        <p:spPr>
          <a:xfrm>
            <a:off x="2467079" y="1925465"/>
            <a:ext cx="7753564" cy="20827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id="{0F8005B0-9D61-405E-AEE3-64F0805A2198}"/>
              </a:ext>
            </a:extLst>
          </p:cNvPr>
          <p:cNvSpPr/>
          <p:nvPr/>
        </p:nvSpPr>
        <p:spPr>
          <a:xfrm>
            <a:off x="4852165" y="4914531"/>
            <a:ext cx="3040071" cy="759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56DCBC90-D547-4F96-B8CC-76BD30A948AD}"/>
              </a:ext>
            </a:extLst>
          </p:cNvPr>
          <p:cNvGrpSpPr/>
          <p:nvPr/>
        </p:nvGrpSpPr>
        <p:grpSpPr>
          <a:xfrm>
            <a:off x="4935730" y="4952683"/>
            <a:ext cx="2867494" cy="725692"/>
            <a:chOff x="1950492" y="3783474"/>
            <a:chExt cx="2867494" cy="725692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3A80AC96-B87C-449B-B483-363DA2464B0C}"/>
                </a:ext>
              </a:extLst>
            </p:cNvPr>
            <p:cNvSpPr txBox="1"/>
            <p:nvPr/>
          </p:nvSpPr>
          <p:spPr>
            <a:xfrm>
              <a:off x="1950492" y="3783474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893DD0A2-F1E5-4027-8D6F-6029F671B2B0}"/>
                </a:ext>
              </a:extLst>
            </p:cNvPr>
            <p:cNvSpPr txBox="1"/>
            <p:nvPr/>
          </p:nvSpPr>
          <p:spPr>
            <a:xfrm>
              <a:off x="3066679" y="3783474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4BAC8657-FDCA-4765-AE78-54DBC836BA2E}"/>
                </a:ext>
              </a:extLst>
            </p:cNvPr>
            <p:cNvSpPr txBox="1"/>
            <p:nvPr/>
          </p:nvSpPr>
          <p:spPr>
            <a:xfrm>
              <a:off x="4062651" y="3797416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8A1208FD-E286-4FE2-8CAC-173F912CE63F}"/>
                </a:ext>
              </a:extLst>
            </p:cNvPr>
            <p:cNvSpPr txBox="1"/>
            <p:nvPr/>
          </p:nvSpPr>
          <p:spPr>
            <a:xfrm>
              <a:off x="2511719" y="3783474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07A44BA3-E54F-4CEA-A883-2FB61D671668}"/>
                </a:ext>
              </a:extLst>
            </p:cNvPr>
            <p:cNvSpPr txBox="1"/>
            <p:nvPr/>
          </p:nvSpPr>
          <p:spPr>
            <a:xfrm>
              <a:off x="3548095" y="3801280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pic>
        <p:nvPicPr>
          <p:cNvPr id="39" name="图片 7" descr="572005ec0a0c4">
            <a:extLst>
              <a:ext uri="{FF2B5EF4-FFF2-40B4-BE49-F238E27FC236}">
                <a16:creationId xmlns:a16="http://schemas.microsoft.com/office/drawing/2014/main" id="{5CF7B128-8E0A-4B93-B67F-CD657184D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25955" y="2305455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642245" y="2305455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358535" y="2305455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074825" y="2305455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801672" y="2305455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517962" y="2305455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234252" y="2305455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950542" y="2305455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666832" y="2305455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383122" y="2305455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925955" y="3014310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642245" y="3014310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358535" y="3014310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074825" y="3014310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801672" y="3014310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517962" y="3014310"/>
            <a:ext cx="538776" cy="51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221735" y="3014310"/>
            <a:ext cx="538776" cy="5114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950542" y="3014310"/>
            <a:ext cx="538776" cy="5114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132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4800" b="1" smtClean="0">
                <a:solidFill>
                  <a:srgbClr val="FF0000"/>
                </a:solidFill>
                <a:latin typeface="UTM Avo" panose="02040603050506020204" pitchFamily="18" charset="0"/>
              </a:rPr>
              <a:t>Phép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14 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+ </a:t>
            </a:r>
            <a:r>
              <a:rPr lang="en-US" sz="4800" b="1" smtClean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" y="433386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436596-4144-41C6-B6CB-8E4ECA081749}"/>
              </a:ext>
            </a:extLst>
          </p:cNvPr>
          <p:cNvSpPr/>
          <p:nvPr/>
        </p:nvSpPr>
        <p:spPr>
          <a:xfrm>
            <a:off x="1281825" y="1919738"/>
            <a:ext cx="4412393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93757FF1-F0A4-49B3-8C69-AD2A70CADF16}"/>
              </a:ext>
            </a:extLst>
          </p:cNvPr>
          <p:cNvGrpSpPr/>
          <p:nvPr/>
        </p:nvGrpSpPr>
        <p:grpSpPr>
          <a:xfrm>
            <a:off x="1565343" y="2042795"/>
            <a:ext cx="1757868" cy="252000"/>
            <a:chOff x="2867670" y="3429000"/>
            <a:chExt cx="1757868" cy="252000"/>
          </a:xfrm>
        </p:grpSpPr>
        <p:sp>
          <p:nvSpPr>
            <p:cNvPr id="11" name="Oval 20">
              <a:extLst>
                <a:ext uri="{FF2B5EF4-FFF2-40B4-BE49-F238E27FC236}">
                  <a16:creationId xmlns:a16="http://schemas.microsoft.com/office/drawing/2014/main" id="{116F77FD-ED5E-47D0-A652-B57D50DBCAA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21">
              <a:extLst>
                <a:ext uri="{FF2B5EF4-FFF2-40B4-BE49-F238E27FC236}">
                  <a16:creationId xmlns:a16="http://schemas.microsoft.com/office/drawing/2014/main" id="{6D7DE7AE-9E1A-4D6C-91CC-B7B790F4F398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DFC342A9-0B62-469C-9E8B-B70273E6266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515CAEB3-42B1-46E9-A5ED-A1789A8343F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7C63C9EC-6C31-4374-A621-8543FD9B238C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Sun 5">
            <a:extLst>
              <a:ext uri="{FF2B5EF4-FFF2-40B4-BE49-F238E27FC236}">
                <a16:creationId xmlns:a16="http://schemas.microsoft.com/office/drawing/2014/main" id="{FCD69F84-5199-4AD5-B3EA-06E59A35CE4E}"/>
              </a:ext>
            </a:extLst>
          </p:cNvPr>
          <p:cNvSpPr/>
          <p:nvPr/>
        </p:nvSpPr>
        <p:spPr>
          <a:xfrm>
            <a:off x="1022496" y="724627"/>
            <a:ext cx="937044" cy="937052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48300D2B-79CB-49D0-9FB4-B17C469D6042}"/>
              </a:ext>
            </a:extLst>
          </p:cNvPr>
          <p:cNvSpPr/>
          <p:nvPr/>
        </p:nvSpPr>
        <p:spPr>
          <a:xfrm>
            <a:off x="694904" y="931566"/>
            <a:ext cx="1052797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 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4D127EAE-457A-4A1B-A0D9-6184E5073BCC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5DAA5575-3605-40B1-A292-64980C61F1E8}"/>
              </a:ext>
            </a:extLst>
          </p:cNvPr>
          <p:cNvGrpSpPr/>
          <p:nvPr/>
        </p:nvGrpSpPr>
        <p:grpSpPr>
          <a:xfrm>
            <a:off x="3453026" y="2042795"/>
            <a:ext cx="1757868" cy="252000"/>
            <a:chOff x="2867670" y="3429000"/>
            <a:chExt cx="1757868" cy="25200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FBD36DB0-25DC-4847-9FD7-6D212BD3B18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934F96AE-7805-4DCF-AB81-93088B005EB1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5A08D7CF-7500-4C48-A911-79948C084DE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03890813-27F6-423C-9C0E-1B79FEB2EBEE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C99D3CB9-75EE-4A72-8F30-98E8A659360F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CE09E898-3983-4347-A254-4C66315EACD0}"/>
              </a:ext>
            </a:extLst>
          </p:cNvPr>
          <p:cNvGrpSpPr/>
          <p:nvPr/>
        </p:nvGrpSpPr>
        <p:grpSpPr>
          <a:xfrm>
            <a:off x="1599118" y="2453393"/>
            <a:ext cx="1757868" cy="252000"/>
            <a:chOff x="2867670" y="3429000"/>
            <a:chExt cx="1757868" cy="252000"/>
          </a:xfrm>
        </p:grpSpPr>
        <p:sp>
          <p:nvSpPr>
            <p:cNvPr id="37" name="Oval 20">
              <a:extLst>
                <a:ext uri="{FF2B5EF4-FFF2-40B4-BE49-F238E27FC236}">
                  <a16:creationId xmlns:a16="http://schemas.microsoft.com/office/drawing/2014/main" id="{AA724B16-2D15-4153-B889-D8AFDB73ACF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56EA07A8-6C92-4FEA-BE2A-811B7951E74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22">
              <a:extLst>
                <a:ext uri="{FF2B5EF4-FFF2-40B4-BE49-F238E27FC236}">
                  <a16:creationId xmlns:a16="http://schemas.microsoft.com/office/drawing/2014/main" id="{46256616-A3C1-4AF9-8A9F-73E717AF6B5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22">
              <a:extLst>
                <a:ext uri="{FF2B5EF4-FFF2-40B4-BE49-F238E27FC236}">
                  <a16:creationId xmlns:a16="http://schemas.microsoft.com/office/drawing/2014/main" id="{C16308E8-9ECB-4998-95B6-9E626FBA4FB0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id="{52BA8EEF-AA6D-4D31-8DCD-D0286DB9BABE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837B1C16-6E74-497D-95AD-D0CEC4DC33A1}"/>
              </a:ext>
            </a:extLst>
          </p:cNvPr>
          <p:cNvSpPr/>
          <p:nvPr/>
        </p:nvSpPr>
        <p:spPr>
          <a:xfrm>
            <a:off x="3453026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1">
            <a:extLst>
              <a:ext uri="{FF2B5EF4-FFF2-40B4-BE49-F238E27FC236}">
                <a16:creationId xmlns:a16="http://schemas.microsoft.com/office/drawing/2014/main" id="{1DDA938F-D3C4-4E75-BDDC-5BCB38157983}"/>
              </a:ext>
            </a:extLst>
          </p:cNvPr>
          <p:cNvSpPr/>
          <p:nvPr/>
        </p:nvSpPr>
        <p:spPr>
          <a:xfrm>
            <a:off x="6736914" y="1919738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904054ED-86C6-441F-A2EB-4F9CC65B98A5}"/>
              </a:ext>
            </a:extLst>
          </p:cNvPr>
          <p:cNvGrpSpPr/>
          <p:nvPr/>
        </p:nvGrpSpPr>
        <p:grpSpPr>
          <a:xfrm>
            <a:off x="7020431" y="2042795"/>
            <a:ext cx="1757868" cy="252000"/>
            <a:chOff x="2867670" y="3429000"/>
            <a:chExt cx="1757868" cy="252000"/>
          </a:xfrm>
        </p:grpSpPr>
        <p:sp>
          <p:nvSpPr>
            <p:cNvPr id="50" name="Oval 20">
              <a:extLst>
                <a:ext uri="{FF2B5EF4-FFF2-40B4-BE49-F238E27FC236}">
                  <a16:creationId xmlns:a16="http://schemas.microsoft.com/office/drawing/2014/main" id="{2D1AFFD9-A86A-4C4C-A6BE-121662993873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21">
              <a:extLst>
                <a:ext uri="{FF2B5EF4-FFF2-40B4-BE49-F238E27FC236}">
                  <a16:creationId xmlns:a16="http://schemas.microsoft.com/office/drawing/2014/main" id="{9595BFCD-BAF0-449C-BAEE-EEB49896323A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22">
              <a:extLst>
                <a:ext uri="{FF2B5EF4-FFF2-40B4-BE49-F238E27FC236}">
                  <a16:creationId xmlns:a16="http://schemas.microsoft.com/office/drawing/2014/main" id="{885700FA-D150-43A3-BE4E-BED2A0854F7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id="{13A4EF55-A7EB-48BC-A20B-6726A8E5767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0CA713ED-73A2-4CF4-8BFD-AB5B01FA71D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058DF1D8-76B0-4DAF-B5EF-42A17642AB83}"/>
              </a:ext>
            </a:extLst>
          </p:cNvPr>
          <p:cNvGrpSpPr/>
          <p:nvPr/>
        </p:nvGrpSpPr>
        <p:grpSpPr>
          <a:xfrm>
            <a:off x="8908114" y="2042795"/>
            <a:ext cx="1757868" cy="252000"/>
            <a:chOff x="2867670" y="3429000"/>
            <a:chExt cx="1757868" cy="252000"/>
          </a:xfrm>
        </p:grpSpPr>
        <p:sp>
          <p:nvSpPr>
            <p:cNvPr id="56" name="Oval 20">
              <a:extLst>
                <a:ext uri="{FF2B5EF4-FFF2-40B4-BE49-F238E27FC236}">
                  <a16:creationId xmlns:a16="http://schemas.microsoft.com/office/drawing/2014/main" id="{1361F6BB-0F7D-48C5-AAD2-9105357125F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21">
              <a:extLst>
                <a:ext uri="{FF2B5EF4-FFF2-40B4-BE49-F238E27FC236}">
                  <a16:creationId xmlns:a16="http://schemas.microsoft.com/office/drawing/2014/main" id="{AA84D99C-1FE0-4FA0-AA23-51F8B6C119F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22">
              <a:extLst>
                <a:ext uri="{FF2B5EF4-FFF2-40B4-BE49-F238E27FC236}">
                  <a16:creationId xmlns:a16="http://schemas.microsoft.com/office/drawing/2014/main" id="{FFE6BB63-FF1D-41FA-AB54-D4E433064F95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22">
              <a:extLst>
                <a:ext uri="{FF2B5EF4-FFF2-40B4-BE49-F238E27FC236}">
                  <a16:creationId xmlns:a16="http://schemas.microsoft.com/office/drawing/2014/main" id="{E52E0510-16A3-402E-9778-A42BABD0076D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176F47A5-E113-4A5F-A024-89A2B3E4FC46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5EF02872-61F0-46A0-A709-A192C48A65D9}"/>
              </a:ext>
            </a:extLst>
          </p:cNvPr>
          <p:cNvGrpSpPr/>
          <p:nvPr/>
        </p:nvGrpSpPr>
        <p:grpSpPr>
          <a:xfrm>
            <a:off x="7054206" y="2453393"/>
            <a:ext cx="1757868" cy="252000"/>
            <a:chOff x="2867670" y="3429000"/>
            <a:chExt cx="1757868" cy="252000"/>
          </a:xfrm>
        </p:grpSpPr>
        <p:sp>
          <p:nvSpPr>
            <p:cNvPr id="62" name="Oval 20">
              <a:extLst>
                <a:ext uri="{FF2B5EF4-FFF2-40B4-BE49-F238E27FC236}">
                  <a16:creationId xmlns:a16="http://schemas.microsoft.com/office/drawing/2014/main" id="{3E231190-E41E-4AE3-B2CB-81F8AB993D2C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21">
              <a:extLst>
                <a:ext uri="{FF2B5EF4-FFF2-40B4-BE49-F238E27FC236}">
                  <a16:creationId xmlns:a16="http://schemas.microsoft.com/office/drawing/2014/main" id="{72277A52-EB09-4E61-AB1D-EFF67D1D7C27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CBF455BC-056A-4626-A9C2-D4B0FC3330A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22">
              <a:extLst>
                <a:ext uri="{FF2B5EF4-FFF2-40B4-BE49-F238E27FC236}">
                  <a16:creationId xmlns:a16="http://schemas.microsoft.com/office/drawing/2014/main" id="{808349B3-3BC7-4C3D-866B-3F6304FEEB0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21">
              <a:extLst>
                <a:ext uri="{FF2B5EF4-FFF2-40B4-BE49-F238E27FC236}">
                  <a16:creationId xmlns:a16="http://schemas.microsoft.com/office/drawing/2014/main" id="{3BFDECA9-6013-4974-AC89-E94E73E6114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Oval 21">
            <a:extLst>
              <a:ext uri="{FF2B5EF4-FFF2-40B4-BE49-F238E27FC236}">
                <a16:creationId xmlns:a16="http://schemas.microsoft.com/office/drawing/2014/main" id="{DBE19F39-38F6-44F6-9B0E-0B35509CEACE}"/>
              </a:ext>
            </a:extLst>
          </p:cNvPr>
          <p:cNvSpPr/>
          <p:nvPr/>
        </p:nvSpPr>
        <p:spPr>
          <a:xfrm>
            <a:off x="8908114" y="2453393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21">
            <a:extLst>
              <a:ext uri="{FF2B5EF4-FFF2-40B4-BE49-F238E27FC236}">
                <a16:creationId xmlns:a16="http://schemas.microsoft.com/office/drawing/2014/main" id="{49B120C8-DA7B-415C-811C-4447F1E6EC1E}"/>
              </a:ext>
            </a:extLst>
          </p:cNvPr>
          <p:cNvSpPr/>
          <p:nvPr/>
        </p:nvSpPr>
        <p:spPr>
          <a:xfrm>
            <a:off x="9256154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21">
            <a:extLst>
              <a:ext uri="{FF2B5EF4-FFF2-40B4-BE49-F238E27FC236}">
                <a16:creationId xmlns:a16="http://schemas.microsoft.com/office/drawing/2014/main" id="{B7BE2E87-9AC6-4D29-BE46-8D438D18B866}"/>
              </a:ext>
            </a:extLst>
          </p:cNvPr>
          <p:cNvSpPr/>
          <p:nvPr/>
        </p:nvSpPr>
        <p:spPr>
          <a:xfrm>
            <a:off x="9605512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1">
            <a:extLst>
              <a:ext uri="{FF2B5EF4-FFF2-40B4-BE49-F238E27FC236}">
                <a16:creationId xmlns:a16="http://schemas.microsoft.com/office/drawing/2014/main" id="{981C8EC8-5DB7-4B2E-B161-6FDDE3275FA9}"/>
              </a:ext>
            </a:extLst>
          </p:cNvPr>
          <p:cNvSpPr/>
          <p:nvPr/>
        </p:nvSpPr>
        <p:spPr>
          <a:xfrm>
            <a:off x="4104098" y="4524392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41B7E7DF-C494-48D1-8CC6-059E410BDEA4}"/>
              </a:ext>
            </a:extLst>
          </p:cNvPr>
          <p:cNvGrpSpPr/>
          <p:nvPr/>
        </p:nvGrpSpPr>
        <p:grpSpPr>
          <a:xfrm>
            <a:off x="4387615" y="4647449"/>
            <a:ext cx="1757868" cy="252000"/>
            <a:chOff x="2867670" y="3429000"/>
            <a:chExt cx="1757868" cy="252000"/>
          </a:xfrm>
        </p:grpSpPr>
        <p:sp>
          <p:nvSpPr>
            <p:cNvPr id="72" name="Oval 20">
              <a:extLst>
                <a:ext uri="{FF2B5EF4-FFF2-40B4-BE49-F238E27FC236}">
                  <a16:creationId xmlns:a16="http://schemas.microsoft.com/office/drawing/2014/main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21">
              <a:extLst>
                <a:ext uri="{FF2B5EF4-FFF2-40B4-BE49-F238E27FC236}">
                  <a16:creationId xmlns:a16="http://schemas.microsoft.com/office/drawing/2014/main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22">
              <a:extLst>
                <a:ext uri="{FF2B5EF4-FFF2-40B4-BE49-F238E27FC236}">
                  <a16:creationId xmlns:a16="http://schemas.microsoft.com/office/drawing/2014/main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22">
              <a:extLst>
                <a:ext uri="{FF2B5EF4-FFF2-40B4-BE49-F238E27FC236}">
                  <a16:creationId xmlns:a16="http://schemas.microsoft.com/office/drawing/2014/main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21">
              <a:extLst>
                <a:ext uri="{FF2B5EF4-FFF2-40B4-BE49-F238E27FC236}">
                  <a16:creationId xmlns:a16="http://schemas.microsoft.com/office/drawing/2014/main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8C644030-DFDC-49A5-A08F-C0642E89DCC7}"/>
              </a:ext>
            </a:extLst>
          </p:cNvPr>
          <p:cNvGrpSpPr/>
          <p:nvPr/>
        </p:nvGrpSpPr>
        <p:grpSpPr>
          <a:xfrm>
            <a:off x="6275298" y="4647449"/>
            <a:ext cx="1757868" cy="252000"/>
            <a:chOff x="2867670" y="3429000"/>
            <a:chExt cx="1757868" cy="252000"/>
          </a:xfrm>
        </p:grpSpPr>
        <p:sp>
          <p:nvSpPr>
            <p:cNvPr id="78" name="Oval 20">
              <a:extLst>
                <a:ext uri="{FF2B5EF4-FFF2-40B4-BE49-F238E27FC236}">
                  <a16:creationId xmlns:a16="http://schemas.microsoft.com/office/drawing/2014/main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21">
              <a:extLst>
                <a:ext uri="{FF2B5EF4-FFF2-40B4-BE49-F238E27FC236}">
                  <a16:creationId xmlns:a16="http://schemas.microsoft.com/office/drawing/2014/main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22">
              <a:extLst>
                <a:ext uri="{FF2B5EF4-FFF2-40B4-BE49-F238E27FC236}">
                  <a16:creationId xmlns:a16="http://schemas.microsoft.com/office/drawing/2014/main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22">
              <a:extLst>
                <a:ext uri="{FF2B5EF4-FFF2-40B4-BE49-F238E27FC236}">
                  <a16:creationId xmlns:a16="http://schemas.microsoft.com/office/drawing/2014/main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21">
              <a:extLst>
                <a:ext uri="{FF2B5EF4-FFF2-40B4-BE49-F238E27FC236}">
                  <a16:creationId xmlns:a16="http://schemas.microsoft.com/office/drawing/2014/main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FF9F69A3-AEEA-46D0-8B90-74A9C2116139}"/>
              </a:ext>
            </a:extLst>
          </p:cNvPr>
          <p:cNvGrpSpPr/>
          <p:nvPr/>
        </p:nvGrpSpPr>
        <p:grpSpPr>
          <a:xfrm>
            <a:off x="4421390" y="5058047"/>
            <a:ext cx="1339636" cy="252000"/>
            <a:chOff x="2867670" y="3429000"/>
            <a:chExt cx="1339636" cy="252000"/>
          </a:xfrm>
        </p:grpSpPr>
        <p:sp>
          <p:nvSpPr>
            <p:cNvPr id="85" name="Oval 21">
              <a:extLst>
                <a:ext uri="{FF2B5EF4-FFF2-40B4-BE49-F238E27FC236}">
                  <a16:creationId xmlns:a16="http://schemas.microsoft.com/office/drawing/2014/main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22">
              <a:extLst>
                <a:ext uri="{FF2B5EF4-FFF2-40B4-BE49-F238E27FC236}">
                  <a16:creationId xmlns:a16="http://schemas.microsoft.com/office/drawing/2014/main" id="{3B801041-4B0E-4B51-88E1-8CC82F65A49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id="{D4461F83-7B61-4A3F-9914-E6CE1DFCE3AE}"/>
                </a:ext>
              </a:extLst>
            </p:cNvPr>
            <p:cNvSpPr/>
            <p:nvPr/>
          </p:nvSpPr>
          <p:spPr>
            <a:xfrm>
              <a:off x="3955306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21">
              <a:extLst>
                <a:ext uri="{FF2B5EF4-FFF2-40B4-BE49-F238E27FC236}">
                  <a16:creationId xmlns:a16="http://schemas.microsoft.com/office/drawing/2014/main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Oval 21">
            <a:extLst>
              <a:ext uri="{FF2B5EF4-FFF2-40B4-BE49-F238E27FC236}">
                <a16:creationId xmlns:a16="http://schemas.microsoft.com/office/drawing/2014/main" id="{000BEB6E-156A-4224-9135-5A47FC976E7C}"/>
              </a:ext>
            </a:extLst>
          </p:cNvPr>
          <p:cNvSpPr/>
          <p:nvPr/>
        </p:nvSpPr>
        <p:spPr>
          <a:xfrm>
            <a:off x="587183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21">
            <a:extLst>
              <a:ext uri="{FF2B5EF4-FFF2-40B4-BE49-F238E27FC236}">
                <a16:creationId xmlns:a16="http://schemas.microsoft.com/office/drawing/2014/main" id="{82D1F272-0DDE-4DF2-9189-C96F9CFB45AA}"/>
              </a:ext>
            </a:extLst>
          </p:cNvPr>
          <p:cNvSpPr/>
          <p:nvPr/>
        </p:nvSpPr>
        <p:spPr>
          <a:xfrm>
            <a:off x="621987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21">
            <a:extLst>
              <a:ext uri="{FF2B5EF4-FFF2-40B4-BE49-F238E27FC236}">
                <a16:creationId xmlns:a16="http://schemas.microsoft.com/office/drawing/2014/main" id="{D9E1A252-D381-4A2B-A5B0-C5DDCB48230D}"/>
              </a:ext>
            </a:extLst>
          </p:cNvPr>
          <p:cNvSpPr/>
          <p:nvPr/>
        </p:nvSpPr>
        <p:spPr>
          <a:xfrm>
            <a:off x="6569229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53">
            <a:extLst>
              <a:ext uri="{FF2B5EF4-FFF2-40B4-BE49-F238E27FC236}">
                <a16:creationId xmlns:a16="http://schemas.microsoft.com/office/drawing/2014/main" id="{9ADBA8DC-3A43-48EB-A89A-1BF4EA951D04}"/>
              </a:ext>
            </a:extLst>
          </p:cNvPr>
          <p:cNvGrpSpPr/>
          <p:nvPr/>
        </p:nvGrpSpPr>
        <p:grpSpPr>
          <a:xfrm>
            <a:off x="2361464" y="3069449"/>
            <a:ext cx="2420348" cy="584775"/>
            <a:chOff x="1186269" y="2782669"/>
            <a:chExt cx="2185926" cy="584775"/>
          </a:xfrm>
        </p:grpSpPr>
        <p:sp>
          <p:nvSpPr>
            <p:cNvPr id="93" name="Rounded Rectangle 10">
              <a:extLst>
                <a:ext uri="{FF2B5EF4-FFF2-40B4-BE49-F238E27FC236}">
                  <a16:creationId xmlns:a16="http://schemas.microsoft.com/office/drawing/2014/main" id="{1054FFA0-C031-4581-83E1-15720DB09A48}"/>
                </a:ext>
              </a:extLst>
            </p:cNvPr>
            <p:cNvSpPr/>
            <p:nvPr/>
          </p:nvSpPr>
          <p:spPr>
            <a:xfrm>
              <a:off x="2775346" y="282110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5">
              <a:extLst>
                <a:ext uri="{FF2B5EF4-FFF2-40B4-BE49-F238E27FC236}">
                  <a16:creationId xmlns:a16="http://schemas.microsoft.com/office/drawing/2014/main" id="{ED1AC21F-2834-4826-ABA9-4F3AA210B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15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 =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53">
            <a:extLst>
              <a:ext uri="{FF2B5EF4-FFF2-40B4-BE49-F238E27FC236}">
                <a16:creationId xmlns:a16="http://schemas.microsoft.com/office/drawing/2014/main" id="{BD2EE4E0-1749-4809-B8E8-9E4E6AF08BBF}"/>
              </a:ext>
            </a:extLst>
          </p:cNvPr>
          <p:cNvGrpSpPr/>
          <p:nvPr/>
        </p:nvGrpSpPr>
        <p:grpSpPr>
          <a:xfrm>
            <a:off x="7834818" y="3034867"/>
            <a:ext cx="2434666" cy="584775"/>
            <a:chOff x="1186269" y="2782669"/>
            <a:chExt cx="2197349" cy="584775"/>
          </a:xfrm>
        </p:grpSpPr>
        <p:sp>
          <p:nvSpPr>
            <p:cNvPr id="96" name="Rounded Rectangle 10">
              <a:extLst>
                <a:ext uri="{FF2B5EF4-FFF2-40B4-BE49-F238E27FC236}">
                  <a16:creationId xmlns:a16="http://schemas.microsoft.com/office/drawing/2014/main" id="{D5D547E6-3028-4985-8BBF-F4D51E9008BD}"/>
                </a:ext>
              </a:extLst>
            </p:cNvPr>
            <p:cNvSpPr/>
            <p:nvPr/>
          </p:nvSpPr>
          <p:spPr>
            <a:xfrm>
              <a:off x="2786769" y="2821739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5">
              <a:extLst>
                <a:ext uri="{FF2B5EF4-FFF2-40B4-BE49-F238E27FC236}">
                  <a16:creationId xmlns:a16="http://schemas.microsoft.com/office/drawing/2014/main" id="{0CE0A0DA-644C-43DF-80DC-8B810447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16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 =  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53">
            <a:extLst>
              <a:ext uri="{FF2B5EF4-FFF2-40B4-BE49-F238E27FC236}">
                <a16:creationId xmlns:a16="http://schemas.microsoft.com/office/drawing/2014/main" id="{FB69FC20-F53D-4F3A-BD50-67285F41D42F}"/>
              </a:ext>
            </a:extLst>
          </p:cNvPr>
          <p:cNvGrpSpPr/>
          <p:nvPr/>
        </p:nvGrpSpPr>
        <p:grpSpPr>
          <a:xfrm>
            <a:off x="5321904" y="5590255"/>
            <a:ext cx="2440763" cy="584775"/>
            <a:chOff x="1186269" y="2782669"/>
            <a:chExt cx="2184948" cy="584775"/>
          </a:xfrm>
        </p:grpSpPr>
        <p:sp>
          <p:nvSpPr>
            <p:cNvPr id="99" name="Rounded Rectangle 10">
              <a:extLst>
                <a:ext uri="{FF2B5EF4-FFF2-40B4-BE49-F238E27FC236}">
                  <a16:creationId xmlns:a16="http://schemas.microsoft.com/office/drawing/2014/main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Text Box 5">
              <a:extLst>
                <a:ext uri="{FF2B5EF4-FFF2-40B4-BE49-F238E27FC236}">
                  <a16:creationId xmlns:a16="http://schemas.microsoft.com/office/drawing/2014/main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13 + 4 = </a:t>
              </a:r>
            </a:p>
          </p:txBody>
        </p:sp>
      </p:grp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id="{F19FF24A-4E52-4017-8E86-2E2FC4739E12}"/>
              </a:ext>
            </a:extLst>
          </p:cNvPr>
          <p:cNvSpPr/>
          <p:nvPr/>
        </p:nvSpPr>
        <p:spPr>
          <a:xfrm>
            <a:off x="4005997" y="30954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6D00EFBC-C48B-48D3-BC08-0FADF4F25E0B}"/>
              </a:ext>
            </a:extLst>
          </p:cNvPr>
          <p:cNvSpPr/>
          <p:nvPr/>
        </p:nvSpPr>
        <p:spPr>
          <a:xfrm>
            <a:off x="4091215" y="31040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id="{D454DDE1-B81C-44BA-851D-F2A7E8BE3B3C}"/>
              </a:ext>
            </a:extLst>
          </p:cNvPr>
          <p:cNvSpPr/>
          <p:nvPr/>
        </p:nvSpPr>
        <p:spPr>
          <a:xfrm>
            <a:off x="9555834" y="30612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id="{D16D5482-D971-42A0-8203-6573B67EDD2B}"/>
              </a:ext>
            </a:extLst>
          </p:cNvPr>
          <p:cNvSpPr/>
          <p:nvPr/>
        </p:nvSpPr>
        <p:spPr>
          <a:xfrm>
            <a:off x="6986058" y="558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id="{0BD2919A-2520-460C-BF6C-EE9B1BF2F4AF}"/>
              </a:ext>
            </a:extLst>
          </p:cNvPr>
          <p:cNvSpPr/>
          <p:nvPr/>
        </p:nvSpPr>
        <p:spPr>
          <a:xfrm>
            <a:off x="9555834" y="30694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id="{094C1FFC-9B38-417E-9648-C32730D9F295}"/>
              </a:ext>
            </a:extLst>
          </p:cNvPr>
          <p:cNvSpPr/>
          <p:nvPr/>
        </p:nvSpPr>
        <p:spPr>
          <a:xfrm>
            <a:off x="7077779" y="56142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107" name="图片 7" descr="572005ec0a0c4">
            <a:extLst>
              <a:ext uri="{FF2B5EF4-FFF2-40B4-BE49-F238E27FC236}">
                <a16:creationId xmlns:a16="http://schemas.microsoft.com/office/drawing/2014/main" id="{1D33CA3F-33D4-44B3-B60D-3CFB076CA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69484" y="681713"/>
            <a:ext cx="1418526" cy="9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6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2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996131" y="1393070"/>
            <a:ext cx="97055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14 + 3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28460B8-9A5B-4D3E-8AF5-AE623E16CF55}"/>
              </a:ext>
            </a:extLst>
          </p:cNvPr>
          <p:cNvSpPr/>
          <p:nvPr/>
        </p:nvSpPr>
        <p:spPr>
          <a:xfrm>
            <a:off x="2747375" y="3327005"/>
            <a:ext cx="6733811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GIẢI CỨU NHỮNG CHÚ CHIM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EC7234-B7F5-4162-9FC3-B7F1F8260B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692275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8CCFBD0-B8F3-4A63-A50C-8AEB77D41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2049463"/>
            <a:ext cx="155416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2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9E0D344F-8A5D-440C-927A-E1691E39E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85" y="3440834"/>
            <a:ext cx="7905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8AD1927-192E-4C5F-B17F-CB3957F95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985" y="3307484"/>
            <a:ext cx="127476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C1188718-A380-40C1-8912-6F55B6E9F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22" y="1800947"/>
            <a:ext cx="1030288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2FA6EB3-C911-4ED0-8DA9-50E367A33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85" y="1338984"/>
            <a:ext cx="8350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F2EFBC31-72CB-49C2-A3CD-F441010758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72" y="983384"/>
            <a:ext cx="7874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83FA6B09-213D-496A-8AFC-F6D421BD59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85" y="1504084"/>
            <a:ext cx="76517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D3154A6-B145-4424-A7D1-3C33097194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97" y="2772497"/>
            <a:ext cx="12985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D0B88B9-B389-4083-B25A-A282CC3C15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5" y="464272"/>
            <a:ext cx="129857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47212ED5-D1BA-4D17-9732-FC45937357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572" y="2685184"/>
            <a:ext cx="16541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CCC0368-7436-4225-AA2F-ECC4147A29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97" y="946872"/>
            <a:ext cx="12985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6BD7C21A-94A3-4FC9-A5C5-411BF6F48B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85" y="615084"/>
            <a:ext cx="143033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3113F926-7940-433B-8D75-1D4F2C1F0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85" y="1334222"/>
            <a:ext cx="129857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C5F126C1-F6C0-4AE5-B250-85A1D22B67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35" y="288059"/>
            <a:ext cx="1298575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6CD66086-138A-4C85-86B6-61D762A2E6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035" y="332509"/>
            <a:ext cx="1714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">
            <a:hlinkClick r:id="rId14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85B9BA9E-EEC7-4CAA-9820-20AFEC656154}"/>
              </a:ext>
            </a:extLst>
          </p:cNvPr>
          <p:cNvSpPr/>
          <p:nvPr/>
        </p:nvSpPr>
        <p:spPr>
          <a:xfrm>
            <a:off x="1411504" y="2304184"/>
            <a:ext cx="419100" cy="4524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Oval 18">
            <a:hlinkClick r:id="rId16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AA78873D-612F-4191-87C8-8590D7C4F85D}"/>
              </a:ext>
            </a:extLst>
          </p:cNvPr>
          <p:cNvSpPr/>
          <p:nvPr/>
        </p:nvSpPr>
        <p:spPr>
          <a:xfrm>
            <a:off x="3707822" y="2942359"/>
            <a:ext cx="419100" cy="4095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9">
            <a:hlinkClick r:id="rId17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3AEF2621-E00E-4FC7-8825-A9A77D34CF46}"/>
              </a:ext>
            </a:extLst>
          </p:cNvPr>
          <p:cNvSpPr/>
          <p:nvPr/>
        </p:nvSpPr>
        <p:spPr>
          <a:xfrm>
            <a:off x="6111297" y="2207924"/>
            <a:ext cx="476250" cy="4699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20">
            <a:hlinkClick r:id="rId18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30711E32-07B3-41AB-94D6-12D32B4D69E0}"/>
              </a:ext>
            </a:extLst>
          </p:cNvPr>
          <p:cNvSpPr/>
          <p:nvPr/>
        </p:nvSpPr>
        <p:spPr>
          <a:xfrm>
            <a:off x="8383010" y="3393209"/>
            <a:ext cx="468312" cy="51117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Oval 21">
            <a:hlinkClick r:id="rId19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30E75E6A-7D21-4F80-8554-D5E97F6343DC}"/>
              </a:ext>
            </a:extLst>
          </p:cNvPr>
          <p:cNvSpPr/>
          <p:nvPr/>
        </p:nvSpPr>
        <p:spPr>
          <a:xfrm>
            <a:off x="1888547" y="4632907"/>
            <a:ext cx="425450" cy="4699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22">
            <a:hlinkClick r:id="rId20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D2AD6110-7AD3-4108-8628-A7057500110E}"/>
              </a:ext>
            </a:extLst>
          </p:cNvPr>
          <p:cNvSpPr/>
          <p:nvPr/>
        </p:nvSpPr>
        <p:spPr>
          <a:xfrm>
            <a:off x="10076440" y="4636082"/>
            <a:ext cx="454025" cy="4667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3" name="Picture 2" descr="C:\Users\ADMIN\Desktop\Tai nguyen thiet ke tro choi\Bảng gỗ\Picture1 (2).png">
            <a:hlinkClick r:id="rId20" action="ppaction://hlinksldjump"/>
            <a:extLst>
              <a:ext uri="{FF2B5EF4-FFF2-40B4-BE49-F238E27FC236}">
                <a16:creationId xmlns:a16="http://schemas.microsoft.com/office/drawing/2014/main" id="{63B41CAA-4D1E-4CB8-80EE-31FCD548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8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37 L 0.12188 0.14607 L 0.16289 0.29583 L 0.24089 0.35162 L 0.34154 0.33287 L 0.4099 0.31944 L 0.49284 0.31273 L 0.50352 0.27732 L 0.52487 -0.05579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8502 -0.01528 L 0.37656 -0.06991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L -0.0957 0.16134 L -0.25976 0.21227 L -0.32552 0.20695 L -0.39622 0.32801 L -0.40508 0.34051 L -0.5293 0.4581 C -0.53268 0.46227 -0.53555 0.4669 -0.53919 0.47037 C -0.54349 0.47431 -0.55299 0.48102 -0.55299 0.48125 L -0.62864 0.56181 L -0.6375 0.57222 L -0.73164 0.60232 " pathEditMode="relative" rAng="0" ptsTypes="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76" y="30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9713 0.10879 L -0.19596 0.13727 L -0.29414 0.12546 L -0.49635 0.15069 L -0.62096 0.28634 L -0.79127 0.42731 L -0.84557 0.22616 L -0.88684 0.04838 L -0.91575 0.05671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" y="2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232 L 0.09635 0.00047 L 0.22057 -0.01643 L 0.29114 -0.07916 L 0.39765 -0.10301 C 0.40703 -0.10648 0.40442 -0.10278 0.40755 -0.1081 L 0.4582 -0.14004 L 0.47916 -0.05532 C 0.4845 -0.03912 0.48255 -0.04537 0.48502 -0.0368 L 0.5 0.00394 C 0.50638 0.01644 0.50377 0.01227 0.50703 0.01736 L 0.51888 0.0294 C 0.52226 0.03056 0.52552 0.03148 0.52877 0.03264 C 0.52994 0.03334 0.53073 0.03426 0.5319 0.03449 C 0.53645 0.03635 0.53593 0.03635 0.53867 0.03635 L 0.56171 0.04283 L 0.57057 0.04283 L 0.60338 0.06181 L 0.6164 0.1125 C 0.61836 0.12847 0.61836 0.12246 0.61836 0.12963 L 0.63125 0.1669 L 0.66002 0.21111 C 0.66224 0.21482 0.66458 0.21945 0.66705 0.22292 C 0.66875 0.22547 0.67291 0.22963 0.67291 0.22986 L 0.69375 0.24676 C 0.69674 0.24838 0.69974 0.25047 0.70286 0.25162 C 0.70533 0.25278 0.70807 0.25232 0.71067 0.25347 C 0.71224 0.25394 0.71484 0.25672 0.71484 0.25695 L 0.87786 0.28588 " pathEditMode="relative" rAng="0" ptsTypes="AAAAAAAAAAAAAAAAAAAAAAAAAAA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" y="7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157</Words>
  <Application>Microsoft Office PowerPoint</Application>
  <PresentationFormat>Widescreen</PresentationFormat>
  <Paragraphs>48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SimSun</vt:lpstr>
      <vt:lpstr>Arial</vt:lpstr>
      <vt:lpstr>Calibri</vt:lpstr>
      <vt:lpstr>Calibri Light</vt:lpstr>
      <vt:lpstr>Cambria Math</vt:lpstr>
      <vt:lpstr>Times New Roman</vt:lpstr>
      <vt:lpstr>UTM Avo</vt:lpstr>
      <vt:lpstr>2_Office Theme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Phép cộng dạng 14 + 3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Windows User</cp:lastModifiedBy>
  <cp:revision>80</cp:revision>
  <dcterms:created xsi:type="dcterms:W3CDTF">2022-01-03T12:36:21Z</dcterms:created>
  <dcterms:modified xsi:type="dcterms:W3CDTF">2023-03-16T14:50:19Z</dcterms:modified>
</cp:coreProperties>
</file>