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sldIdLst>
    <p:sldId id="257" r:id="rId5"/>
    <p:sldId id="258" r:id="rId6"/>
    <p:sldId id="259" r:id="rId7"/>
    <p:sldId id="260" r:id="rId8"/>
    <p:sldId id="261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8" r:id="rId17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7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48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94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963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438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725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69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857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811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065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57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317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100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328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255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150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036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803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05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108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59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76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355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349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986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411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913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859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8433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979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737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07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22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1825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636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869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076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085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99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61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22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38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75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12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37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48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31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717073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38522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188720"/>
            <a:ext cx="10591800" cy="3830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" y="1097280"/>
            <a:ext cx="10658475" cy="402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9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70" y="1120141"/>
            <a:ext cx="10336529" cy="337947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74770" y="4686300"/>
            <a:ext cx="4537710" cy="104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47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6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" y="476250"/>
            <a:ext cx="10919460" cy="5105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160520" y="5581650"/>
            <a:ext cx="4537710" cy="104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9646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52400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Ngộ Không thật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1462" y="15968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3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20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B. 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bao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nhiêu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ô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34097" y="334297"/>
            <a:ext cx="3082903" cy="220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8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5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5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20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63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30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nhiêu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con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búp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bê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60222" y="334297"/>
            <a:ext cx="3111806" cy="277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5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B. 40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63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A. 35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Số tiếp theo là số bao nhiêu?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43875" y="862965"/>
            <a:ext cx="40481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0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99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99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2985"/>
            <a:ext cx="10515600" cy="3884295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số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có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chữ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số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/>
            </a:r>
            <a:b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Từ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41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đến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40)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7141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" y="182880"/>
            <a:ext cx="10984229" cy="630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9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4540" y="3542188"/>
            <a:ext cx="9224010" cy="13612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123032"/>
            <a:ext cx="10271760" cy="18097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34540" y="2114550"/>
            <a:ext cx="8401050" cy="1120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40, 41, 42, 43, 44, 45, 46, 47, 48, 49, 50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29840" y="4987290"/>
            <a:ext cx="8401050" cy="1120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50, 51, 52, 53, 54, 55, 56, 57, 58, 59, 60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7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260" y="1690689"/>
            <a:ext cx="9555480" cy="20650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55520" y="3755709"/>
            <a:ext cx="8401050" cy="1120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50, 61, 62, 63, 64, 65, 66, 67, 68, 69, 70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548048&quot;&gt;&lt;object type=&quot;3&quot; unique_id=&quot;548049&quot;&gt;&lt;property id=&quot;20148&quot; value=&quot;5&quot;/&gt;&lt;property id=&quot;20300&quot; value=&quot;Slide 1 - &amp;quot;CHÀO MỪNG CÁC CON ĐẾN VỚI TIẾT TOÁN&amp;quot;&quot;/&gt;&lt;property id=&quot;20307&quot; value=&quot;257&quot;/&gt;&lt;/object&gt;&lt;object type=&quot;3&quot; unique_id=&quot;548050&quot;&gt;&lt;property id=&quot;20148&quot; value=&quot;5&quot;/&gt;&lt;property id=&quot;20300&quot; value=&quot;Slide 2&quot;/&gt;&lt;property id=&quot;20307&quot; value=&quot;258&quot;/&gt;&lt;/object&gt;&lt;object type=&quot;3&quot; unique_id=&quot;548051&quot;&gt;&lt;property id=&quot;20148&quot; value=&quot;5&quot;/&gt;&lt;property id=&quot;20300&quot; value=&quot;Slide 3&quot;/&gt;&lt;property id=&quot;20307&quot; value=&quot;259&quot;/&gt;&lt;/object&gt;&lt;object type=&quot;3&quot; unique_id=&quot;548052&quot;&gt;&lt;property id=&quot;20148&quot; value=&quot;5&quot;/&gt;&lt;property id=&quot;20300&quot; value=&quot;Slide 4&quot;/&gt;&lt;property id=&quot;20307&quot; value=&quot;260&quot;/&gt;&lt;/object&gt;&lt;object type=&quot;3&quot; unique_id=&quot;548053&quot;&gt;&lt;property id=&quot;20148&quot; value=&quot;5&quot;/&gt;&lt;property id=&quot;20300&quot; value=&quot;Slide 5&quot;/&gt;&lt;property id=&quot;20307&quot; value=&quot;261&quot;/&gt;&lt;/object&gt;&lt;object type=&quot;3&quot; unique_id=&quot;548054&quot;&gt;&lt;property id=&quot;20148&quot; value=&quot;5&quot;/&gt;&lt;property id=&quot;20300&quot; value=&quot;Slide 6&quot;/&gt;&lt;property id=&quot;20307&quot; value=&quot;270&quot;/&gt;&lt;/object&gt;&lt;object type=&quot;3&quot; unique_id=&quot;548055&quot;&gt;&lt;property id=&quot;20148&quot; value=&quot;5&quot;/&gt;&lt;property id=&quot;20300&quot; value=&quot;Slide 7&quot;/&gt;&lt;property id=&quot;20307&quot; value=&quot;271&quot;/&gt;&lt;/object&gt;&lt;object type=&quot;3&quot; unique_id=&quot;548056&quot;&gt;&lt;property id=&quot;20148&quot; value=&quot;5&quot;/&gt;&lt;property id=&quot;20300&quot; value=&quot;Slide 8&quot;/&gt;&lt;property id=&quot;20307&quot; value=&quot;272&quot;/&gt;&lt;/object&gt;&lt;object type=&quot;3&quot; unique_id=&quot;548057&quot;&gt;&lt;property id=&quot;20148&quot; value=&quot;5&quot;/&gt;&lt;property id=&quot;20300&quot; value=&quot;Slide 9&quot;/&gt;&lt;property id=&quot;20307&quot; value=&quot;273&quot;/&gt;&lt;/object&gt;&lt;object type=&quot;3&quot; unique_id=&quot;548058&quot;&gt;&lt;property id=&quot;20148&quot; value=&quot;5&quot;/&gt;&lt;property id=&quot;20300&quot; value=&quot;Slide 10&quot;/&gt;&lt;property id=&quot;20307&quot; value=&quot;274&quot;/&gt;&lt;/object&gt;&lt;object type=&quot;3&quot; unique_id=&quot;548059&quot;&gt;&lt;property id=&quot;20148&quot; value=&quot;5&quot;/&gt;&lt;property id=&quot;20300&quot; value=&quot;Slide 11&quot;/&gt;&lt;property id=&quot;20307&quot; value=&quot;275&quot;/&gt;&lt;/object&gt;&lt;object type=&quot;3&quot; unique_id=&quot;548060&quot;&gt;&lt;property id=&quot;20148&quot; value=&quot;5&quot;/&gt;&lt;property id=&quot;20300&quot; value=&quot;Slide 12&quot;/&gt;&lt;property id=&quot;20307&quot; value=&quot;276&quot;/&gt;&lt;/object&gt;&lt;object type=&quot;3&quot; unique_id=&quot;548061&quot;&gt;&lt;property id=&quot;20148&quot; value=&quot;5&quot;/&gt;&lt;property id=&quot;20300&quot; value=&quot;Slide 13&quot;/&gt;&lt;property id=&quot;20307&quot; value=&quot;268&quot;/&gt;&lt;/object&gt;&lt;/object&gt;&lt;object type=&quot;8&quot; unique_id=&quot;548076&quot;&gt;&lt;/object&gt;&lt;/object&gt;&lt;/database&gt;"/>
  <p:tag name="MMPROD_NEXTUNIQUEID" val="10011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158</Words>
  <Application>Microsoft Office PowerPoint</Application>
  <PresentationFormat>Custom</PresentationFormat>
  <Paragraphs>21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1_Office Theme</vt:lpstr>
      <vt:lpstr>3_Office Theme</vt:lpstr>
      <vt:lpstr>2_Office Theme</vt:lpstr>
      <vt:lpstr>5_Office Theme</vt:lpstr>
      <vt:lpstr>CHÀO MỪNG CÁC CON ĐẾN VỚI TIẾT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>Admin</dc:creator>
  <cp:lastModifiedBy>Windows User</cp:lastModifiedBy>
  <cp:revision>6</cp:revision>
  <dcterms:created xsi:type="dcterms:W3CDTF">2020-10-05T14:38:40Z</dcterms:created>
  <dcterms:modified xsi:type="dcterms:W3CDTF">2021-01-30T15:01:51Z</dcterms:modified>
</cp:coreProperties>
</file>