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2" y="273052"/>
            <a:ext cx="6815668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GIF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17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GIF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7" Type="http://schemas.openxmlformats.org/officeDocument/2006/relationships/slideLayout" Target="../slideLayouts/slideLayout12.xml"/><Relationship Id="rId16" Type="http://schemas.openxmlformats.org/officeDocument/2006/relationships/image" Target="../media/image19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GIF"/><Relationship Id="rId12" Type="http://schemas.openxmlformats.org/officeDocument/2006/relationships/image" Target="../media/image18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4.pn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5.pn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</a:t>
            </a:r>
            <a:endParaRPr 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23</a:t>
              </a:r>
              <a:endParaRPr lang="en-US" altLang="vi-VN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22</a:t>
              </a:r>
              <a:endParaRPr lang="en-US" altLang="vi-VN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21</a:t>
              </a:r>
              <a:endParaRPr lang="en-US" altLang="vi-VN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54411" y="364111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20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1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421" y="517017"/>
            <a:ext cx="624332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5">
                <a:solidFill>
                  <a:srgbClr val="002060"/>
                </a:solidFill>
              </a:rPr>
              <a:t>Em đếm xem có bao nhiêu cây?</a:t>
            </a:r>
            <a:endParaRPr lang="en-US" sz="3735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90355" y="480695"/>
            <a:ext cx="2903855" cy="220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575" y="2501900"/>
            <a:ext cx="12220575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3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16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2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14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17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18536" y="5337044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15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2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216" y="727837"/>
            <a:ext cx="459105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5">
                <a:solidFill>
                  <a:srgbClr val="002060"/>
                </a:solidFill>
              </a:rPr>
              <a:t>Có bao nhiêu chậu hoa</a:t>
            </a:r>
            <a:endParaRPr lang="en-US" sz="3735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82685" y="480060"/>
            <a:ext cx="3503930" cy="236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14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13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48868" y="3900112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99881" y="530484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12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4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801" y="726567"/>
            <a:ext cx="630682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5">
                <a:solidFill>
                  <a:srgbClr val="002060"/>
                </a:solidFill>
              </a:rPr>
              <a:t>Có bao nhiêu chậu xương rồng?</a:t>
            </a:r>
            <a:endParaRPr lang="en-US" sz="3735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7" y="2101368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82685" y="479425"/>
            <a:ext cx="3409950" cy="2183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Các số 10, 20, 30, 40, 50, 60, 70, 80, 90</a:t>
            </a:r>
            <a:endParaRPr lang="en-US" sz="6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0" y="0"/>
            <a:ext cx="10744200" cy="665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a. Có tất cả bao nhiêu hạt?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57170" y="1464310"/>
            <a:ext cx="5907405" cy="21520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249410" y="1731010"/>
            <a:ext cx="2082165" cy="1448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30 hạt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33190"/>
            <a:ext cx="6638925" cy="23336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271635" y="4589145"/>
            <a:ext cx="2322830" cy="1448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40 viên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5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260" y="1131570"/>
            <a:ext cx="11333480" cy="379222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4495800" y="2983230"/>
            <a:ext cx="965835" cy="1327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40</a:t>
            </a:r>
            <a:endParaRPr lang="en-US" sz="5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6901180" y="2983230"/>
            <a:ext cx="965835" cy="1327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60</a:t>
            </a:r>
            <a:endParaRPr lang="en-US" sz="5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10537825" y="2983230"/>
            <a:ext cx="965835" cy="1327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90</a:t>
            </a:r>
            <a:endParaRPr lang="en-US" sz="5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335" y="365760"/>
            <a:ext cx="9723755" cy="5434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WPS Presentation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1_Office Theme</vt:lpstr>
      <vt:lpstr>2_Office Theme</vt:lpstr>
      <vt:lpstr>3_Office Theme</vt:lpstr>
      <vt:lpstr>CHÀO MỪNG CÁC CON ĐẾN VỚI TIẾT TOÁN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/>
  <cp:lastModifiedBy>toanbh</cp:lastModifiedBy>
  <cp:revision>1</cp:revision>
  <dcterms:created xsi:type="dcterms:W3CDTF">2020-10-05T09:28:56Z</dcterms:created>
  <dcterms:modified xsi:type="dcterms:W3CDTF">2020-10-05T09:28:56Z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