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sldIdLst>
    <p:sldId id="272" r:id="rId3"/>
    <p:sldId id="274" r:id="rId4"/>
    <p:sldId id="268" r:id="rId5"/>
    <p:sldId id="269" r:id="rId6"/>
    <p:sldId id="270" r:id="rId7"/>
    <p:sldId id="276" r:id="rId8"/>
    <p:sldId id="258" r:id="rId9"/>
    <p:sldId id="260" r:id="rId10"/>
    <p:sldId id="261" r:id="rId11"/>
    <p:sldId id="262" r:id="rId12"/>
    <p:sldId id="264" r:id="rId13"/>
    <p:sldId id="266" r:id="rId14"/>
    <p:sldId id="27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3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5632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5/9/21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612" y="132"/>
            <a:ext cx="12190778" cy="685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644" y="2316260"/>
            <a:ext cx="8427814" cy="1445116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Chào</a:t>
            </a:r>
            <a:r>
              <a:rPr lang="en-US" sz="5400" b="1" dirty="0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mừng</a:t>
            </a:r>
            <a:r>
              <a:rPr lang="en-US" sz="5400" b="1" dirty="0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con </a:t>
            </a:r>
            <a:r>
              <a:rPr lang="en-US" sz="5400" b="1" dirty="0" err="1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đến</a:t>
            </a:r>
            <a:r>
              <a:rPr lang="en-US" sz="5400" b="1" dirty="0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với</a:t>
            </a:r>
            <a:r>
              <a:rPr lang="en-US" sz="5400" b="1" dirty="0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tiết</a:t>
            </a:r>
            <a:r>
              <a:rPr lang="en-US" sz="5400" b="1" dirty="0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Toán</a:t>
            </a:r>
            <a:endParaRPr lang="en-US" sz="5400" b="1" dirty="0"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237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643"/>
          <a:stretch/>
        </p:blipFill>
        <p:spPr>
          <a:xfrm>
            <a:off x="300507" y="708338"/>
            <a:ext cx="11277598" cy="5306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7030" y="2467799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&gt;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7030" y="3716148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&lt;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236" y="4925517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&gt;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6118" y="2467799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&lt;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6118" y="3716148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=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6117" y="4892668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&lt;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0963" y="3716148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&lt;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0963" y="4925517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&lt;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0963" y="2477628"/>
            <a:ext cx="7136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 =</a:t>
            </a:r>
            <a:endParaRPr lang="vi-VN" sz="48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12" b="9897"/>
          <a:stretch/>
        </p:blipFill>
        <p:spPr>
          <a:xfrm>
            <a:off x="51767" y="112517"/>
            <a:ext cx="9633138" cy="1948103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77609" y="2368003"/>
            <a:ext cx="750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a) Theo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83" y="2923504"/>
            <a:ext cx="1587517" cy="1433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6535" r="6281" b="9335"/>
          <a:stretch/>
        </p:blipFill>
        <p:spPr>
          <a:xfrm>
            <a:off x="3853993" y="3106963"/>
            <a:ext cx="1490748" cy="1160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200" y="3119842"/>
            <a:ext cx="1514927" cy="1212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442" y="2810948"/>
            <a:ext cx="1800225" cy="1436905"/>
          </a:xfrm>
          <a:prstGeom prst="rect">
            <a:avLst/>
          </a:prstGeom>
        </p:spPr>
      </p:pic>
      <p:sp>
        <p:nvSpPr>
          <p:cNvPr id="11" name="Text Box 4"/>
          <p:cNvSpPr txBox="1"/>
          <p:nvPr/>
        </p:nvSpPr>
        <p:spPr>
          <a:xfrm>
            <a:off x="1377608" y="4452234"/>
            <a:ext cx="750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b) Theo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UTM Avo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975" y="5189775"/>
            <a:ext cx="1800225" cy="1436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555" y="5435892"/>
            <a:ext cx="1514927" cy="12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6535" r="6281" b="9335"/>
          <a:stretch/>
        </p:blipFill>
        <p:spPr>
          <a:xfrm>
            <a:off x="6053200" y="5392281"/>
            <a:ext cx="1490748" cy="1160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12" y="5320359"/>
            <a:ext cx="1720398" cy="139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453" t="3004" r="8727" b="82299"/>
          <a:stretch/>
        </p:blipFill>
        <p:spPr>
          <a:xfrm>
            <a:off x="1481070" y="180302"/>
            <a:ext cx="8538693" cy="734096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412259" y="6067511"/>
            <a:ext cx="5636127" cy="7904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UTM Avo" pitchFamily="18" charset="0"/>
                <a:cs typeface="Times New Roman" panose="02020603050405020304" pitchFamily="18" charset="0"/>
              </a:rPr>
              <a:t> 56 </a:t>
            </a:r>
            <a:r>
              <a:rPr lang="en-US" sz="4800" dirty="0" err="1">
                <a:latin typeface="UTM Avo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itchFamily="18" charset="0"/>
                <a:cs typeface="Times New Roman" panose="02020603050405020304" pitchFamily="18" charset="0"/>
              </a:rPr>
              <a:t>cốc</a:t>
            </a:r>
            <a:endParaRPr lang="en-US" sz="4800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exercise b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 t="17087" r="13540" b="17367"/>
          <a:stretch/>
        </p:blipFill>
        <p:spPr bwMode="auto">
          <a:xfrm>
            <a:off x="1037085" y="875762"/>
            <a:ext cx="10386476" cy="5048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ứu Hộ Toàn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381000"/>
            <a:ext cx="1170975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4527" y="1515414"/>
            <a:ext cx="457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0070C0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5" name="Picture 6" descr="Elementary school girl boy girl - Stock Illustration [13727370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"/>
          <a:stretch/>
        </p:blipFill>
        <p:spPr bwMode="auto">
          <a:xfrm>
            <a:off x="108803" y="3876541"/>
            <a:ext cx="4318000" cy="28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1"/>
          <p:cNvSpPr txBox="1"/>
          <p:nvPr/>
        </p:nvSpPr>
        <p:spPr>
          <a:xfrm>
            <a:off x="512762" y="945262"/>
            <a:ext cx="11152187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9012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038600"/>
            <a:ext cx="4775200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09600" y="457200"/>
            <a:ext cx="9042400" cy="3124200"/>
          </a:xfrm>
          <a:prstGeom prst="cloudCallout">
            <a:avLst>
              <a:gd name="adj1" fmla="val 27264"/>
              <a:gd name="adj2" fmla="val 793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77025" y="531790"/>
            <a:ext cx="9042400" cy="3124200"/>
          </a:xfrm>
          <a:prstGeom prst="cloudCallout">
            <a:avLst>
              <a:gd name="adj1" fmla="val 27264"/>
              <a:gd name="adj2" fmla="val 793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00B050"/>
                </a:solidFill>
                <a:latin typeface="UTM Avo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00B05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UTM Avo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00B05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11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1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3865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8 + 1 + 2 = 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1876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3482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2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216" y="727837"/>
            <a:ext cx="34004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6 - 1 - 2 =?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2685" y="480060"/>
            <a:ext cx="3503930" cy="236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4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27559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8 + 5 = 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823" y="1943100"/>
            <a:ext cx="7830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các số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30611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ercise b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4066" r="6431" b="2871"/>
          <a:stretch/>
        </p:blipFill>
        <p:spPr bwMode="auto">
          <a:xfrm>
            <a:off x="489397" y="90152"/>
            <a:ext cx="10470524" cy="6767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9599" y="2698717"/>
            <a:ext cx="7136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12</a:t>
            </a:r>
            <a:endParaRPr lang="vi-VN" sz="40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9762" y="2766189"/>
            <a:ext cx="7136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35</a:t>
            </a:r>
            <a:endParaRPr lang="vi-VN" sz="40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598" y="6109474"/>
            <a:ext cx="7136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40</a:t>
            </a:r>
            <a:endParaRPr lang="vi-VN" sz="40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968" y="6096594"/>
            <a:ext cx="7136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ue"/>
                <a:ea typeface="HP001" pitchFamily="34" charset="0"/>
              </a:rPr>
              <a:t>55</a:t>
            </a:r>
            <a:endParaRPr lang="vi-VN" sz="4000" b="1" dirty="0">
              <a:solidFill>
                <a:srgbClr val="FF0000"/>
              </a:solidFill>
              <a:latin typeface="HP001 5 hàng" pitchFamily="34" charset="0"/>
              <a:ea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20" r="3819" b="22950"/>
          <a:stretch/>
        </p:blipFill>
        <p:spPr>
          <a:xfrm>
            <a:off x="649341" y="359903"/>
            <a:ext cx="10328856" cy="19325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33984" y="2770029"/>
            <a:ext cx="2301034" cy="80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/>
          <a:srcRect l="17378" t="31420" r="71951" b="21633"/>
          <a:stretch/>
        </p:blipFill>
        <p:spPr>
          <a:xfrm>
            <a:off x="434102" y="2579118"/>
            <a:ext cx="1199882" cy="11870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/>
          <a:srcRect l="28266" t="32689" r="61020" b="21633"/>
          <a:stretch/>
        </p:blipFill>
        <p:spPr>
          <a:xfrm>
            <a:off x="364761" y="4104414"/>
            <a:ext cx="1204595" cy="1070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/>
          <a:srcRect l="40306" t="32689" r="49500" b="21633"/>
          <a:stretch/>
        </p:blipFill>
        <p:spPr>
          <a:xfrm>
            <a:off x="460933" y="5477812"/>
            <a:ext cx="1146219" cy="1139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/>
          <a:srcRect l="85550" t="32689" r="4046" b="21633"/>
          <a:stretch/>
        </p:blipFill>
        <p:spPr>
          <a:xfrm>
            <a:off x="10109915" y="4227709"/>
            <a:ext cx="991675" cy="9594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2"/>
          <a:srcRect l="51187" t="32689" r="37973" b="21633"/>
          <a:stretch/>
        </p:blipFill>
        <p:spPr>
          <a:xfrm>
            <a:off x="5222269" y="2622046"/>
            <a:ext cx="1218806" cy="11440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2"/>
          <a:srcRect l="74542" t="32689" r="15576" b="21633"/>
          <a:stretch/>
        </p:blipFill>
        <p:spPr>
          <a:xfrm>
            <a:off x="5352103" y="5331854"/>
            <a:ext cx="1111053" cy="10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2"/>
          <a:srcRect l="63023" t="32689" r="26814" b="21633"/>
          <a:stretch/>
        </p:blipFill>
        <p:spPr>
          <a:xfrm>
            <a:off x="5352103" y="4079551"/>
            <a:ext cx="1142750" cy="1021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ounded Rectangle 20"/>
          <p:cNvSpPr/>
          <p:nvPr/>
        </p:nvSpPr>
        <p:spPr>
          <a:xfrm>
            <a:off x="1688644" y="4244534"/>
            <a:ext cx="2301034" cy="80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40160" y="5589478"/>
            <a:ext cx="2301034" cy="80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95255" y="2770029"/>
            <a:ext cx="2301034" cy="80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31744" y="4187801"/>
            <a:ext cx="2301034" cy="80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31743" y="5429393"/>
            <a:ext cx="2586497" cy="80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14077" y="5477812"/>
            <a:ext cx="2301034" cy="80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955"/>
            <a:ext cx="10773410" cy="380238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987040" y="2425065"/>
            <a:ext cx="724535" cy="739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5099685" y="2394585"/>
            <a:ext cx="769620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s 8"/>
          <p:cNvSpPr/>
          <p:nvPr/>
        </p:nvSpPr>
        <p:spPr>
          <a:xfrm>
            <a:off x="9249410" y="2425065"/>
            <a:ext cx="739140" cy="739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10356850" y="2394585"/>
            <a:ext cx="739775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2971800" y="3315335"/>
            <a:ext cx="75501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5160010" y="3284855"/>
            <a:ext cx="70929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234170" y="3300095"/>
            <a:ext cx="73914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10387330" y="3284855"/>
            <a:ext cx="70929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2987040" y="4159250"/>
            <a:ext cx="739775" cy="7404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5099050" y="4130040"/>
            <a:ext cx="739775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9234170" y="4160520"/>
            <a:ext cx="754380" cy="663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10387330" y="4129405"/>
            <a:ext cx="739775" cy="7702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145</Words>
  <Application>Microsoft Macintosh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HP001</vt:lpstr>
      <vt:lpstr>HP001 5 hàng</vt:lpstr>
      <vt:lpstr>Hue</vt:lpstr>
      <vt:lpstr>Times New Roman</vt:lpstr>
      <vt:lpstr>UTM Avo</vt:lpstr>
      <vt:lpstr>1_Default Design</vt:lpstr>
      <vt:lpstr>2_Office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Microsoft Office User</cp:lastModifiedBy>
  <cp:revision>36</cp:revision>
  <dcterms:created xsi:type="dcterms:W3CDTF">2020-10-01T10:05:00Z</dcterms:created>
  <dcterms:modified xsi:type="dcterms:W3CDTF">2021-05-09T03:52:41Z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