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6" r:id="rId3"/>
  </p:sldMasterIdLst>
  <p:sldIdLst>
    <p:sldId id="258" r:id="rId4"/>
    <p:sldId id="256" r:id="rId5"/>
    <p:sldId id="260" r:id="rId6"/>
    <p:sldId id="292" r:id="rId7"/>
    <p:sldId id="298" r:id="rId8"/>
    <p:sldId id="299" r:id="rId9"/>
    <p:sldId id="293" r:id="rId10"/>
    <p:sldId id="294" r:id="rId11"/>
    <p:sldId id="301" r:id="rId12"/>
    <p:sldId id="289" r:id="rId13"/>
    <p:sldId id="291" r:id="rId14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5"/>
    </p:embeddedFont>
    <p:embeddedFont>
      <p:font typeface="#9Slide02 Tieu de dai" panose="02000000000000000000" pitchFamily="2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FF"/>
    <a:srgbClr val="CCECFF"/>
    <a:srgbClr val="FF3399"/>
    <a:srgbClr val="C1F088"/>
    <a:srgbClr val="00FFBA"/>
    <a:srgbClr val="35787A"/>
    <a:srgbClr val="DEFD8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308" y="49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51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94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5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2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57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7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2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08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42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8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7E8F50E-7983-D819-EC33-11FAB81884A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C0A798E-42FE-F5D6-D49B-C9FEE0E5BF17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3" name="Hình ảnh 12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F7E5C745-32E5-712A-1BA5-6D419201E8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A6EAD94-FEE7-FA71-8FA0-4B8752184547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F278AA-1368-5C3E-D14A-0E984AE893C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3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jpeg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6.sv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svg"/><Relationship Id="rId27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318403" y="-3433102"/>
            <a:ext cx="15488408" cy="12990902"/>
          </a:xfrm>
          <a:custGeom>
            <a:avLst/>
            <a:gdLst/>
            <a:ahLst/>
            <a:cxnLst/>
            <a:rect l="l" t="t" r="r" b="b"/>
            <a:pathLst>
              <a:path w="15488408" h="12990902">
                <a:moveTo>
                  <a:pt x="0" y="12990902"/>
                </a:moveTo>
                <a:lnTo>
                  <a:pt x="15488408" y="12990902"/>
                </a:lnTo>
                <a:lnTo>
                  <a:pt x="15488408" y="0"/>
                </a:lnTo>
                <a:lnTo>
                  <a:pt x="0" y="0"/>
                </a:lnTo>
                <a:lnTo>
                  <a:pt x="0" y="1299090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15848" flipV="1">
            <a:off x="3193822" y="2284341"/>
            <a:ext cx="12232080" cy="3114084"/>
          </a:xfrm>
          <a:custGeom>
            <a:avLst/>
            <a:gdLst/>
            <a:ahLst/>
            <a:cxnLst/>
            <a:rect l="l" t="t" r="r" b="b"/>
            <a:pathLst>
              <a:path w="12232080" h="3114084">
                <a:moveTo>
                  <a:pt x="0" y="3114084"/>
                </a:moveTo>
                <a:lnTo>
                  <a:pt x="12232079" y="3114084"/>
                </a:lnTo>
                <a:lnTo>
                  <a:pt x="12232079" y="0"/>
                </a:lnTo>
                <a:lnTo>
                  <a:pt x="0" y="0"/>
                </a:lnTo>
                <a:lnTo>
                  <a:pt x="0" y="311408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65886">
            <a:off x="13571622" y="4027538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7989">
            <a:off x="2023471" y="119488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7880">
            <a:off x="12270069" y="6622593"/>
            <a:ext cx="5157951" cy="3526163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97194" y="7138420"/>
            <a:ext cx="2929693" cy="4121051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01942" y="5868160"/>
            <a:ext cx="2579954" cy="3239668"/>
          </a:xfrm>
          <a:custGeom>
            <a:avLst/>
            <a:gdLst/>
            <a:ahLst/>
            <a:cxnLst/>
            <a:rect l="l" t="t" r="r" b="b"/>
            <a:pathLst>
              <a:path w="2579954" h="3239668">
                <a:moveTo>
                  <a:pt x="2579954" y="0"/>
                </a:moveTo>
                <a:lnTo>
                  <a:pt x="0" y="0"/>
                </a:lnTo>
                <a:lnTo>
                  <a:pt x="0" y="3239668"/>
                </a:lnTo>
                <a:lnTo>
                  <a:pt x="2579954" y="3239668"/>
                </a:lnTo>
                <a:lnTo>
                  <a:pt x="257995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3541" y="4618706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74890" y="1419589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96012" y="5645492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230230" y="63394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1" y="0"/>
                </a:lnTo>
                <a:lnTo>
                  <a:pt x="386481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92DA349C-B4D3-1BAD-6FC9-DB015F462141}"/>
              </a:ext>
            </a:extLst>
          </p:cNvPr>
          <p:cNvSpPr/>
          <p:nvPr/>
        </p:nvSpPr>
        <p:spPr>
          <a:xfrm rot="21430549">
            <a:off x="5896346" y="2779888"/>
            <a:ext cx="60901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VIẾT ĐƠN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77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D7280386-0961-B0FC-4C46-3BD0670DCF6D}"/>
              </a:ext>
            </a:extLst>
          </p:cNvPr>
          <p:cNvGrpSpPr/>
          <p:nvPr/>
        </p:nvGrpSpPr>
        <p:grpSpPr>
          <a:xfrm>
            <a:off x="-1447800" y="-190500"/>
            <a:ext cx="8598549" cy="10180532"/>
            <a:chOff x="-1903062" y="-1386386"/>
            <a:chExt cx="11444668" cy="12318443"/>
          </a:xfrm>
        </p:grpSpPr>
        <p:sp>
          <p:nvSpPr>
            <p:cNvPr id="2" name="Freeform 2"/>
            <p:cNvSpPr/>
            <p:nvPr/>
          </p:nvSpPr>
          <p:spPr>
            <a:xfrm>
              <a:off x="3917695" y="-1386386"/>
              <a:ext cx="5623911" cy="3149390"/>
            </a:xfrm>
            <a:custGeom>
              <a:avLst/>
              <a:gdLst/>
              <a:ahLst/>
              <a:cxnLst/>
              <a:rect l="l" t="t" r="r" b="b"/>
              <a:pathLst>
                <a:path w="5623911" h="3149390">
                  <a:moveTo>
                    <a:pt x="0" y="0"/>
                  </a:moveTo>
                  <a:lnTo>
                    <a:pt x="5623911" y="0"/>
                  </a:lnTo>
                  <a:lnTo>
                    <a:pt x="5623911" y="3149390"/>
                  </a:lnTo>
                  <a:lnTo>
                    <a:pt x="0" y="3149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-1903062" y="679096"/>
              <a:ext cx="7315200" cy="3182112"/>
            </a:xfrm>
            <a:custGeom>
              <a:avLst/>
              <a:gdLst/>
              <a:ahLst/>
              <a:cxnLst/>
              <a:rect l="l" t="t" r="r" b="b"/>
              <a:pathLst>
                <a:path w="7315200" h="3182112">
                  <a:moveTo>
                    <a:pt x="0" y="0"/>
                  </a:moveTo>
                  <a:lnTo>
                    <a:pt x="7315200" y="0"/>
                  </a:lnTo>
                  <a:lnTo>
                    <a:pt x="7315200" y="3182112"/>
                  </a:lnTo>
                  <a:lnTo>
                    <a:pt x="0" y="3182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00288" y="-404979"/>
              <a:ext cx="3968999" cy="4776695"/>
            </a:xfrm>
            <a:custGeom>
              <a:avLst/>
              <a:gdLst/>
              <a:ahLst/>
              <a:cxnLst/>
              <a:rect l="l" t="t" r="r" b="b"/>
              <a:pathLst>
                <a:path w="3968999" h="4776695">
                  <a:moveTo>
                    <a:pt x="0" y="0"/>
                  </a:moveTo>
                  <a:lnTo>
                    <a:pt x="3968999" y="0"/>
                  </a:lnTo>
                  <a:lnTo>
                    <a:pt x="3968999" y="4776695"/>
                  </a:lnTo>
                  <a:lnTo>
                    <a:pt x="0" y="477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592294" y="3305896"/>
              <a:ext cx="5760404" cy="3225826"/>
            </a:xfrm>
            <a:custGeom>
              <a:avLst/>
              <a:gdLst/>
              <a:ahLst/>
              <a:cxnLst/>
              <a:rect l="l" t="t" r="r" b="b"/>
              <a:pathLst>
                <a:path w="5760404" h="3225826">
                  <a:moveTo>
                    <a:pt x="0" y="0"/>
                  </a:moveTo>
                  <a:lnTo>
                    <a:pt x="5760404" y="0"/>
                  </a:lnTo>
                  <a:lnTo>
                    <a:pt x="5760404" y="3225826"/>
                  </a:lnTo>
                  <a:lnTo>
                    <a:pt x="0" y="322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0702" y="6531722"/>
              <a:ext cx="7315200" cy="4096512"/>
            </a:xfrm>
            <a:custGeom>
              <a:avLst/>
              <a:gdLst/>
              <a:ahLst/>
              <a:cxnLst/>
              <a:rect l="l" t="t" r="r" b="b"/>
              <a:pathLst>
                <a:path w="7315200" h="4096512">
                  <a:moveTo>
                    <a:pt x="0" y="0"/>
                  </a:moveTo>
                  <a:lnTo>
                    <a:pt x="7315200" y="0"/>
                  </a:lnTo>
                  <a:lnTo>
                    <a:pt x="7315200" y="4096512"/>
                  </a:lnTo>
                  <a:lnTo>
                    <a:pt x="0" y="4096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038797" y="2090862"/>
              <a:ext cx="4170775" cy="4320011"/>
            </a:xfrm>
            <a:custGeom>
              <a:avLst/>
              <a:gdLst/>
              <a:ahLst/>
              <a:cxnLst/>
              <a:rect l="l" t="t" r="r" b="b"/>
              <a:pathLst>
                <a:path w="4170775" h="4320011">
                  <a:moveTo>
                    <a:pt x="0" y="0"/>
                  </a:moveTo>
                  <a:lnTo>
                    <a:pt x="4170774" y="0"/>
                  </a:lnTo>
                  <a:lnTo>
                    <a:pt x="4170774" y="4320012"/>
                  </a:lnTo>
                  <a:lnTo>
                    <a:pt x="0" y="4320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709194" flipH="1">
              <a:off x="4827418" y="6670520"/>
              <a:ext cx="4348507" cy="4174567"/>
            </a:xfrm>
            <a:custGeom>
              <a:avLst/>
              <a:gdLst/>
              <a:ahLst/>
              <a:cxnLst/>
              <a:rect l="l" t="t" r="r" b="b"/>
              <a:pathLst>
                <a:path w="4348507" h="4174567">
                  <a:moveTo>
                    <a:pt x="4348506" y="0"/>
                  </a:moveTo>
                  <a:lnTo>
                    <a:pt x="0" y="0"/>
                  </a:lnTo>
                  <a:lnTo>
                    <a:pt x="0" y="4174566"/>
                  </a:lnTo>
                  <a:lnTo>
                    <a:pt x="4348506" y="4174566"/>
                  </a:lnTo>
                  <a:lnTo>
                    <a:pt x="434850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311188">
              <a:off x="205872" y="4570507"/>
              <a:ext cx="5516862" cy="4804685"/>
            </a:xfrm>
            <a:custGeom>
              <a:avLst/>
              <a:gdLst/>
              <a:ahLst/>
              <a:cxnLst/>
              <a:rect l="l" t="t" r="r" b="b"/>
              <a:pathLst>
                <a:path w="5516862" h="4804685">
                  <a:moveTo>
                    <a:pt x="0" y="0"/>
                  </a:moveTo>
                  <a:lnTo>
                    <a:pt x="5516862" y="0"/>
                  </a:lnTo>
                  <a:lnTo>
                    <a:pt x="5516862" y="4804685"/>
                  </a:lnTo>
                  <a:lnTo>
                    <a:pt x="0" y="4804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2B41BE88-16BE-83D0-DB23-D4F94F798414}"/>
              </a:ext>
            </a:extLst>
          </p:cNvPr>
          <p:cNvSpPr/>
          <p:nvPr/>
        </p:nvSpPr>
        <p:spPr>
          <a:xfrm>
            <a:off x="9372600" y="266700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  <a:endParaRPr lang="vi-VN" sz="5400" b="1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79199B9F-62C0-9A80-A0B4-1B9C5B10FB89}"/>
              </a:ext>
            </a:extLst>
          </p:cNvPr>
          <p:cNvSpPr/>
          <p:nvPr/>
        </p:nvSpPr>
        <p:spPr>
          <a:xfrm>
            <a:off x="7150748" y="1714500"/>
            <a:ext cx="107562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vi-VN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 cô nhập yêu cầu vào đây.</a:t>
            </a:r>
            <a:endParaRPr lang="vi-VN" sz="60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220031-6E26-E98F-87C5-F8E1442AC270}"/>
              </a:ext>
            </a:extLst>
          </p:cNvPr>
          <p:cNvSpPr txBox="1"/>
          <p:nvPr/>
        </p:nvSpPr>
        <p:spPr>
          <a:xfrm>
            <a:off x="304800" y="132291"/>
            <a:ext cx="6172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>
                <a:solidFill>
                  <a:srgbClr val="FF3399"/>
                </a:solidFill>
                <a:effectLst/>
                <a:ea typeface="Times New Roman" panose="02020603050405020304" pitchFamily="18" charset="0"/>
              </a:rPr>
              <a:t>1. </a:t>
            </a:r>
            <a:r>
              <a:rPr lang="vi-VN" sz="6000" b="1">
                <a:solidFill>
                  <a:sysClr val="windowText" lastClr="000000"/>
                </a:solidFill>
                <a:effectLst/>
                <a:ea typeface="Times New Roman" panose="02020603050405020304" pitchFamily="18" charset="0"/>
              </a:rPr>
              <a:t>Đ</a:t>
            </a:r>
            <a:r>
              <a:rPr lang="vi-VN" sz="6000" b="1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ọc </a:t>
            </a:r>
            <a:r>
              <a:rPr lang="vi-VN" sz="6000" b="1" i="1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Đơn xin cấp Thẻ bạn đọc </a:t>
            </a:r>
            <a:r>
              <a:rPr lang="vi-VN" sz="6000" b="1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và hoàn thành sơ đồ:</a:t>
            </a:r>
            <a:endParaRPr lang="en-US" sz="6000" b="1">
              <a:solidFill>
                <a:sysClr val="windowText" lastClr="000000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9B7E2BC-BFF4-4F2C-8227-3258A7C69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6594" y="128826"/>
            <a:ext cx="11606770" cy="101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02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2CF817B-B6AB-60F2-ADAC-1DD97E54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266700"/>
            <a:ext cx="16453997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ảnh chụp màn hình, Phông chữ, biểu đồ&#10;&#10;Mô tả được tạo tự động">
            <a:extLst>
              <a:ext uri="{FF2B5EF4-FFF2-40B4-BE49-F238E27FC236}">
                <a16:creationId xmlns:a16="http://schemas.microsoft.com/office/drawing/2014/main" id="{B0184A68-42A6-07F9-D904-1B6DBE46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02" b="955"/>
          <a:stretch/>
        </p:blipFill>
        <p:spPr bwMode="auto">
          <a:xfrm>
            <a:off x="304800" y="477313"/>
            <a:ext cx="17145000" cy="9806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4500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220031-6E26-E98F-87C5-F8E1442AC270}"/>
              </a:ext>
            </a:extLst>
          </p:cNvPr>
          <p:cNvSpPr txBox="1"/>
          <p:nvPr/>
        </p:nvSpPr>
        <p:spPr>
          <a:xfrm>
            <a:off x="304800" y="132291"/>
            <a:ext cx="6172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>
                <a:solidFill>
                  <a:srgbClr val="FF3399"/>
                </a:solidFill>
                <a:effectLst/>
                <a:ea typeface="Times New Roman" panose="02020603050405020304" pitchFamily="18" charset="0"/>
              </a:rPr>
              <a:t>2. </a:t>
            </a:r>
            <a:r>
              <a:rPr lang="vi-VN" sz="4400" b="1">
                <a:solidFill>
                  <a:sysClr val="windowText" lastClr="000000"/>
                </a:solidFill>
                <a:effectLst/>
                <a:ea typeface="Times New Roman" panose="02020603050405020304" pitchFamily="18" charset="0"/>
              </a:rPr>
              <a:t>Nhận xét về cách trình bày nội dung trong </a:t>
            </a:r>
            <a:r>
              <a:rPr lang="vi-VN" sz="4400" b="1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</a:t>
            </a:r>
            <a:r>
              <a:rPr lang="vi-VN" sz="4400" b="1" i="1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Đơn xin cấp Thẻ bạn đọc.</a:t>
            </a:r>
            <a:endParaRPr lang="en-US" sz="4400" b="1">
              <a:solidFill>
                <a:sysClr val="windowText" lastClr="000000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9B7E2BC-BFF4-4F2C-8227-3258A7C69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6594" y="128826"/>
            <a:ext cx="11606770" cy="101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73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220031-6E26-E98F-87C5-F8E1442AC270}"/>
              </a:ext>
            </a:extLst>
          </p:cNvPr>
          <p:cNvSpPr txBox="1"/>
          <p:nvPr/>
        </p:nvSpPr>
        <p:spPr>
          <a:xfrm>
            <a:off x="304800" y="132291"/>
            <a:ext cx="1798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3399"/>
                </a:solidFill>
                <a:effectLst/>
                <a:ea typeface="Times New Roman" panose="02020603050405020304" pitchFamily="18" charset="0"/>
              </a:rPr>
              <a:t>3. </a:t>
            </a:r>
            <a:r>
              <a:rPr lang="vi-VN" sz="6000" b="1">
                <a:ea typeface="Times New Roman" panose="02020603050405020304" pitchFamily="18" charset="0"/>
              </a:rPr>
              <a:t>Viết đơn gửi thầy cô giáo lớp em để xin nghỉ học dựa vào gợi ý:</a:t>
            </a:r>
            <a:endParaRPr lang="en-US" sz="6000" b="1">
              <a:solidFill>
                <a:srgbClr val="FF0000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C7044B1-F032-BD10-97C7-965DA1B7B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2400300"/>
            <a:ext cx="13944667" cy="610408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ABE54DB-ACB5-A7DB-F6B2-8BEE133CDCFF}"/>
              </a:ext>
            </a:extLst>
          </p:cNvPr>
          <p:cNvSpPr txBox="1"/>
          <p:nvPr/>
        </p:nvSpPr>
        <p:spPr>
          <a:xfrm>
            <a:off x="304800" y="8215717"/>
            <a:ext cx="1798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3399"/>
                </a:solidFill>
                <a:effectLst/>
                <a:ea typeface="Times New Roman" panose="02020603050405020304" pitchFamily="18" charset="0"/>
              </a:rPr>
              <a:t>4. </a:t>
            </a:r>
            <a:r>
              <a:rPr lang="vi-VN" sz="6000" b="1">
                <a:ea typeface="Times New Roman" panose="02020603050405020304" pitchFamily="18" charset="0"/>
              </a:rPr>
              <a:t>Trao đổi trong nhóm, nghe bạn nhận xét và chỉnh sửa bài viết.</a:t>
            </a:r>
            <a:endParaRPr lang="en-US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45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D5A860A-3DF3-6E6F-46D4-E39C3AF7F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820812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69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2109" r="-821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037636">
            <a:off x="2387313" y="565544"/>
            <a:ext cx="675327" cy="772907"/>
          </a:xfrm>
          <a:custGeom>
            <a:avLst/>
            <a:gdLst/>
            <a:ahLst/>
            <a:cxnLst/>
            <a:rect l="l" t="t" r="r" b="b"/>
            <a:pathLst>
              <a:path w="675327" h="772907">
                <a:moveTo>
                  <a:pt x="0" y="0"/>
                </a:moveTo>
                <a:lnTo>
                  <a:pt x="675328" y="0"/>
                </a:lnTo>
                <a:lnTo>
                  <a:pt x="675328" y="772907"/>
                </a:lnTo>
                <a:lnTo>
                  <a:pt x="0" y="77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49496">
            <a:off x="17412430" y="9908992"/>
            <a:ext cx="633416" cy="407761"/>
          </a:xfrm>
          <a:custGeom>
            <a:avLst/>
            <a:gdLst/>
            <a:ahLst/>
            <a:cxnLst/>
            <a:rect l="l" t="t" r="r" b="b"/>
            <a:pathLst>
              <a:path w="633416" h="407761">
                <a:moveTo>
                  <a:pt x="0" y="0"/>
                </a:moveTo>
                <a:lnTo>
                  <a:pt x="633416" y="0"/>
                </a:lnTo>
                <a:lnTo>
                  <a:pt x="633416" y="407762"/>
                </a:lnTo>
                <a:lnTo>
                  <a:pt x="0" y="407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6857" y="143478"/>
            <a:ext cx="1583622" cy="1448354"/>
          </a:xfrm>
          <a:custGeom>
            <a:avLst/>
            <a:gdLst/>
            <a:ahLst/>
            <a:cxnLst/>
            <a:rect l="l" t="t" r="r" b="b"/>
            <a:pathLst>
              <a:path w="1583622" h="1448354">
                <a:moveTo>
                  <a:pt x="0" y="0"/>
                </a:moveTo>
                <a:lnTo>
                  <a:pt x="1583622" y="0"/>
                </a:lnTo>
                <a:lnTo>
                  <a:pt x="1583622" y="1448354"/>
                </a:lnTo>
                <a:lnTo>
                  <a:pt x="0" y="1448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9430" y="8698800"/>
            <a:ext cx="1726924" cy="1597405"/>
          </a:xfrm>
          <a:custGeom>
            <a:avLst/>
            <a:gdLst/>
            <a:ahLst/>
            <a:cxnLst/>
            <a:rect l="l" t="t" r="r" b="b"/>
            <a:pathLst>
              <a:path w="1726924" h="1597405">
                <a:moveTo>
                  <a:pt x="0" y="0"/>
                </a:moveTo>
                <a:lnTo>
                  <a:pt x="1726924" y="0"/>
                </a:lnTo>
                <a:lnTo>
                  <a:pt x="1726924" y="1597405"/>
                </a:lnTo>
                <a:lnTo>
                  <a:pt x="0" y="1597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72E06991-6675-F97E-E59A-27580A18FADB}"/>
              </a:ext>
            </a:extLst>
          </p:cNvPr>
          <p:cNvGrpSpPr/>
          <p:nvPr/>
        </p:nvGrpSpPr>
        <p:grpSpPr>
          <a:xfrm>
            <a:off x="12216204" y="6769485"/>
            <a:ext cx="4823521" cy="2134289"/>
            <a:chOff x="18965103" y="-880836"/>
            <a:chExt cx="4823521" cy="2134289"/>
          </a:xfrm>
        </p:grpSpPr>
        <p:sp>
          <p:nvSpPr>
            <p:cNvPr id="4" name="Freeform 4"/>
            <p:cNvSpPr/>
            <p:nvPr/>
          </p:nvSpPr>
          <p:spPr>
            <a:xfrm>
              <a:off x="20659608" y="-514456"/>
              <a:ext cx="1361080" cy="1664929"/>
            </a:xfrm>
            <a:custGeom>
              <a:avLst/>
              <a:gdLst/>
              <a:ahLst/>
              <a:cxnLst/>
              <a:rect l="l" t="t" r="r" b="b"/>
              <a:pathLst>
                <a:path w="1361080" h="1664929">
                  <a:moveTo>
                    <a:pt x="0" y="0"/>
                  </a:moveTo>
                  <a:lnTo>
                    <a:pt x="1361080" y="0"/>
                  </a:lnTo>
                  <a:lnTo>
                    <a:pt x="1361080" y="1664929"/>
                  </a:lnTo>
                  <a:lnTo>
                    <a:pt x="0" y="1664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094001" y="143478"/>
              <a:ext cx="1494915" cy="1109975"/>
            </a:xfrm>
            <a:custGeom>
              <a:avLst/>
              <a:gdLst/>
              <a:ahLst/>
              <a:cxnLst/>
              <a:rect l="l" t="t" r="r" b="b"/>
              <a:pathLst>
                <a:path w="1494915" h="1109975">
                  <a:moveTo>
                    <a:pt x="0" y="0"/>
                  </a:moveTo>
                  <a:lnTo>
                    <a:pt x="1494916" y="0"/>
                  </a:lnTo>
                  <a:lnTo>
                    <a:pt x="1494916" y="1109974"/>
                  </a:lnTo>
                  <a:lnTo>
                    <a:pt x="0" y="1109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1786890" y="-880836"/>
              <a:ext cx="797473" cy="565541"/>
            </a:xfrm>
            <a:custGeom>
              <a:avLst/>
              <a:gdLst/>
              <a:ahLst/>
              <a:cxnLst/>
              <a:rect l="l" t="t" r="r" b="b"/>
              <a:pathLst>
                <a:path w="797473" h="565541">
                  <a:moveTo>
                    <a:pt x="0" y="0"/>
                  </a:moveTo>
                  <a:lnTo>
                    <a:pt x="797473" y="0"/>
                  </a:lnTo>
                  <a:lnTo>
                    <a:pt x="797473" y="565541"/>
                  </a:lnTo>
                  <a:lnTo>
                    <a:pt x="0" y="565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871251">
              <a:off x="23205101" y="-727282"/>
              <a:ext cx="583523" cy="684819"/>
            </a:xfrm>
            <a:custGeom>
              <a:avLst/>
              <a:gdLst/>
              <a:ahLst/>
              <a:cxnLst/>
              <a:rect l="l" t="t" r="r" b="b"/>
              <a:pathLst>
                <a:path w="583523" h="684819">
                  <a:moveTo>
                    <a:pt x="0" y="0"/>
                  </a:moveTo>
                  <a:lnTo>
                    <a:pt x="583523" y="0"/>
                  </a:lnTo>
                  <a:lnTo>
                    <a:pt x="583523" y="684819"/>
                  </a:lnTo>
                  <a:lnTo>
                    <a:pt x="0" y="684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965103" y="-863518"/>
              <a:ext cx="1618746" cy="2013991"/>
            </a:xfrm>
            <a:custGeom>
              <a:avLst/>
              <a:gdLst/>
              <a:ahLst/>
              <a:cxnLst/>
              <a:rect l="l" t="t" r="r" b="b"/>
              <a:pathLst>
                <a:path w="1618746" h="2013991">
                  <a:moveTo>
                    <a:pt x="0" y="0"/>
                  </a:moveTo>
                  <a:lnTo>
                    <a:pt x="1618746" y="0"/>
                  </a:lnTo>
                  <a:lnTo>
                    <a:pt x="1618746" y="2013991"/>
                  </a:lnTo>
                  <a:lnTo>
                    <a:pt x="0" y="2013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6779619" flipV="1">
            <a:off x="1033856" y="3722655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6779619" flipV="1">
            <a:off x="1033856" y="5483552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779619" flipV="1">
            <a:off x="1033856" y="7244449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1"/>
                </a:moveTo>
                <a:lnTo>
                  <a:pt x="1318468" y="852061"/>
                </a:lnTo>
                <a:lnTo>
                  <a:pt x="1318468" y="0"/>
                </a:lnTo>
                <a:lnTo>
                  <a:pt x="0" y="0"/>
                </a:lnTo>
                <a:lnTo>
                  <a:pt x="0" y="852061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19619" flipV="1">
            <a:off x="1033856" y="196422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3795928" flipV="1">
            <a:off x="16900394" y="3810644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796720" flipV="1">
            <a:off x="16900394" y="55493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763818" flipV="1">
            <a:off x="16900394" y="7288860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793080" flipV="1">
            <a:off x="16900394" y="2071822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1"/>
                </a:moveTo>
                <a:lnTo>
                  <a:pt x="1318468" y="852061"/>
                </a:lnTo>
                <a:lnTo>
                  <a:pt x="1318468" y="0"/>
                </a:lnTo>
                <a:lnTo>
                  <a:pt x="0" y="0"/>
                </a:lnTo>
                <a:lnTo>
                  <a:pt x="0" y="852061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3793080" flipV="1">
            <a:off x="16881265" y="758160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9" y="852060"/>
                </a:lnTo>
                <a:lnTo>
                  <a:pt x="1318469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9169167" flipV="1">
            <a:off x="5324623" y="2910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169167" flipV="1">
            <a:off x="3566733" y="2910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DACA3323-90E0-9502-1831-86E18D68D660}"/>
              </a:ext>
            </a:extLst>
          </p:cNvPr>
          <p:cNvSpPr/>
          <p:nvPr/>
        </p:nvSpPr>
        <p:spPr>
          <a:xfrm rot="-5037636">
            <a:off x="6989704" y="565544"/>
            <a:ext cx="675327" cy="772907"/>
          </a:xfrm>
          <a:custGeom>
            <a:avLst/>
            <a:gdLst/>
            <a:ahLst/>
            <a:cxnLst/>
            <a:rect l="l" t="t" r="r" b="b"/>
            <a:pathLst>
              <a:path w="675327" h="772907">
                <a:moveTo>
                  <a:pt x="0" y="0"/>
                </a:moveTo>
                <a:lnTo>
                  <a:pt x="675328" y="0"/>
                </a:lnTo>
                <a:lnTo>
                  <a:pt x="675328" y="772907"/>
                </a:lnTo>
                <a:lnTo>
                  <a:pt x="0" y="77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D64DF408-2C1D-E01E-9844-D9EEB5CD528B}"/>
              </a:ext>
            </a:extLst>
          </p:cNvPr>
          <p:cNvSpPr/>
          <p:nvPr/>
        </p:nvSpPr>
        <p:spPr>
          <a:xfrm rot="-9169167" flipV="1">
            <a:off x="9927014" y="2910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F7F9F3E0-0DE7-3C48-4084-BEAEFAF30BEC}"/>
              </a:ext>
            </a:extLst>
          </p:cNvPr>
          <p:cNvSpPr/>
          <p:nvPr/>
        </p:nvSpPr>
        <p:spPr>
          <a:xfrm rot="-9169167" flipV="1">
            <a:off x="8169124" y="2910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22">
            <a:extLst>
              <a:ext uri="{FF2B5EF4-FFF2-40B4-BE49-F238E27FC236}">
                <a16:creationId xmlns:a16="http://schemas.microsoft.com/office/drawing/2014/main" id="{BBF3E593-7869-B9F0-1973-D2F927F30DD9}"/>
              </a:ext>
            </a:extLst>
          </p:cNvPr>
          <p:cNvSpPr/>
          <p:nvPr/>
        </p:nvSpPr>
        <p:spPr>
          <a:xfrm rot="-9169167" flipV="1">
            <a:off x="11068117" y="2910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">
            <a:extLst>
              <a:ext uri="{FF2B5EF4-FFF2-40B4-BE49-F238E27FC236}">
                <a16:creationId xmlns:a16="http://schemas.microsoft.com/office/drawing/2014/main" id="{3B45CA35-AA68-7DE2-F008-EE6C6043BD1E}"/>
              </a:ext>
            </a:extLst>
          </p:cNvPr>
          <p:cNvSpPr/>
          <p:nvPr/>
        </p:nvSpPr>
        <p:spPr>
          <a:xfrm rot="-5037636">
            <a:off x="12733198" y="565544"/>
            <a:ext cx="675327" cy="772907"/>
          </a:xfrm>
          <a:custGeom>
            <a:avLst/>
            <a:gdLst/>
            <a:ahLst/>
            <a:cxnLst/>
            <a:rect l="l" t="t" r="r" b="b"/>
            <a:pathLst>
              <a:path w="675327" h="772907">
                <a:moveTo>
                  <a:pt x="0" y="0"/>
                </a:moveTo>
                <a:lnTo>
                  <a:pt x="675328" y="0"/>
                </a:lnTo>
                <a:lnTo>
                  <a:pt x="675328" y="772907"/>
                </a:lnTo>
                <a:lnTo>
                  <a:pt x="0" y="77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91210601-50BD-D330-45AC-424F73E62DF7}"/>
              </a:ext>
            </a:extLst>
          </p:cNvPr>
          <p:cNvSpPr/>
          <p:nvPr/>
        </p:nvSpPr>
        <p:spPr>
          <a:xfrm rot="-9169167" flipV="1">
            <a:off x="15670508" y="2910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690808C8-7B76-B18A-78B0-160F0ABDA8CA}"/>
              </a:ext>
            </a:extLst>
          </p:cNvPr>
          <p:cNvSpPr/>
          <p:nvPr/>
        </p:nvSpPr>
        <p:spPr>
          <a:xfrm rot="-9169167" flipV="1">
            <a:off x="13912618" y="291077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">
            <a:extLst>
              <a:ext uri="{FF2B5EF4-FFF2-40B4-BE49-F238E27FC236}">
                <a16:creationId xmlns:a16="http://schemas.microsoft.com/office/drawing/2014/main" id="{CB2F325D-43D4-2CD2-1C77-7CD100B068A4}"/>
              </a:ext>
            </a:extLst>
          </p:cNvPr>
          <p:cNvSpPr/>
          <p:nvPr/>
        </p:nvSpPr>
        <p:spPr>
          <a:xfrm rot="-5037636">
            <a:off x="1897027" y="9065613"/>
            <a:ext cx="675327" cy="772907"/>
          </a:xfrm>
          <a:custGeom>
            <a:avLst/>
            <a:gdLst/>
            <a:ahLst/>
            <a:cxnLst/>
            <a:rect l="l" t="t" r="r" b="b"/>
            <a:pathLst>
              <a:path w="675327" h="772907">
                <a:moveTo>
                  <a:pt x="0" y="0"/>
                </a:moveTo>
                <a:lnTo>
                  <a:pt x="675328" y="0"/>
                </a:lnTo>
                <a:lnTo>
                  <a:pt x="675328" y="772907"/>
                </a:lnTo>
                <a:lnTo>
                  <a:pt x="0" y="77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21">
            <a:extLst>
              <a:ext uri="{FF2B5EF4-FFF2-40B4-BE49-F238E27FC236}">
                <a16:creationId xmlns:a16="http://schemas.microsoft.com/office/drawing/2014/main" id="{85BB4DBF-484B-117D-0792-E85599ED3EBD}"/>
              </a:ext>
            </a:extLst>
          </p:cNvPr>
          <p:cNvSpPr/>
          <p:nvPr/>
        </p:nvSpPr>
        <p:spPr>
          <a:xfrm rot="-3793080" flipV="1">
            <a:off x="16390979" y="9258229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9" y="852060"/>
                </a:lnTo>
                <a:lnTo>
                  <a:pt x="1318469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22">
            <a:extLst>
              <a:ext uri="{FF2B5EF4-FFF2-40B4-BE49-F238E27FC236}">
                <a16:creationId xmlns:a16="http://schemas.microsoft.com/office/drawing/2014/main" id="{9172876E-1AF2-26F8-B50E-AE94DD226E9A}"/>
              </a:ext>
            </a:extLst>
          </p:cNvPr>
          <p:cNvSpPr/>
          <p:nvPr/>
        </p:nvSpPr>
        <p:spPr>
          <a:xfrm rot="-9169167" flipV="1">
            <a:off x="4834337" y="879114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18018846-FE29-3D0A-A327-78756E1D363D}"/>
              </a:ext>
            </a:extLst>
          </p:cNvPr>
          <p:cNvSpPr/>
          <p:nvPr/>
        </p:nvSpPr>
        <p:spPr>
          <a:xfrm rot="-9169167" flipV="1">
            <a:off x="3076447" y="879114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18FB7E64-87A7-895A-6E4A-6F9E4F1DE341}"/>
              </a:ext>
            </a:extLst>
          </p:cNvPr>
          <p:cNvSpPr/>
          <p:nvPr/>
        </p:nvSpPr>
        <p:spPr>
          <a:xfrm rot="-5037636">
            <a:off x="6499418" y="9065613"/>
            <a:ext cx="675327" cy="772907"/>
          </a:xfrm>
          <a:custGeom>
            <a:avLst/>
            <a:gdLst/>
            <a:ahLst/>
            <a:cxnLst/>
            <a:rect l="l" t="t" r="r" b="b"/>
            <a:pathLst>
              <a:path w="675327" h="772907">
                <a:moveTo>
                  <a:pt x="0" y="0"/>
                </a:moveTo>
                <a:lnTo>
                  <a:pt x="675328" y="0"/>
                </a:lnTo>
                <a:lnTo>
                  <a:pt x="675328" y="772907"/>
                </a:lnTo>
                <a:lnTo>
                  <a:pt x="0" y="77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73EE87BD-1355-58C8-B445-C9DDA0BE2A30}"/>
              </a:ext>
            </a:extLst>
          </p:cNvPr>
          <p:cNvSpPr/>
          <p:nvPr/>
        </p:nvSpPr>
        <p:spPr>
          <a:xfrm rot="-9169167" flipV="1">
            <a:off x="9436728" y="879114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F3AFFB53-4F8E-33F8-5CAC-B03DC84D917B}"/>
              </a:ext>
            </a:extLst>
          </p:cNvPr>
          <p:cNvSpPr/>
          <p:nvPr/>
        </p:nvSpPr>
        <p:spPr>
          <a:xfrm rot="-9169167" flipV="1">
            <a:off x="7678838" y="879114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22">
            <a:extLst>
              <a:ext uri="{FF2B5EF4-FFF2-40B4-BE49-F238E27FC236}">
                <a16:creationId xmlns:a16="http://schemas.microsoft.com/office/drawing/2014/main" id="{48DEF613-7120-09E8-A3DB-C0295B32881D}"/>
              </a:ext>
            </a:extLst>
          </p:cNvPr>
          <p:cNvSpPr/>
          <p:nvPr/>
        </p:nvSpPr>
        <p:spPr>
          <a:xfrm rot="-9169167" flipV="1">
            <a:off x="10577831" y="879114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A1B688C8-75B1-3BEF-58FC-858DE082D93C}"/>
              </a:ext>
            </a:extLst>
          </p:cNvPr>
          <p:cNvSpPr/>
          <p:nvPr/>
        </p:nvSpPr>
        <p:spPr>
          <a:xfrm rot="-5037636">
            <a:off x="12242912" y="9065613"/>
            <a:ext cx="675327" cy="772907"/>
          </a:xfrm>
          <a:custGeom>
            <a:avLst/>
            <a:gdLst/>
            <a:ahLst/>
            <a:cxnLst/>
            <a:rect l="l" t="t" r="r" b="b"/>
            <a:pathLst>
              <a:path w="675327" h="772907">
                <a:moveTo>
                  <a:pt x="0" y="0"/>
                </a:moveTo>
                <a:lnTo>
                  <a:pt x="675328" y="0"/>
                </a:lnTo>
                <a:lnTo>
                  <a:pt x="675328" y="772907"/>
                </a:lnTo>
                <a:lnTo>
                  <a:pt x="0" y="77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22">
            <a:extLst>
              <a:ext uri="{FF2B5EF4-FFF2-40B4-BE49-F238E27FC236}">
                <a16:creationId xmlns:a16="http://schemas.microsoft.com/office/drawing/2014/main" id="{9347C06A-034E-3A87-1B66-EFC9E8A69057}"/>
              </a:ext>
            </a:extLst>
          </p:cNvPr>
          <p:cNvSpPr/>
          <p:nvPr/>
        </p:nvSpPr>
        <p:spPr>
          <a:xfrm rot="-9169167" flipV="1">
            <a:off x="15180222" y="879114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D880B4C7-C642-2EBE-E485-576037A9FF3C}"/>
              </a:ext>
            </a:extLst>
          </p:cNvPr>
          <p:cNvSpPr/>
          <p:nvPr/>
        </p:nvSpPr>
        <p:spPr>
          <a:xfrm rot="-9169167" flipV="1">
            <a:off x="13422332" y="8791146"/>
            <a:ext cx="1318468" cy="852060"/>
          </a:xfrm>
          <a:custGeom>
            <a:avLst/>
            <a:gdLst/>
            <a:ahLst/>
            <a:cxnLst/>
            <a:rect l="l" t="t" r="r" b="b"/>
            <a:pathLst>
              <a:path w="1318468" h="852060">
                <a:moveTo>
                  <a:pt x="0" y="852060"/>
                </a:moveTo>
                <a:lnTo>
                  <a:pt x="1318468" y="852060"/>
                </a:lnTo>
                <a:lnTo>
                  <a:pt x="1318468" y="0"/>
                </a:lnTo>
                <a:lnTo>
                  <a:pt x="0" y="0"/>
                </a:lnTo>
                <a:lnTo>
                  <a:pt x="0" y="85206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254857" y="8625266"/>
            <a:ext cx="1533912" cy="1734051"/>
          </a:xfrm>
          <a:custGeom>
            <a:avLst/>
            <a:gdLst/>
            <a:ahLst/>
            <a:cxnLst/>
            <a:rect l="l" t="t" r="r" b="b"/>
            <a:pathLst>
              <a:path w="1533912" h="1734051">
                <a:moveTo>
                  <a:pt x="1533912" y="0"/>
                </a:moveTo>
                <a:lnTo>
                  <a:pt x="0" y="0"/>
                </a:lnTo>
                <a:lnTo>
                  <a:pt x="0" y="1734051"/>
                </a:lnTo>
                <a:lnTo>
                  <a:pt x="1533912" y="1734051"/>
                </a:lnTo>
                <a:lnTo>
                  <a:pt x="1533912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8" name="Hình ảnh 67">
            <a:extLst>
              <a:ext uri="{FF2B5EF4-FFF2-40B4-BE49-F238E27FC236}">
                <a16:creationId xmlns:a16="http://schemas.microsoft.com/office/drawing/2014/main" id="{32B7C36E-FBA2-60B4-B2A9-2FC9A07AF6C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47842" y="1126893"/>
            <a:ext cx="5482074" cy="4767465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id="{334C1019-8693-8C0F-7DB2-F605FFCA0B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82541" y="1093683"/>
            <a:ext cx="5175840" cy="4877234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id="{78052C95-D027-C6CE-4506-769B162C1B5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40695" y="4047243"/>
            <a:ext cx="5441075" cy="4721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444</TotalTime>
  <Words>110</Words>
  <Application>Microsoft Office PowerPoint</Application>
  <PresentationFormat>Tùy chỉnh</PresentationFormat>
  <Paragraphs>10</Paragraphs>
  <Slides>11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11</vt:i4>
      </vt:variant>
    </vt:vector>
  </HeadingPairs>
  <TitlesOfParts>
    <vt:vector size="19" baseType="lpstr">
      <vt:lpstr>Calibri</vt:lpstr>
      <vt:lpstr>Arial</vt:lpstr>
      <vt:lpstr>Wingdings</vt:lpstr>
      <vt:lpstr>#9Slide02 Tieu de dai</vt:lpstr>
      <vt:lpstr>#9Slide02 Noi dung dai</vt:lpstr>
      <vt:lpstr>Office Theme</vt:lpstr>
      <vt:lpstr>Chủ đề Office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nhpa</dc:title>
  <dc:subject>9Slide.vn</dc:subject>
  <dc:creator>Hi There</dc:creator>
  <dc:description>9Slide.vn</dc:description>
  <cp:lastModifiedBy>Kim Tuyền Phạm</cp:lastModifiedBy>
  <cp:revision>22</cp:revision>
  <dcterms:created xsi:type="dcterms:W3CDTF">2006-08-16T00:00:00Z</dcterms:created>
  <dcterms:modified xsi:type="dcterms:W3CDTF">2023-08-02T16:45:49Z</dcterms:modified>
  <cp:category>9Slide.vn</cp:category>
  <dc:identifier>DAFpJWXZdgY</dc:identifier>
</cp:coreProperties>
</file>