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tags/tag6.xml" ContentType="application/vnd.openxmlformats-officedocument.presentationml.tags+xml"/>
  <Override PartName="/ppt/tags/tag7.xml" ContentType="application/vnd.openxmlformats-officedocument.presentationml.tags+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8" r:id="rId3"/>
    <p:sldId id="256" r:id="rId4"/>
    <p:sldId id="260" r:id="rId5"/>
    <p:sldId id="261" r:id="rId6"/>
    <p:sldId id="263" r:id="rId7"/>
    <p:sldId id="262" r:id="rId8"/>
    <p:sldId id="264" r:id="rId9"/>
    <p:sldId id="265" r:id="rId10"/>
    <p:sldId id="266" r:id="rId11"/>
    <p:sldId id="267" r:id="rId12"/>
    <p:sldId id="268" r:id="rId13"/>
    <p:sldId id="269" r:id="rId14"/>
    <p:sldId id="270" r:id="rId15"/>
    <p:sldId id="271" r:id="rId16"/>
    <p:sldId id="272" r:id="rId17"/>
    <p:sldId id="257" r:id="rId18"/>
    <p:sldId id="273" r:id="rId19"/>
    <p:sldId id="274" r:id="rId20"/>
    <p:sldId id="259" r:id="rId21"/>
    <p:sldId id="275" r:id="rId22"/>
    <p:sldId id="289" r:id="rId23"/>
    <p:sldId id="291" r:id="rId24"/>
  </p:sldIdLst>
  <p:sldSz cx="18288000" cy="10287000"/>
  <p:notesSz cx="6858000" cy="9144000"/>
  <p:embeddedFontLst>
    <p:embeddedFont>
      <p:font typeface="#9Slide02 Noi dung dai" panose="02000000000000000000" pitchFamily="2" charset="0"/>
      <p:regular r:id="rId25"/>
    </p:embeddedFont>
    <p:embeddedFont>
      <p:font typeface="#9Slide02 Tieu de dai" panose="02000000000000000000" pitchFamily="2" charset="0"/>
      <p:bold r:id="rId26"/>
    </p:embeddedFont>
    <p:embeddedFont>
      <p:font typeface="#9Slide03 AllRoundGothic" panose="020B0703020202020104" pitchFamily="34" charset="-93"/>
      <p:regular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787A"/>
    <a:srgbClr val="DEFD8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p:scale>
          <a:sx n="50" d="100"/>
          <a:sy n="50" d="100"/>
        </p:scale>
        <p:origin x="70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1T13:57:51.28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0,'2480'0,"-2429"0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1T13:58:04.64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0,'2480'0,"-2429"0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1T13:58:11.13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0,'2899'0,"-2840"0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1T14:57:17.19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0,'2899'0,"-2840"0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8/2/2023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8744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8/2/2023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5980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8/2/2023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9697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8/2/2023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5338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8/2/2023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4570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8423F02-30ED-D69A-1873-CECD6D8DA311}"/>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2" name="Hình chữ nhật 11">
            <a:extLst>
              <a:ext uri="{FF2B5EF4-FFF2-40B4-BE49-F238E27FC236}">
                <a16:creationId xmlns:a16="http://schemas.microsoft.com/office/drawing/2014/main" id="{8C0A798E-42FE-F5D6-D49B-C9FEE0E5BF17}"/>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3" name="Hình ảnh 12" descr="Ảnh có chứa phim hoạt hình, văn bản, vòng tròn, Đồ họa&#10;&#10;Mô tả được tạo tự động">
            <a:extLst>
              <a:ext uri="{FF2B5EF4-FFF2-40B4-BE49-F238E27FC236}">
                <a16:creationId xmlns:a16="http://schemas.microsoft.com/office/drawing/2014/main" id="{F7E5C745-32E5-712A-1BA5-6D419201E85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BF8ADBE-56D7-7374-9EC8-1DBDCD9F6084}"/>
              </a:ext>
            </a:extLst>
          </p:cNvPr>
          <p:cNvSpPr txBox="1"/>
          <p:nvPr userDrawn="1"/>
        </p:nvSpPr>
        <p:spPr>
          <a:xfrm>
            <a:off x="0" y="-1696998"/>
            <a:ext cx="1828800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8/2/2023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Hình chữ nhật 6">
            <a:extLst>
              <a:ext uri="{FF2B5EF4-FFF2-40B4-BE49-F238E27FC236}">
                <a16:creationId xmlns:a16="http://schemas.microsoft.com/office/drawing/2014/main" id="{0F8EF31A-855A-CF48-3589-139F7408CB9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8" name="Hình ảnh 7" descr="Ảnh có chứa phim hoạt hình, văn bản, vòng tròn, Đồ họa&#10;&#10;Mô tả được tạo tự động">
            <a:extLst>
              <a:ext uri="{FF2B5EF4-FFF2-40B4-BE49-F238E27FC236}">
                <a16:creationId xmlns:a16="http://schemas.microsoft.com/office/drawing/2014/main" id="{7CB05D1C-A6A1-B009-5CA3-DE1CDFF886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998084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1.wdp"/><Relationship Id="rId7" Type="http://schemas.openxmlformats.org/officeDocument/2006/relationships/image" Target="../media/image41.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2.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0.svg"/><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svg"/><Relationship Id="rId7" Type="http://schemas.openxmlformats.org/officeDocument/2006/relationships/image" Target="../media/image18.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0.svg"/><Relationship Id="rId4" Type="http://schemas.openxmlformats.org/officeDocument/2006/relationships/image" Target="../media/image49.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2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hyperlink" Target="mailto:https://www.facebook.com/groups/976364306848934" TargetMode="External"/><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2.sv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8.svg"/><Relationship Id="rId4" Type="http://schemas.openxmlformats.org/officeDocument/2006/relationships/image" Target="../media/image20.sv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customXml" Target="../ink/ink1.xml"/><Relationship Id="rId5" Type="http://schemas.openxmlformats.org/officeDocument/2006/relationships/image" Target="../media/image32.png"/><Relationship Id="rId10" Type="http://schemas.openxmlformats.org/officeDocument/2006/relationships/image" Target="../media/image34.png"/><Relationship Id="rId4" Type="http://schemas.microsoft.com/office/2007/relationships/hdphoto" Target="../media/hdphoto1.wdp"/><Relationship Id="rId9" Type="http://schemas.openxmlformats.org/officeDocument/2006/relationships/customXml" Target="../ink/ink3.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5.png"/><Relationship Id="rId5" Type="http://schemas.openxmlformats.org/officeDocument/2006/relationships/image" Target="../media/image3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1.png"/><Relationship Id="rId7" Type="http://schemas.openxmlformats.org/officeDocument/2006/relationships/image" Target="../media/image37.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4.png"/><Relationship Id="rId4" Type="http://schemas.microsoft.com/office/2007/relationships/hdphoto" Target="../media/hdphoto1.wdp"/><Relationship Id="rId9" Type="http://schemas.openxmlformats.org/officeDocument/2006/relationships/customXml" Target="../ink/ink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flipV="1">
            <a:off x="1318403" y="-3433102"/>
            <a:ext cx="15488408" cy="12990902"/>
          </a:xfrm>
          <a:custGeom>
            <a:avLst/>
            <a:gdLst/>
            <a:ahLst/>
            <a:cxnLst/>
            <a:rect l="l" t="t" r="r" b="b"/>
            <a:pathLst>
              <a:path w="15488408" h="12990902">
                <a:moveTo>
                  <a:pt x="0" y="12990902"/>
                </a:moveTo>
                <a:lnTo>
                  <a:pt x="15488408" y="12990902"/>
                </a:lnTo>
                <a:lnTo>
                  <a:pt x="15488408" y="0"/>
                </a:lnTo>
                <a:lnTo>
                  <a:pt x="0" y="0"/>
                </a:lnTo>
                <a:lnTo>
                  <a:pt x="0" y="1299090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rot="-115848" flipV="1">
            <a:off x="3193822" y="2284341"/>
            <a:ext cx="12232080" cy="3114084"/>
          </a:xfrm>
          <a:custGeom>
            <a:avLst/>
            <a:gdLst/>
            <a:ahLst/>
            <a:cxnLst/>
            <a:rect l="l" t="t" r="r" b="b"/>
            <a:pathLst>
              <a:path w="12232080" h="3114084">
                <a:moveTo>
                  <a:pt x="0" y="3114084"/>
                </a:moveTo>
                <a:lnTo>
                  <a:pt x="12232079" y="3114084"/>
                </a:lnTo>
                <a:lnTo>
                  <a:pt x="12232079" y="0"/>
                </a:lnTo>
                <a:lnTo>
                  <a:pt x="0" y="0"/>
                </a:lnTo>
                <a:lnTo>
                  <a:pt x="0" y="311408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65886">
            <a:off x="13571622" y="4027538"/>
            <a:ext cx="2242724" cy="1863500"/>
          </a:xfrm>
          <a:custGeom>
            <a:avLst/>
            <a:gdLst/>
            <a:ahLst/>
            <a:cxnLst/>
            <a:rect l="l" t="t" r="r" b="b"/>
            <a:pathLst>
              <a:path w="2242724" h="1863500">
                <a:moveTo>
                  <a:pt x="0" y="0"/>
                </a:moveTo>
                <a:lnTo>
                  <a:pt x="2242724" y="0"/>
                </a:lnTo>
                <a:lnTo>
                  <a:pt x="2242724" y="1863500"/>
                </a:lnTo>
                <a:lnTo>
                  <a:pt x="0" y="18635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a:spLocks noGrp="1" noRot="1" noMove="1" noResize="1" noEditPoints="1" noAdjustHandles="1" noChangeArrowheads="1" noChangeShapeType="1"/>
          </p:cNvSpPr>
          <p:nvPr/>
        </p:nvSpPr>
        <p:spPr>
          <a:xfrm rot="-547989">
            <a:off x="2023471" y="1194880"/>
            <a:ext cx="2242724" cy="1863500"/>
          </a:xfrm>
          <a:custGeom>
            <a:avLst/>
            <a:gdLst/>
            <a:ahLst/>
            <a:cxnLst/>
            <a:rect l="l" t="t" r="r" b="b"/>
            <a:pathLst>
              <a:path w="2242724" h="1863500">
                <a:moveTo>
                  <a:pt x="0" y="0"/>
                </a:moveTo>
                <a:lnTo>
                  <a:pt x="2242724" y="0"/>
                </a:lnTo>
                <a:lnTo>
                  <a:pt x="2242724" y="1863500"/>
                </a:lnTo>
                <a:lnTo>
                  <a:pt x="0" y="18635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a:spLocks noGrp="1" noRot="1" noMove="1" noResize="1" noEditPoints="1" noAdjustHandles="1" noChangeArrowheads="1" noChangeShapeType="1"/>
          </p:cNvSpPr>
          <p:nvPr/>
        </p:nvSpPr>
        <p:spPr>
          <a:xfrm rot="187880">
            <a:off x="12270069" y="6622593"/>
            <a:ext cx="5157951" cy="3526163"/>
          </a:xfrm>
          <a:custGeom>
            <a:avLst/>
            <a:gdLst/>
            <a:ahLst/>
            <a:cxnLst/>
            <a:rect l="l" t="t" r="r" b="b"/>
            <a:pathLst>
              <a:path w="5157951" h="3526163">
                <a:moveTo>
                  <a:pt x="0" y="0"/>
                </a:moveTo>
                <a:lnTo>
                  <a:pt x="5157951" y="0"/>
                </a:lnTo>
                <a:lnTo>
                  <a:pt x="5157951" y="3526163"/>
                </a:lnTo>
                <a:lnTo>
                  <a:pt x="0" y="35261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a:spLocks noGrp="1" noRot="1" noMove="1" noResize="1" noEditPoints="1" noAdjustHandles="1" noChangeArrowheads="1" noChangeShapeType="1"/>
          </p:cNvSpPr>
          <p:nvPr/>
        </p:nvSpPr>
        <p:spPr>
          <a:xfrm>
            <a:off x="5397194" y="7138420"/>
            <a:ext cx="2929693" cy="4121051"/>
          </a:xfrm>
          <a:custGeom>
            <a:avLst/>
            <a:gdLst/>
            <a:ahLst/>
            <a:cxnLst/>
            <a:rect l="l" t="t" r="r" b="b"/>
            <a:pathLst>
              <a:path w="2929693" h="4121051">
                <a:moveTo>
                  <a:pt x="0" y="0"/>
                </a:moveTo>
                <a:lnTo>
                  <a:pt x="2929693" y="0"/>
                </a:lnTo>
                <a:lnTo>
                  <a:pt x="2929693" y="4121051"/>
                </a:lnTo>
                <a:lnTo>
                  <a:pt x="0" y="41210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a:spLocks noGrp="1" noRot="1" noMove="1" noResize="1" noEditPoints="1" noAdjustHandles="1" noChangeArrowheads="1" noChangeShapeType="1"/>
          </p:cNvSpPr>
          <p:nvPr/>
        </p:nvSpPr>
        <p:spPr>
          <a:xfrm flipH="1">
            <a:off x="401942" y="5868160"/>
            <a:ext cx="2579954" cy="3239668"/>
          </a:xfrm>
          <a:custGeom>
            <a:avLst/>
            <a:gdLst/>
            <a:ahLst/>
            <a:cxnLst/>
            <a:rect l="l" t="t" r="r" b="b"/>
            <a:pathLst>
              <a:path w="2579954" h="3239668">
                <a:moveTo>
                  <a:pt x="2579954" y="0"/>
                </a:moveTo>
                <a:lnTo>
                  <a:pt x="0" y="0"/>
                </a:lnTo>
                <a:lnTo>
                  <a:pt x="0" y="3239668"/>
                </a:lnTo>
                <a:lnTo>
                  <a:pt x="2579954" y="3239668"/>
                </a:lnTo>
                <a:lnTo>
                  <a:pt x="2579954"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2533541" y="4618706"/>
            <a:ext cx="611292" cy="880133"/>
          </a:xfrm>
          <a:custGeom>
            <a:avLst/>
            <a:gdLst/>
            <a:ahLst/>
            <a:cxnLst/>
            <a:rect l="l" t="t" r="r" b="b"/>
            <a:pathLst>
              <a:path w="611292" h="880133">
                <a:moveTo>
                  <a:pt x="0" y="0"/>
                </a:moveTo>
                <a:lnTo>
                  <a:pt x="611292" y="0"/>
                </a:lnTo>
                <a:lnTo>
                  <a:pt x="611292" y="880132"/>
                </a:lnTo>
                <a:lnTo>
                  <a:pt x="0" y="8801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15474890" y="1419589"/>
            <a:ext cx="611292" cy="880133"/>
          </a:xfrm>
          <a:custGeom>
            <a:avLst/>
            <a:gdLst/>
            <a:ahLst/>
            <a:cxnLst/>
            <a:rect l="l" t="t" r="r" b="b"/>
            <a:pathLst>
              <a:path w="611292" h="880133">
                <a:moveTo>
                  <a:pt x="0" y="0"/>
                </a:moveTo>
                <a:lnTo>
                  <a:pt x="611292" y="0"/>
                </a:lnTo>
                <a:lnTo>
                  <a:pt x="611292" y="880133"/>
                </a:lnTo>
                <a:lnTo>
                  <a:pt x="0" y="8801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3596012" y="5645492"/>
            <a:ext cx="386481" cy="556452"/>
          </a:xfrm>
          <a:custGeom>
            <a:avLst/>
            <a:gdLst/>
            <a:ahLst/>
            <a:cxnLst/>
            <a:rect l="l" t="t" r="r" b="b"/>
            <a:pathLst>
              <a:path w="386481" h="556452">
                <a:moveTo>
                  <a:pt x="0" y="0"/>
                </a:moveTo>
                <a:lnTo>
                  <a:pt x="386482" y="0"/>
                </a:lnTo>
                <a:lnTo>
                  <a:pt x="386482" y="556452"/>
                </a:lnTo>
                <a:lnTo>
                  <a:pt x="0" y="5564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14230230" y="633943"/>
            <a:ext cx="386481" cy="556452"/>
          </a:xfrm>
          <a:custGeom>
            <a:avLst/>
            <a:gdLst/>
            <a:ahLst/>
            <a:cxnLst/>
            <a:rect l="l" t="t" r="r" b="b"/>
            <a:pathLst>
              <a:path w="386481" h="556452">
                <a:moveTo>
                  <a:pt x="0" y="0"/>
                </a:moveTo>
                <a:lnTo>
                  <a:pt x="386481" y="0"/>
                </a:lnTo>
                <a:lnTo>
                  <a:pt x="386481" y="556452"/>
                </a:lnTo>
                <a:lnTo>
                  <a:pt x="0" y="5564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Hình chữ nhật 15">
            <a:extLst>
              <a:ext uri="{FF2B5EF4-FFF2-40B4-BE49-F238E27FC236}">
                <a16:creationId xmlns:a16="http://schemas.microsoft.com/office/drawing/2014/main" id="{92DA349C-B4D3-1BAD-6FC9-DB015F462141}"/>
              </a:ext>
            </a:extLst>
          </p:cNvPr>
          <p:cNvSpPr/>
          <p:nvPr/>
        </p:nvSpPr>
        <p:spPr>
          <a:xfrm rot="21430549">
            <a:off x="5975690" y="2779888"/>
            <a:ext cx="5931431" cy="1569660"/>
          </a:xfrm>
          <a:prstGeom prst="rect">
            <a:avLst/>
          </a:prstGeom>
          <a:noFill/>
        </p:spPr>
        <p:txBody>
          <a:bodyPr wrap="none" lIns="91440" tIns="45720" rIns="91440" bIns="45720">
            <a:spAutoFit/>
          </a:bodyPr>
          <a:lstStyle/>
          <a:p>
            <a:pPr algn="ctr"/>
            <a:r>
              <a:rPr lang="vi-VN" sz="9600" b="1" cap="none" spc="0">
                <a:ln w="12700">
                  <a:solidFill>
                    <a:schemeClr val="bg1"/>
                  </a:solidFill>
                  <a:prstDash val="solid"/>
                </a:ln>
                <a:solidFill>
                  <a:schemeClr val="bg1"/>
                </a:solidFill>
                <a:effectLst>
                  <a:outerShdw blurRad="38100" dist="22860" dir="5400000" algn="tl" rotWithShape="0">
                    <a:srgbClr val="000000">
                      <a:alpha val="30000"/>
                    </a:srgbClr>
                  </a:outerShdw>
                </a:effectLst>
              </a:rPr>
              <a:t>SẮC MÀU</a:t>
            </a:r>
          </a:p>
        </p:txBody>
      </p:sp>
      <p:sp>
        <p:nvSpPr>
          <p:cNvPr id="22" name="Hình chữ nhật 21">
            <a:extLst>
              <a:ext uri="{FF2B5EF4-FFF2-40B4-BE49-F238E27FC236}">
                <a16:creationId xmlns:a16="http://schemas.microsoft.com/office/drawing/2014/main" id="{81375288-74B8-B214-BE18-AAB404CFFCF5}"/>
              </a:ext>
            </a:extLst>
          </p:cNvPr>
          <p:cNvSpPr/>
          <p:nvPr/>
        </p:nvSpPr>
        <p:spPr>
          <a:xfrm>
            <a:off x="7647440" y="4681835"/>
            <a:ext cx="2993127" cy="923330"/>
          </a:xfrm>
          <a:prstGeom prst="rect">
            <a:avLst/>
          </a:prstGeom>
          <a:noFill/>
        </p:spPr>
        <p:txBody>
          <a:bodyPr wrap="none" lIns="91440" tIns="45720" rIns="91440" bIns="45720">
            <a:spAutoFit/>
          </a:bodyPr>
          <a:lstStyle/>
          <a:p>
            <a:pPr algn="ctr"/>
            <a:r>
              <a:rPr lang="vi-VN" sz="5400" b="1">
                <a:ln w="0"/>
                <a:solidFill>
                  <a:schemeClr val="bg1"/>
                </a:solidFill>
                <a:effectLst>
                  <a:outerShdw blurRad="38100" dist="19050" dir="2700000" algn="tl" rotWithShape="0">
                    <a:schemeClr val="dk1">
                      <a:alpha val="40000"/>
                    </a:schemeClr>
                  </a:outerShdw>
                </a:effectLst>
              </a:rPr>
              <a:t>Tiết 1 - 2</a:t>
            </a:r>
            <a:endParaRPr lang="vi-VN" sz="5400" b="1" cap="none" spc="0">
              <a:ln w="0"/>
              <a:solidFill>
                <a:schemeClr val="bg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982CB240-DEF1-47E9-A025-748F7C2C06D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 r="21478"/>
          <a:stretch/>
        </p:blipFill>
        <p:spPr>
          <a:xfrm>
            <a:off x="0" y="139294"/>
            <a:ext cx="7838343" cy="10141690"/>
          </a:xfrm>
          <a:prstGeom prst="rect">
            <a:avLst/>
          </a:prstGeom>
        </p:spPr>
      </p:pic>
      <p:pic>
        <p:nvPicPr>
          <p:cNvPr id="2" name="Hình ảnh 1">
            <a:extLst>
              <a:ext uri="{FF2B5EF4-FFF2-40B4-BE49-F238E27FC236}">
                <a16:creationId xmlns:a16="http://schemas.microsoft.com/office/drawing/2014/main" id="{5F8EEF95-CA75-E9F2-928F-574BF78BD9E9}"/>
              </a:ext>
            </a:extLst>
          </p:cNvPr>
          <p:cNvPicPr>
            <a:picLocks noChangeAspect="1"/>
          </p:cNvPicPr>
          <p:nvPr/>
        </p:nvPicPr>
        <p:blipFill>
          <a:blip r:embed="rId4"/>
          <a:stretch>
            <a:fillRect/>
          </a:stretch>
        </p:blipFill>
        <p:spPr>
          <a:xfrm>
            <a:off x="7150168" y="38886"/>
            <a:ext cx="12204632" cy="10120237"/>
          </a:xfrm>
          <a:prstGeom prst="rect">
            <a:avLst/>
          </a:prstGeom>
        </p:spPr>
      </p:pic>
      <p:grpSp>
        <p:nvGrpSpPr>
          <p:cNvPr id="3" name="Nhóm 2">
            <a:extLst>
              <a:ext uri="{FF2B5EF4-FFF2-40B4-BE49-F238E27FC236}">
                <a16:creationId xmlns:a16="http://schemas.microsoft.com/office/drawing/2014/main" id="{531CAF27-16BC-6D9B-67D2-6CE2DB9E80A5}"/>
              </a:ext>
            </a:extLst>
          </p:cNvPr>
          <p:cNvGrpSpPr/>
          <p:nvPr/>
        </p:nvGrpSpPr>
        <p:grpSpPr>
          <a:xfrm>
            <a:off x="8607725" y="723900"/>
            <a:ext cx="8784482" cy="1432743"/>
            <a:chOff x="8665318" y="723900"/>
            <a:chExt cx="8784482" cy="1432743"/>
          </a:xfrm>
        </p:grpSpPr>
        <p:sp>
          <p:nvSpPr>
            <p:cNvPr id="11" name="Hình chữ nhật: Góc Tròn 10">
              <a:extLst>
                <a:ext uri="{FF2B5EF4-FFF2-40B4-BE49-F238E27FC236}">
                  <a16:creationId xmlns:a16="http://schemas.microsoft.com/office/drawing/2014/main" id="{8625F63F-B715-AC3A-D501-E7FA8E17D51C}"/>
                </a:ext>
              </a:extLst>
            </p:cNvPr>
            <p:cNvSpPr/>
            <p:nvPr/>
          </p:nvSpPr>
          <p:spPr>
            <a:xfrm>
              <a:off x="8665318" y="723900"/>
              <a:ext cx="8784482" cy="1432743"/>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12">
              <a:extLst>
                <a:ext uri="{FF2B5EF4-FFF2-40B4-BE49-F238E27FC236}">
                  <a16:creationId xmlns:a16="http://schemas.microsoft.com/office/drawing/2014/main" id="{CC59388A-DF30-F9CF-D89B-3687010E66EA}"/>
                </a:ext>
              </a:extLst>
            </p:cNvPr>
            <p:cNvSpPr/>
            <p:nvPr/>
          </p:nvSpPr>
          <p:spPr>
            <a:xfrm>
              <a:off x="8665318" y="794924"/>
              <a:ext cx="8784482" cy="1361719"/>
            </a:xfrm>
            <a:prstGeom prst="rect">
              <a:avLst/>
            </a:prstGeom>
            <a:noFill/>
          </p:spPr>
          <p:txBody>
            <a:bodyPr wrap="square" lIns="91440" tIns="45720" rIns="91440" bIns="45720">
              <a:spAutoFit/>
            </a:bodyPr>
            <a:lstStyle/>
            <a:p>
              <a:pPr algn="just">
                <a:lnSpc>
                  <a:spcPct val="107000"/>
                </a:lnSpc>
              </a:pPr>
              <a:r>
                <a:rPr lang="vi-VN" sz="4000" b="1">
                  <a:ln w="0"/>
                  <a:solidFill>
                    <a:schemeClr val="bg1"/>
                  </a:solidFill>
                </a:rPr>
                <a:t>1. Cách bạn nhỏ chọn màu sắc để đưa vào tranh có gì thú vị?</a:t>
              </a:r>
              <a:endParaRPr lang="vi-VN" sz="4000" b="1" cap="none" spc="0">
                <a:ln w="0"/>
                <a:solidFill>
                  <a:schemeClr val="bg1"/>
                </a:solidFill>
              </a:endParaRPr>
            </a:p>
          </p:txBody>
        </p:sp>
      </p:grpSp>
      <p:grpSp>
        <p:nvGrpSpPr>
          <p:cNvPr id="23" name="Nhóm 22">
            <a:extLst>
              <a:ext uri="{FF2B5EF4-FFF2-40B4-BE49-F238E27FC236}">
                <a16:creationId xmlns:a16="http://schemas.microsoft.com/office/drawing/2014/main" id="{93D30939-38AF-4CC7-512B-1D8419856078}"/>
              </a:ext>
            </a:extLst>
          </p:cNvPr>
          <p:cNvGrpSpPr/>
          <p:nvPr/>
        </p:nvGrpSpPr>
        <p:grpSpPr>
          <a:xfrm>
            <a:off x="8308600" y="2156643"/>
            <a:ext cx="9051523" cy="1703198"/>
            <a:chOff x="0" y="683234"/>
            <a:chExt cx="17259300" cy="3247631"/>
          </a:xfrm>
        </p:grpSpPr>
        <p:sp>
          <p:nvSpPr>
            <p:cNvPr id="19" name="Freeform 2">
              <a:extLst>
                <a:ext uri="{FF2B5EF4-FFF2-40B4-BE49-F238E27FC236}">
                  <a16:creationId xmlns:a16="http://schemas.microsoft.com/office/drawing/2014/main" id="{0D3F552C-5B2E-17CC-A9D2-75EA45FF84D0}"/>
                </a:ext>
              </a:extLst>
            </p:cNvPr>
            <p:cNvSpPr/>
            <p:nvPr/>
          </p:nvSpPr>
          <p:spPr>
            <a:xfrm>
              <a:off x="0" y="683234"/>
              <a:ext cx="4874493" cy="3247631"/>
            </a:xfrm>
            <a:custGeom>
              <a:avLst/>
              <a:gdLst/>
              <a:ahLst/>
              <a:cxnLst/>
              <a:rect l="l" t="t" r="r" b="b"/>
              <a:pathLst>
                <a:path w="4874493" h="3247631">
                  <a:moveTo>
                    <a:pt x="0" y="0"/>
                  </a:moveTo>
                  <a:lnTo>
                    <a:pt x="4874493" y="0"/>
                  </a:lnTo>
                  <a:lnTo>
                    <a:pt x="4874493" y="3247630"/>
                  </a:lnTo>
                  <a:lnTo>
                    <a:pt x="0" y="3247630"/>
                  </a:lnTo>
                  <a:lnTo>
                    <a:pt x="0" y="0"/>
                  </a:lnTo>
                  <a:close/>
                </a:path>
              </a:pathLst>
            </a:custGeom>
            <a:blipFill>
              <a:blip r:embed="rId5"/>
              <a:stretch>
                <a:fillRect/>
              </a:stretch>
            </a:blipFill>
          </p:spPr>
          <p:txBody>
            <a:bodyPr/>
            <a:lstStyle/>
            <a:p>
              <a:endParaRPr lang="en-US"/>
            </a:p>
          </p:txBody>
        </p:sp>
        <p:sp>
          <p:nvSpPr>
            <p:cNvPr id="20" name="Freeform 3">
              <a:extLst>
                <a:ext uri="{FF2B5EF4-FFF2-40B4-BE49-F238E27FC236}">
                  <a16:creationId xmlns:a16="http://schemas.microsoft.com/office/drawing/2014/main" id="{26F67BDA-B61E-BD7F-BF42-84E13089F9E1}"/>
                </a:ext>
              </a:extLst>
            </p:cNvPr>
            <p:cNvSpPr/>
            <p:nvPr/>
          </p:nvSpPr>
          <p:spPr>
            <a:xfrm>
              <a:off x="13739605" y="926088"/>
              <a:ext cx="3519695" cy="2226207"/>
            </a:xfrm>
            <a:custGeom>
              <a:avLst/>
              <a:gdLst/>
              <a:ahLst/>
              <a:cxnLst/>
              <a:rect l="l" t="t" r="r" b="b"/>
              <a:pathLst>
                <a:path w="3519695" h="2226207">
                  <a:moveTo>
                    <a:pt x="0" y="0"/>
                  </a:moveTo>
                  <a:lnTo>
                    <a:pt x="3519695" y="0"/>
                  </a:lnTo>
                  <a:lnTo>
                    <a:pt x="3519695" y="2226208"/>
                  </a:lnTo>
                  <a:lnTo>
                    <a:pt x="0" y="22262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4">
              <a:extLst>
                <a:ext uri="{FF2B5EF4-FFF2-40B4-BE49-F238E27FC236}">
                  <a16:creationId xmlns:a16="http://schemas.microsoft.com/office/drawing/2014/main" id="{9D86357B-F5E7-6E16-7254-0F0EF23E3DE2}"/>
                </a:ext>
              </a:extLst>
            </p:cNvPr>
            <p:cNvSpPr/>
            <p:nvPr/>
          </p:nvSpPr>
          <p:spPr>
            <a:xfrm>
              <a:off x="9144000" y="1028700"/>
              <a:ext cx="4280652" cy="2215238"/>
            </a:xfrm>
            <a:custGeom>
              <a:avLst/>
              <a:gdLst/>
              <a:ahLst/>
              <a:cxnLst/>
              <a:rect l="l" t="t" r="r" b="b"/>
              <a:pathLst>
                <a:path w="4280652" h="2215238">
                  <a:moveTo>
                    <a:pt x="0" y="0"/>
                  </a:moveTo>
                  <a:lnTo>
                    <a:pt x="4280652" y="0"/>
                  </a:lnTo>
                  <a:lnTo>
                    <a:pt x="4280652" y="2215238"/>
                  </a:lnTo>
                  <a:lnTo>
                    <a:pt x="0" y="2215238"/>
                  </a:lnTo>
                  <a:lnTo>
                    <a:pt x="0" y="0"/>
                  </a:lnTo>
                  <a:close/>
                </a:path>
              </a:pathLst>
            </a:custGeom>
            <a:blipFill>
              <a:blip r:embed="rId8"/>
              <a:stretch>
                <a:fillRect/>
              </a:stretch>
            </a:blipFill>
          </p:spPr>
        </p:sp>
        <p:sp>
          <p:nvSpPr>
            <p:cNvPr id="22" name="Freeform 5">
              <a:extLst>
                <a:ext uri="{FF2B5EF4-FFF2-40B4-BE49-F238E27FC236}">
                  <a16:creationId xmlns:a16="http://schemas.microsoft.com/office/drawing/2014/main" id="{A1F4D105-599E-4861-4381-02AAD3383AAB}"/>
                </a:ext>
              </a:extLst>
            </p:cNvPr>
            <p:cNvSpPr/>
            <p:nvPr/>
          </p:nvSpPr>
          <p:spPr>
            <a:xfrm rot="721767">
              <a:off x="4287224" y="1126923"/>
              <a:ext cx="4506447" cy="2360251"/>
            </a:xfrm>
            <a:custGeom>
              <a:avLst/>
              <a:gdLst/>
              <a:ahLst/>
              <a:cxnLst/>
              <a:rect l="l" t="t" r="r" b="b"/>
              <a:pathLst>
                <a:path w="4506447" h="2360251">
                  <a:moveTo>
                    <a:pt x="0" y="0"/>
                  </a:moveTo>
                  <a:lnTo>
                    <a:pt x="4506447" y="0"/>
                  </a:lnTo>
                  <a:lnTo>
                    <a:pt x="4506447" y="2360252"/>
                  </a:lnTo>
                  <a:lnTo>
                    <a:pt x="0" y="2360252"/>
                  </a:lnTo>
                  <a:lnTo>
                    <a:pt x="0" y="0"/>
                  </a:lnTo>
                  <a:close/>
                </a:path>
              </a:pathLst>
            </a:custGeom>
            <a:blipFill>
              <a:blip r:embed="rId9"/>
              <a:stretch>
                <a:fillRect/>
              </a:stretch>
            </a:blipFill>
          </p:spPr>
        </p:sp>
      </p:grpSp>
      <p:sp>
        <p:nvSpPr>
          <p:cNvPr id="24" name="Hình chữ nhật 23">
            <a:extLst>
              <a:ext uri="{FF2B5EF4-FFF2-40B4-BE49-F238E27FC236}">
                <a16:creationId xmlns:a16="http://schemas.microsoft.com/office/drawing/2014/main" id="{4CE1FA52-63A5-4683-F028-49D3C900F34C}"/>
              </a:ext>
            </a:extLst>
          </p:cNvPr>
          <p:cNvSpPr/>
          <p:nvPr/>
        </p:nvSpPr>
        <p:spPr>
          <a:xfrm>
            <a:off x="8452451" y="3603423"/>
            <a:ext cx="8939756" cy="6001643"/>
          </a:xfrm>
          <a:prstGeom prst="rect">
            <a:avLst/>
          </a:prstGeom>
          <a:noFill/>
        </p:spPr>
        <p:txBody>
          <a:bodyPr wrap="square" lIns="91440" tIns="45720" rIns="91440" bIns="45720">
            <a:spAutoFit/>
          </a:bodyPr>
          <a:lstStyle/>
          <a:p>
            <a:pPr algn="just"/>
            <a:r>
              <a:rPr lang="vi-VN" sz="4800">
                <a:ln w="0"/>
                <a:effectLst>
                  <a:outerShdw blurRad="38100" dist="19050" dir="2700000" algn="tl" rotWithShape="0">
                    <a:schemeClr val="dk1">
                      <a:alpha val="40000"/>
                    </a:schemeClr>
                  </a:outerShdw>
                </a:effectLst>
              </a:rPr>
              <a:t>Tác giả chọn màu sắc đều là màu của các sự vật trong thiên nhiên: đôi má lấy màu đỏ từ cánh hoa hồng, rặng cây lấy màu xanh từ chiếc lá, hoàng hôn lấy màu tím từ chiếc áo, màu nâu lấy từ những cây to lâu năm của đại ngàn.</a:t>
            </a:r>
            <a:endParaRPr lang="vi-VN" sz="4800" b="0" cap="none" spc="0">
              <a:ln w="0"/>
              <a:solidFill>
                <a:schemeClr val="tx1"/>
              </a:solidFill>
              <a:effectLst>
                <a:outerShdw blurRad="38100" dist="19050" dir="2700000" algn="tl" rotWithShape="0">
                  <a:schemeClr val="dk1">
                    <a:alpha val="40000"/>
                  </a:schemeClr>
                </a:outerShdw>
              </a:effectLst>
            </a:endParaRPr>
          </a:p>
        </p:txBody>
      </p:sp>
      <p:sp>
        <p:nvSpPr>
          <p:cNvPr id="26" name="Hình chữ nhật: Góc Tròn 25">
            <a:extLst>
              <a:ext uri="{FF2B5EF4-FFF2-40B4-BE49-F238E27FC236}">
                <a16:creationId xmlns:a16="http://schemas.microsoft.com/office/drawing/2014/main" id="{8F3CAC90-1E25-0A19-A68D-97C1551C1C52}"/>
              </a:ext>
            </a:extLst>
          </p:cNvPr>
          <p:cNvSpPr/>
          <p:nvPr/>
        </p:nvSpPr>
        <p:spPr>
          <a:xfrm>
            <a:off x="381000" y="876299"/>
            <a:ext cx="3886200" cy="7239001"/>
          </a:xfrm>
          <a:prstGeom prst="roundRect">
            <a:avLst>
              <a:gd name="adj" fmla="val 9526"/>
            </a:avLst>
          </a:prstGeom>
          <a:solidFill>
            <a:srgbClr val="FFFF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89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anim calcmode="lin" valueType="num">
                                      <p:cBhvr>
                                        <p:cTn id="11" dur="1000" fill="hold"/>
                                        <p:tgtEl>
                                          <p:spTgt spid="23"/>
                                        </p:tgtEl>
                                        <p:attrNameLst>
                                          <p:attrName>ppt_x</p:attrName>
                                        </p:attrNameLst>
                                      </p:cBhvr>
                                      <p:tavLst>
                                        <p:tav tm="0">
                                          <p:val>
                                            <p:strVal val="#ppt_x"/>
                                          </p:val>
                                        </p:tav>
                                        <p:tav tm="100000">
                                          <p:val>
                                            <p:strVal val="#ppt_x"/>
                                          </p:val>
                                        </p:tav>
                                      </p:tavLst>
                                    </p:anim>
                                    <p:anim calcmode="lin" valueType="num">
                                      <p:cBhvr>
                                        <p:cTn id="1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982CB240-DEF1-47E9-A025-748F7C2C06D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 r="21478"/>
          <a:stretch/>
        </p:blipFill>
        <p:spPr>
          <a:xfrm>
            <a:off x="0" y="139294"/>
            <a:ext cx="7838343" cy="10141690"/>
          </a:xfrm>
          <a:prstGeom prst="rect">
            <a:avLst/>
          </a:prstGeom>
        </p:spPr>
      </p:pic>
      <p:pic>
        <p:nvPicPr>
          <p:cNvPr id="2" name="Hình ảnh 1">
            <a:extLst>
              <a:ext uri="{FF2B5EF4-FFF2-40B4-BE49-F238E27FC236}">
                <a16:creationId xmlns:a16="http://schemas.microsoft.com/office/drawing/2014/main" id="{5F8EEF95-CA75-E9F2-928F-574BF78BD9E9}"/>
              </a:ext>
            </a:extLst>
          </p:cNvPr>
          <p:cNvPicPr>
            <a:picLocks noChangeAspect="1"/>
          </p:cNvPicPr>
          <p:nvPr/>
        </p:nvPicPr>
        <p:blipFill>
          <a:blip r:embed="rId4"/>
          <a:stretch>
            <a:fillRect/>
          </a:stretch>
        </p:blipFill>
        <p:spPr>
          <a:xfrm>
            <a:off x="7150168" y="38886"/>
            <a:ext cx="12204632" cy="10120237"/>
          </a:xfrm>
          <a:prstGeom prst="rect">
            <a:avLst/>
          </a:prstGeom>
        </p:spPr>
      </p:pic>
      <p:grpSp>
        <p:nvGrpSpPr>
          <p:cNvPr id="5" name="Nhóm 4">
            <a:extLst>
              <a:ext uri="{FF2B5EF4-FFF2-40B4-BE49-F238E27FC236}">
                <a16:creationId xmlns:a16="http://schemas.microsoft.com/office/drawing/2014/main" id="{44A05A30-62D3-C327-8596-1245C2D0FADD}"/>
              </a:ext>
            </a:extLst>
          </p:cNvPr>
          <p:cNvGrpSpPr/>
          <p:nvPr/>
        </p:nvGrpSpPr>
        <p:grpSpPr>
          <a:xfrm>
            <a:off x="8607725" y="723900"/>
            <a:ext cx="8784482" cy="2209800"/>
            <a:chOff x="8607725" y="723900"/>
            <a:chExt cx="8784482" cy="2209800"/>
          </a:xfrm>
        </p:grpSpPr>
        <p:sp>
          <p:nvSpPr>
            <p:cNvPr id="11" name="Hình chữ nhật: Góc Tròn 10">
              <a:extLst>
                <a:ext uri="{FF2B5EF4-FFF2-40B4-BE49-F238E27FC236}">
                  <a16:creationId xmlns:a16="http://schemas.microsoft.com/office/drawing/2014/main" id="{8625F63F-B715-AC3A-D501-E7FA8E17D51C}"/>
                </a:ext>
              </a:extLst>
            </p:cNvPr>
            <p:cNvSpPr/>
            <p:nvPr/>
          </p:nvSpPr>
          <p:spPr>
            <a:xfrm>
              <a:off x="8607725" y="723900"/>
              <a:ext cx="8784482" cy="2209800"/>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12">
              <a:extLst>
                <a:ext uri="{FF2B5EF4-FFF2-40B4-BE49-F238E27FC236}">
                  <a16:creationId xmlns:a16="http://schemas.microsoft.com/office/drawing/2014/main" id="{CC59388A-DF30-F9CF-D89B-3687010E66EA}"/>
                </a:ext>
              </a:extLst>
            </p:cNvPr>
            <p:cNvSpPr/>
            <p:nvPr/>
          </p:nvSpPr>
          <p:spPr>
            <a:xfrm>
              <a:off x="8607725" y="794924"/>
              <a:ext cx="8784482" cy="2020361"/>
            </a:xfrm>
            <a:prstGeom prst="rect">
              <a:avLst/>
            </a:prstGeom>
            <a:noFill/>
          </p:spPr>
          <p:txBody>
            <a:bodyPr wrap="square" lIns="91440" tIns="45720" rIns="91440" bIns="45720">
              <a:spAutoFit/>
            </a:bodyPr>
            <a:lstStyle/>
            <a:p>
              <a:pPr algn="just">
                <a:lnSpc>
                  <a:spcPct val="107000"/>
                </a:lnSpc>
              </a:pPr>
              <a:r>
                <a:rPr lang="vi-VN" sz="4000" b="1">
                  <a:ln w="0"/>
                  <a:solidFill>
                    <a:schemeClr val="bg1"/>
                  </a:solidFill>
                </a:rPr>
                <a:t>2. Mỗi sự vật trong khổ thơ 2 được tả bằng những từ ngữ, hình ảnh nào? Cách tả ấy có gì hay?</a:t>
              </a:r>
              <a:endParaRPr lang="vi-VN" sz="4000" b="1" cap="none" spc="0">
                <a:ln w="0"/>
                <a:solidFill>
                  <a:schemeClr val="bg1"/>
                </a:solidFill>
              </a:endParaRPr>
            </a:p>
          </p:txBody>
        </p:sp>
      </p:grpSp>
      <p:sp>
        <p:nvSpPr>
          <p:cNvPr id="26" name="Hình chữ nhật: Góc Tròn 25">
            <a:extLst>
              <a:ext uri="{FF2B5EF4-FFF2-40B4-BE49-F238E27FC236}">
                <a16:creationId xmlns:a16="http://schemas.microsoft.com/office/drawing/2014/main" id="{8F3CAC90-1E25-0A19-A68D-97C1551C1C52}"/>
              </a:ext>
            </a:extLst>
          </p:cNvPr>
          <p:cNvSpPr/>
          <p:nvPr/>
        </p:nvSpPr>
        <p:spPr>
          <a:xfrm>
            <a:off x="381000" y="2705100"/>
            <a:ext cx="3886200" cy="1752600"/>
          </a:xfrm>
          <a:prstGeom prst="roundRect">
            <a:avLst>
              <a:gd name="adj" fmla="val 9526"/>
            </a:avLst>
          </a:prstGeom>
          <a:solidFill>
            <a:srgbClr val="FFFF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3B255DBF-522D-2F1A-7A95-0FD52AC392BE}"/>
              </a:ext>
            </a:extLst>
          </p:cNvPr>
          <p:cNvSpPr/>
          <p:nvPr/>
        </p:nvSpPr>
        <p:spPr>
          <a:xfrm>
            <a:off x="8432398" y="3162300"/>
            <a:ext cx="8939756" cy="6001643"/>
          </a:xfrm>
          <a:prstGeom prst="rect">
            <a:avLst/>
          </a:prstGeom>
          <a:noFill/>
        </p:spPr>
        <p:txBody>
          <a:bodyPr wrap="square" lIns="91440" tIns="45720" rIns="91440" bIns="45720">
            <a:spAutoFit/>
          </a:bodyPr>
          <a:lstStyle/>
          <a:p>
            <a:pPr marL="685800" indent="-685800" algn="just">
              <a:buFont typeface="Wingdings" panose="05000000000000000000" pitchFamily="2" charset="2"/>
              <a:buChar char="Ø"/>
            </a:pPr>
            <a:r>
              <a:rPr lang="vi-VN" sz="4800">
                <a:ln w="0"/>
                <a:solidFill>
                  <a:srgbClr val="FF0000"/>
                </a:solidFill>
                <a:effectLst>
                  <a:outerShdw blurRad="38100" dist="19050" dir="2700000" algn="tl" rotWithShape="0">
                    <a:schemeClr val="dk1">
                      <a:alpha val="40000"/>
                    </a:schemeClr>
                  </a:outerShdw>
                </a:effectLst>
              </a:rPr>
              <a:t>Bình minh:</a:t>
            </a:r>
            <a:r>
              <a:rPr lang="vi-VN" sz="4800">
                <a:ln w="0"/>
                <a:effectLst>
                  <a:outerShdw blurRad="38100" dist="19050" dir="2700000" algn="tl" rotWithShape="0">
                    <a:schemeClr val="dk1">
                      <a:alpha val="40000"/>
                    </a:schemeClr>
                  </a:outerShdw>
                </a:effectLst>
              </a:rPr>
              <a:t> treo trên mây, thả nắng vàng; </a:t>
            </a:r>
          </a:p>
          <a:p>
            <a:pPr marL="685800" indent="-685800" algn="just">
              <a:buFont typeface="Wingdings" panose="05000000000000000000" pitchFamily="2" charset="2"/>
              <a:buChar char="Ø"/>
            </a:pPr>
            <a:r>
              <a:rPr lang="vi-VN" sz="4800">
                <a:ln w="0"/>
                <a:solidFill>
                  <a:srgbClr val="FF0000"/>
                </a:solidFill>
                <a:effectLst>
                  <a:outerShdw blurRad="38100" dist="19050" dir="2700000" algn="tl" rotWithShape="0">
                    <a:schemeClr val="dk1">
                      <a:alpha val="40000"/>
                    </a:schemeClr>
                  </a:outerShdw>
                </a:effectLst>
              </a:rPr>
              <a:t>Gió: </a:t>
            </a:r>
            <a:r>
              <a:rPr lang="vi-VN" sz="4800">
                <a:ln w="0"/>
                <a:effectLst>
                  <a:outerShdw blurRad="38100" dist="19050" dir="2700000" algn="tl" rotWithShape="0">
                    <a:schemeClr val="dk1">
                      <a:alpha val="40000"/>
                    </a:schemeClr>
                  </a:outerShdw>
                </a:effectLst>
              </a:rPr>
              <a:t>mang theo hương ngát, cho ong giỏ mật đầy. </a:t>
            </a:r>
          </a:p>
          <a:p>
            <a:pPr marL="685800" indent="-685800" algn="just">
              <a:buFont typeface="Wingdings" panose="05000000000000000000" pitchFamily="2" charset="2"/>
              <a:buChar char="Ø"/>
            </a:pPr>
            <a:r>
              <a:rPr lang="vi-VN" sz="4800">
                <a:ln w="0"/>
                <a:effectLst>
                  <a:outerShdw blurRad="38100" dist="19050" dir="2700000" algn="tl" rotWithShape="0">
                    <a:schemeClr val="dk1">
                      <a:alpha val="40000"/>
                    </a:schemeClr>
                  </a:outerShdw>
                </a:effectLst>
              </a:rPr>
              <a:t>Tác giả tả bình minh và gió có hoạt động giống như con người. Nhờ thế, các sự vật trở nên gần gũi, sinh động.</a:t>
            </a:r>
            <a:endParaRPr lang="vi-VN" sz="4800" b="0" cap="none" spc="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5265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982CB240-DEF1-47E9-A025-748F7C2C06D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 r="21478"/>
          <a:stretch/>
        </p:blipFill>
        <p:spPr>
          <a:xfrm>
            <a:off x="0" y="139294"/>
            <a:ext cx="7838343" cy="10141690"/>
          </a:xfrm>
          <a:prstGeom prst="rect">
            <a:avLst/>
          </a:prstGeom>
        </p:spPr>
      </p:pic>
      <p:pic>
        <p:nvPicPr>
          <p:cNvPr id="2" name="Hình ảnh 1">
            <a:extLst>
              <a:ext uri="{FF2B5EF4-FFF2-40B4-BE49-F238E27FC236}">
                <a16:creationId xmlns:a16="http://schemas.microsoft.com/office/drawing/2014/main" id="{5F8EEF95-CA75-E9F2-928F-574BF78BD9E9}"/>
              </a:ext>
            </a:extLst>
          </p:cNvPr>
          <p:cNvPicPr>
            <a:picLocks noChangeAspect="1"/>
          </p:cNvPicPr>
          <p:nvPr/>
        </p:nvPicPr>
        <p:blipFill>
          <a:blip r:embed="rId4"/>
          <a:stretch>
            <a:fillRect/>
          </a:stretch>
        </p:blipFill>
        <p:spPr>
          <a:xfrm>
            <a:off x="7150168" y="38886"/>
            <a:ext cx="12204632" cy="10120237"/>
          </a:xfrm>
          <a:prstGeom prst="rect">
            <a:avLst/>
          </a:prstGeom>
        </p:spPr>
      </p:pic>
      <p:grpSp>
        <p:nvGrpSpPr>
          <p:cNvPr id="5" name="Nhóm 4">
            <a:extLst>
              <a:ext uri="{FF2B5EF4-FFF2-40B4-BE49-F238E27FC236}">
                <a16:creationId xmlns:a16="http://schemas.microsoft.com/office/drawing/2014/main" id="{44A05A30-62D3-C327-8596-1245C2D0FADD}"/>
              </a:ext>
            </a:extLst>
          </p:cNvPr>
          <p:cNvGrpSpPr/>
          <p:nvPr/>
        </p:nvGrpSpPr>
        <p:grpSpPr>
          <a:xfrm>
            <a:off x="8607725" y="723900"/>
            <a:ext cx="8784482" cy="2209800"/>
            <a:chOff x="8607725" y="723900"/>
            <a:chExt cx="8784482" cy="2209800"/>
          </a:xfrm>
        </p:grpSpPr>
        <p:sp>
          <p:nvSpPr>
            <p:cNvPr id="11" name="Hình chữ nhật: Góc Tròn 10">
              <a:extLst>
                <a:ext uri="{FF2B5EF4-FFF2-40B4-BE49-F238E27FC236}">
                  <a16:creationId xmlns:a16="http://schemas.microsoft.com/office/drawing/2014/main" id="{8625F63F-B715-AC3A-D501-E7FA8E17D51C}"/>
                </a:ext>
              </a:extLst>
            </p:cNvPr>
            <p:cNvSpPr/>
            <p:nvPr/>
          </p:nvSpPr>
          <p:spPr>
            <a:xfrm>
              <a:off x="8607725" y="723900"/>
              <a:ext cx="8784482" cy="2209800"/>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12">
              <a:extLst>
                <a:ext uri="{FF2B5EF4-FFF2-40B4-BE49-F238E27FC236}">
                  <a16:creationId xmlns:a16="http://schemas.microsoft.com/office/drawing/2014/main" id="{CC59388A-DF30-F9CF-D89B-3687010E66EA}"/>
                </a:ext>
              </a:extLst>
            </p:cNvPr>
            <p:cNvSpPr/>
            <p:nvPr/>
          </p:nvSpPr>
          <p:spPr>
            <a:xfrm>
              <a:off x="8607725" y="794924"/>
              <a:ext cx="8784482" cy="2020361"/>
            </a:xfrm>
            <a:prstGeom prst="rect">
              <a:avLst/>
            </a:prstGeom>
            <a:noFill/>
          </p:spPr>
          <p:txBody>
            <a:bodyPr wrap="square" lIns="91440" tIns="45720" rIns="91440" bIns="45720">
              <a:spAutoFit/>
            </a:bodyPr>
            <a:lstStyle/>
            <a:p>
              <a:pPr algn="just">
                <a:lnSpc>
                  <a:spcPct val="107000"/>
                </a:lnSpc>
              </a:pPr>
              <a:r>
                <a:rPr lang="vi-VN" sz="4000" b="1">
                  <a:ln w="0"/>
                  <a:solidFill>
                    <a:schemeClr val="bg1"/>
                  </a:solidFill>
                </a:rPr>
                <a:t>3. Vì sao bạn nhỏ nói: </a:t>
              </a:r>
              <a:r>
                <a:rPr lang="vi-VN" sz="4000" b="1" i="1">
                  <a:ln w="0"/>
                  <a:solidFill>
                    <a:schemeClr val="bg1"/>
                  </a:solidFill>
                </a:rPr>
                <a:t>Riêng đêm như màu mực / Để thắp sao lên trời?</a:t>
              </a:r>
              <a:endParaRPr lang="vi-VN" sz="4000" b="1" cap="none" spc="0">
                <a:ln w="0"/>
                <a:solidFill>
                  <a:schemeClr val="bg1"/>
                </a:solidFill>
              </a:endParaRPr>
            </a:p>
          </p:txBody>
        </p:sp>
      </p:grpSp>
      <p:sp>
        <p:nvSpPr>
          <p:cNvPr id="26" name="Hình chữ nhật: Góc Tròn 25">
            <a:extLst>
              <a:ext uri="{FF2B5EF4-FFF2-40B4-BE49-F238E27FC236}">
                <a16:creationId xmlns:a16="http://schemas.microsoft.com/office/drawing/2014/main" id="{8F3CAC90-1E25-0A19-A68D-97C1551C1C52}"/>
              </a:ext>
            </a:extLst>
          </p:cNvPr>
          <p:cNvSpPr/>
          <p:nvPr/>
        </p:nvSpPr>
        <p:spPr>
          <a:xfrm>
            <a:off x="228600" y="6362700"/>
            <a:ext cx="3886200" cy="1752600"/>
          </a:xfrm>
          <a:prstGeom prst="roundRect">
            <a:avLst>
              <a:gd name="adj" fmla="val 9526"/>
            </a:avLst>
          </a:prstGeom>
          <a:solidFill>
            <a:srgbClr val="FFFF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3B255DBF-522D-2F1A-7A95-0FD52AC392BE}"/>
              </a:ext>
            </a:extLst>
          </p:cNvPr>
          <p:cNvSpPr/>
          <p:nvPr/>
        </p:nvSpPr>
        <p:spPr>
          <a:xfrm>
            <a:off x="8305800" y="6220518"/>
            <a:ext cx="8939756" cy="3342582"/>
          </a:xfrm>
          <a:prstGeom prst="rect">
            <a:avLst/>
          </a:prstGeom>
          <a:noFill/>
        </p:spPr>
        <p:txBody>
          <a:bodyPr wrap="square" lIns="91440" tIns="45720" rIns="91440" bIns="45720">
            <a:spAutoFit/>
          </a:bodyPr>
          <a:lstStyle/>
          <a:p>
            <a:pPr marL="685800" indent="-685800" algn="just">
              <a:lnSpc>
                <a:spcPct val="88000"/>
              </a:lnSpc>
              <a:buFont typeface="Wingdings" panose="05000000000000000000" pitchFamily="2" charset="2"/>
              <a:buChar char="Ø"/>
            </a:pPr>
            <a:r>
              <a:rPr lang="vi-VN" sz="4800" spc="-20">
                <a:ln w="0"/>
                <a:effectLst>
                  <a:outerShdw blurRad="38100" dist="19050" dir="2700000" algn="tl" rotWithShape="0">
                    <a:schemeClr val="dk1">
                      <a:alpha val="40000"/>
                    </a:schemeClr>
                  </a:outerShdw>
                </a:effectLst>
              </a:rPr>
              <a:t>Bạn nhỏ nói: </a:t>
            </a:r>
            <a:r>
              <a:rPr lang="vi-VN" sz="4800" i="1" spc="-20">
                <a:ln w="0"/>
                <a:effectLst>
                  <a:outerShdw blurRad="38100" dist="19050" dir="2700000" algn="tl" rotWithShape="0">
                    <a:schemeClr val="dk1">
                      <a:alpha val="40000"/>
                    </a:schemeClr>
                  </a:outerShdw>
                </a:effectLst>
              </a:rPr>
              <a:t>“Riêng đêm như màu mực / Để thắp sao trên trời”</a:t>
            </a:r>
            <a:r>
              <a:rPr lang="vi-VN" sz="4800" spc="-20">
                <a:ln w="0"/>
                <a:effectLst>
                  <a:outerShdw blurRad="38100" dist="19050" dir="2700000" algn="tl" rotWithShape="0">
                    <a:schemeClr val="dk1">
                      <a:alpha val="40000"/>
                    </a:schemeClr>
                  </a:outerShdw>
                </a:effectLst>
              </a:rPr>
              <a:t> vì những ngôi sao trở nên sáng và lung linh trên nền trời sẫm tối.</a:t>
            </a:r>
            <a:endParaRPr lang="vi-VN" sz="4800" b="0" cap="none" spc="-20">
              <a:ln w="0"/>
              <a:effectLst>
                <a:outerShdw blurRad="38100" dist="19050" dir="2700000" algn="tl" rotWithShape="0">
                  <a:schemeClr val="dk1">
                    <a:alpha val="40000"/>
                  </a:schemeClr>
                </a:outerShdw>
              </a:effectLst>
            </a:endParaRPr>
          </a:p>
        </p:txBody>
      </p:sp>
      <p:pic>
        <p:nvPicPr>
          <p:cNvPr id="2050" name="Picture 2" descr="Vì sao đêm mùa hè có nhiều sao hơn đêm mùa Đông?">
            <a:extLst>
              <a:ext uri="{FF2B5EF4-FFF2-40B4-BE49-F238E27FC236}">
                <a16:creationId xmlns:a16="http://schemas.microsoft.com/office/drawing/2014/main" id="{3973F500-F9CB-CA50-7C2D-E3CA3A7EE4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3098" y="3108129"/>
            <a:ext cx="5145159" cy="2937960"/>
          </a:xfrm>
          <a:prstGeom prst="roundRect">
            <a:avLst>
              <a:gd name="adj" fmla="val 16667"/>
            </a:avLst>
          </a:prstGeom>
          <a:noFill/>
          <a:effectLst>
            <a:innerShdw blurRad="63500" dist="50800" dir="2700000">
              <a:prstClr val="black">
                <a:alpha val="50000"/>
              </a:prstClr>
            </a:inn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880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982CB240-DEF1-47E9-A025-748F7C2C06D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 r="21478"/>
          <a:stretch/>
        </p:blipFill>
        <p:spPr>
          <a:xfrm>
            <a:off x="0" y="139294"/>
            <a:ext cx="7838343" cy="10141690"/>
          </a:xfrm>
          <a:prstGeom prst="rect">
            <a:avLst/>
          </a:prstGeom>
        </p:spPr>
      </p:pic>
      <p:pic>
        <p:nvPicPr>
          <p:cNvPr id="2" name="Hình ảnh 1">
            <a:extLst>
              <a:ext uri="{FF2B5EF4-FFF2-40B4-BE49-F238E27FC236}">
                <a16:creationId xmlns:a16="http://schemas.microsoft.com/office/drawing/2014/main" id="{5F8EEF95-CA75-E9F2-928F-574BF78BD9E9}"/>
              </a:ext>
            </a:extLst>
          </p:cNvPr>
          <p:cNvPicPr>
            <a:picLocks noChangeAspect="1"/>
          </p:cNvPicPr>
          <p:nvPr/>
        </p:nvPicPr>
        <p:blipFill>
          <a:blip r:embed="rId4"/>
          <a:stretch>
            <a:fillRect/>
          </a:stretch>
        </p:blipFill>
        <p:spPr>
          <a:xfrm>
            <a:off x="7150168" y="38886"/>
            <a:ext cx="12204632" cy="10120237"/>
          </a:xfrm>
          <a:prstGeom prst="rect">
            <a:avLst/>
          </a:prstGeom>
        </p:spPr>
      </p:pic>
      <p:grpSp>
        <p:nvGrpSpPr>
          <p:cNvPr id="5" name="Nhóm 4">
            <a:extLst>
              <a:ext uri="{FF2B5EF4-FFF2-40B4-BE49-F238E27FC236}">
                <a16:creationId xmlns:a16="http://schemas.microsoft.com/office/drawing/2014/main" id="{44A05A30-62D3-C327-8596-1245C2D0FADD}"/>
              </a:ext>
            </a:extLst>
          </p:cNvPr>
          <p:cNvGrpSpPr/>
          <p:nvPr/>
        </p:nvGrpSpPr>
        <p:grpSpPr>
          <a:xfrm>
            <a:off x="8607725" y="723900"/>
            <a:ext cx="8784482" cy="1524000"/>
            <a:chOff x="8607725" y="723900"/>
            <a:chExt cx="8784482" cy="1524000"/>
          </a:xfrm>
        </p:grpSpPr>
        <p:sp>
          <p:nvSpPr>
            <p:cNvPr id="11" name="Hình chữ nhật: Góc Tròn 10">
              <a:extLst>
                <a:ext uri="{FF2B5EF4-FFF2-40B4-BE49-F238E27FC236}">
                  <a16:creationId xmlns:a16="http://schemas.microsoft.com/office/drawing/2014/main" id="{8625F63F-B715-AC3A-D501-E7FA8E17D51C}"/>
                </a:ext>
              </a:extLst>
            </p:cNvPr>
            <p:cNvSpPr/>
            <p:nvPr/>
          </p:nvSpPr>
          <p:spPr>
            <a:xfrm>
              <a:off x="8607725" y="723900"/>
              <a:ext cx="8784482" cy="1524000"/>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12">
              <a:extLst>
                <a:ext uri="{FF2B5EF4-FFF2-40B4-BE49-F238E27FC236}">
                  <a16:creationId xmlns:a16="http://schemas.microsoft.com/office/drawing/2014/main" id="{CC59388A-DF30-F9CF-D89B-3687010E66EA}"/>
                </a:ext>
              </a:extLst>
            </p:cNvPr>
            <p:cNvSpPr/>
            <p:nvPr/>
          </p:nvSpPr>
          <p:spPr>
            <a:xfrm>
              <a:off x="8607725" y="794924"/>
              <a:ext cx="8784482" cy="1361719"/>
            </a:xfrm>
            <a:prstGeom prst="rect">
              <a:avLst/>
            </a:prstGeom>
            <a:noFill/>
          </p:spPr>
          <p:txBody>
            <a:bodyPr wrap="square" lIns="91440" tIns="45720" rIns="91440" bIns="45720">
              <a:spAutoFit/>
            </a:bodyPr>
            <a:lstStyle/>
            <a:p>
              <a:pPr algn="just">
                <a:lnSpc>
                  <a:spcPct val="107000"/>
                </a:lnSpc>
              </a:pPr>
              <a:r>
                <a:rPr lang="vi-VN" sz="4000" b="1">
                  <a:ln w="0"/>
                  <a:solidFill>
                    <a:schemeClr val="bg1"/>
                  </a:solidFill>
                </a:rPr>
                <a:t>4. Em hiểu khổ thơ cuối bài muốn nói gì?</a:t>
              </a:r>
              <a:endParaRPr lang="vi-VN" sz="4000" b="1" cap="none" spc="0">
                <a:ln w="0"/>
                <a:solidFill>
                  <a:schemeClr val="bg1"/>
                </a:solidFill>
              </a:endParaRPr>
            </a:p>
          </p:txBody>
        </p:sp>
      </p:grpSp>
      <p:sp>
        <p:nvSpPr>
          <p:cNvPr id="26" name="Hình chữ nhật: Góc Tròn 25">
            <a:extLst>
              <a:ext uri="{FF2B5EF4-FFF2-40B4-BE49-F238E27FC236}">
                <a16:creationId xmlns:a16="http://schemas.microsoft.com/office/drawing/2014/main" id="{8F3CAC90-1E25-0A19-A68D-97C1551C1C52}"/>
              </a:ext>
            </a:extLst>
          </p:cNvPr>
          <p:cNvSpPr/>
          <p:nvPr/>
        </p:nvSpPr>
        <p:spPr>
          <a:xfrm>
            <a:off x="228600" y="8191500"/>
            <a:ext cx="3886200" cy="1752600"/>
          </a:xfrm>
          <a:prstGeom prst="roundRect">
            <a:avLst>
              <a:gd name="adj" fmla="val 9526"/>
            </a:avLst>
          </a:prstGeom>
          <a:solidFill>
            <a:srgbClr val="FFFF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3B255DBF-522D-2F1A-7A95-0FD52AC392BE}"/>
              </a:ext>
            </a:extLst>
          </p:cNvPr>
          <p:cNvSpPr/>
          <p:nvPr/>
        </p:nvSpPr>
        <p:spPr>
          <a:xfrm>
            <a:off x="8448440" y="2400300"/>
            <a:ext cx="8939756" cy="4642681"/>
          </a:xfrm>
          <a:prstGeom prst="rect">
            <a:avLst/>
          </a:prstGeom>
          <a:noFill/>
        </p:spPr>
        <p:txBody>
          <a:bodyPr wrap="square" lIns="91440" tIns="45720" rIns="91440" bIns="45720">
            <a:spAutoFit/>
          </a:bodyPr>
          <a:lstStyle/>
          <a:p>
            <a:pPr marL="685800" indent="-685800" algn="just">
              <a:lnSpc>
                <a:spcPct val="88000"/>
              </a:lnSpc>
              <a:buFont typeface="Wingdings" panose="05000000000000000000" pitchFamily="2" charset="2"/>
              <a:buChar char="Ø"/>
            </a:pPr>
            <a:r>
              <a:rPr lang="vi-VN" sz="4800" spc="-20">
                <a:ln w="0"/>
                <a:effectLst>
                  <a:outerShdw blurRad="38100" dist="19050" dir="2700000" algn="tl" rotWithShape="0">
                    <a:schemeClr val="dk1">
                      <a:alpha val="40000"/>
                    </a:schemeClr>
                  </a:outerShdw>
                </a:effectLst>
              </a:rPr>
              <a:t>Khổ thơ cuối bài ý nói bạn nhỏ rất yêu thương, quan tâm đến mẹ và rất tinh tế khi nhận ra sự thay đổi của mẹ. Bạn cũng hiểu rằng, tóc mẹ bạc do thời gian và những vất vả mẹ đã trải qua.</a:t>
            </a:r>
            <a:endParaRPr lang="vi-VN" sz="4800" b="0" cap="none" spc="-20">
              <a:ln w="0"/>
              <a:effectLst>
                <a:outerShdw blurRad="38100" dist="19050" dir="2700000" algn="tl" rotWithShape="0">
                  <a:schemeClr val="dk1">
                    <a:alpha val="40000"/>
                  </a:schemeClr>
                </a:outerShdw>
              </a:effectLst>
            </a:endParaRPr>
          </a:p>
        </p:txBody>
      </p:sp>
      <p:pic>
        <p:nvPicPr>
          <p:cNvPr id="3074" name="Picture 2" descr="Trưởng thành là khi con nhận ra tóc mẹ đã bạc màu">
            <a:extLst>
              <a:ext uri="{FF2B5EF4-FFF2-40B4-BE49-F238E27FC236}">
                <a16:creationId xmlns:a16="http://schemas.microsoft.com/office/drawing/2014/main" id="{1F3FC5F6-1528-6D71-1274-17E196138A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3711" y="6962057"/>
            <a:ext cx="3886200" cy="2530019"/>
          </a:xfrm>
          <a:prstGeom prst="roundRect">
            <a:avLst>
              <a:gd name="adj" fmla="val 13814"/>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575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B0027DAE-17D9-E15F-589F-A6E3BC7A2E25}"/>
              </a:ext>
            </a:extLst>
          </p:cNvPr>
          <p:cNvSpPr/>
          <p:nvPr/>
        </p:nvSpPr>
        <p:spPr>
          <a:xfrm>
            <a:off x="8458200" y="5753100"/>
            <a:ext cx="10677618" cy="5037683"/>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2">
            <a:extLst>
              <a:ext uri="{FF2B5EF4-FFF2-40B4-BE49-F238E27FC236}">
                <a16:creationId xmlns:a16="http://schemas.microsoft.com/office/drawing/2014/main" id="{B556B986-487C-A14D-F772-A149F3489AC1}"/>
              </a:ext>
            </a:extLst>
          </p:cNvPr>
          <p:cNvSpPr/>
          <p:nvPr/>
        </p:nvSpPr>
        <p:spPr>
          <a:xfrm>
            <a:off x="3078329" y="7286906"/>
            <a:ext cx="8610600" cy="4127195"/>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8" name="Hình ảnh 7">
            <a:extLst>
              <a:ext uri="{FF2B5EF4-FFF2-40B4-BE49-F238E27FC236}">
                <a16:creationId xmlns:a16="http://schemas.microsoft.com/office/drawing/2014/main" id="{982CB240-DEF1-47E9-A025-748F7C2C06D5}"/>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Lst>
          </a:blip>
          <a:srcRect l="-1" r="54200"/>
          <a:stretch/>
        </p:blipFill>
        <p:spPr>
          <a:xfrm>
            <a:off x="0" y="139294"/>
            <a:ext cx="5105399" cy="10141690"/>
          </a:xfrm>
          <a:prstGeom prst="rect">
            <a:avLst/>
          </a:prstGeom>
        </p:spPr>
      </p:pic>
      <p:pic>
        <p:nvPicPr>
          <p:cNvPr id="3" name="Hình ảnh 2">
            <a:extLst>
              <a:ext uri="{FF2B5EF4-FFF2-40B4-BE49-F238E27FC236}">
                <a16:creationId xmlns:a16="http://schemas.microsoft.com/office/drawing/2014/main" id="{9B11945C-AEAC-BBE4-B4CD-3AF8FBDE55D6}"/>
              </a:ext>
            </a:extLst>
          </p:cNvPr>
          <p:cNvPicPr>
            <a:picLocks noChangeAspect="1"/>
          </p:cNvPicPr>
          <p:nvPr/>
        </p:nvPicPr>
        <p:blipFill>
          <a:blip r:embed="rId8"/>
          <a:stretch>
            <a:fillRect/>
          </a:stretch>
        </p:blipFill>
        <p:spPr>
          <a:xfrm>
            <a:off x="4800600" y="723900"/>
            <a:ext cx="13238247" cy="7620000"/>
          </a:xfrm>
          <a:prstGeom prst="rect">
            <a:avLst/>
          </a:prstGeom>
        </p:spPr>
      </p:pic>
      <p:sp>
        <p:nvSpPr>
          <p:cNvPr id="9" name="Hộp Văn bản 8">
            <a:extLst>
              <a:ext uri="{FF2B5EF4-FFF2-40B4-BE49-F238E27FC236}">
                <a16:creationId xmlns:a16="http://schemas.microsoft.com/office/drawing/2014/main" id="{25774290-AD78-8BCB-D78A-40C643142963}"/>
              </a:ext>
            </a:extLst>
          </p:cNvPr>
          <p:cNvSpPr txBox="1"/>
          <p:nvPr/>
        </p:nvSpPr>
        <p:spPr>
          <a:xfrm>
            <a:off x="5526005" y="2933700"/>
            <a:ext cx="11506200" cy="4154984"/>
          </a:xfrm>
          <a:prstGeom prst="rect">
            <a:avLst/>
          </a:prstGeom>
          <a:noFill/>
        </p:spPr>
        <p:txBody>
          <a:bodyPr wrap="square">
            <a:spAutoFit/>
          </a:bodyPr>
          <a:lstStyle/>
          <a:p>
            <a:pPr algn="ctr"/>
            <a:r>
              <a:rPr lang="nl-NL" sz="6600" i="1">
                <a:effectLst/>
                <a:latin typeface="Arial" panose="020B0604020202020204" pitchFamily="34" charset="0"/>
                <a:ea typeface="Times New Roman" panose="02020603050405020304" pitchFamily="18" charset="0"/>
                <a:cs typeface="Arial" panose="020B0604020202020204" pitchFamily="34" charset="0"/>
              </a:rPr>
              <a:t>Trong bức tranh của bạn nhỏ, mỗi sự vật đều có màu sắc riêng, màu sắc nào cũng đẹp và có ý nghĩa.</a:t>
            </a:r>
            <a:endParaRPr lang="en-US" sz="6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5963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96FAF459-C724-7FBC-E41B-367782FD7058}"/>
              </a:ext>
            </a:extLst>
          </p:cNvPr>
          <p:cNvSpPr/>
          <p:nvPr/>
        </p:nvSpPr>
        <p:spPr>
          <a:xfrm>
            <a:off x="-838200" y="6465277"/>
            <a:ext cx="7691358" cy="4200841"/>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Nhóm 7">
            <a:extLst>
              <a:ext uri="{FF2B5EF4-FFF2-40B4-BE49-F238E27FC236}">
                <a16:creationId xmlns:a16="http://schemas.microsoft.com/office/drawing/2014/main" id="{26D609FE-FD8E-5B4E-89ED-F884F03DAB05}"/>
              </a:ext>
            </a:extLst>
          </p:cNvPr>
          <p:cNvGrpSpPr/>
          <p:nvPr/>
        </p:nvGrpSpPr>
        <p:grpSpPr>
          <a:xfrm>
            <a:off x="304800" y="0"/>
            <a:ext cx="6324600" cy="3779056"/>
            <a:chOff x="995322" y="6438900"/>
            <a:chExt cx="5754222" cy="3371987"/>
          </a:xfrm>
        </p:grpSpPr>
        <p:sp>
          <p:nvSpPr>
            <p:cNvPr id="6" name="Freeform 5">
              <a:extLst>
                <a:ext uri="{FF2B5EF4-FFF2-40B4-BE49-F238E27FC236}">
                  <a16:creationId xmlns:a16="http://schemas.microsoft.com/office/drawing/2014/main" id="{41E84D5B-1DBF-207B-D4B5-FDE9AE083B3C}"/>
                </a:ext>
              </a:extLst>
            </p:cNvPr>
            <p:cNvSpPr/>
            <p:nvPr/>
          </p:nvSpPr>
          <p:spPr>
            <a:xfrm>
              <a:off x="995322" y="7367545"/>
              <a:ext cx="5754222" cy="2443342"/>
            </a:xfrm>
            <a:custGeom>
              <a:avLst/>
              <a:gdLst/>
              <a:ahLst/>
              <a:cxnLst/>
              <a:rect l="l" t="t" r="r" b="b"/>
              <a:pathLst>
                <a:path w="5760404" h="3225826">
                  <a:moveTo>
                    <a:pt x="0" y="0"/>
                  </a:moveTo>
                  <a:lnTo>
                    <a:pt x="5760404" y="0"/>
                  </a:lnTo>
                  <a:lnTo>
                    <a:pt x="5760404" y="3225826"/>
                  </a:lnTo>
                  <a:lnTo>
                    <a:pt x="0" y="3225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CA9ECA01-4F55-EA17-E7B6-75DFB9CF34A5}"/>
                </a:ext>
              </a:extLst>
            </p:cNvPr>
            <p:cNvSpPr/>
            <p:nvPr/>
          </p:nvSpPr>
          <p:spPr>
            <a:xfrm>
              <a:off x="2082101" y="6438900"/>
              <a:ext cx="4166299" cy="3272112"/>
            </a:xfrm>
            <a:custGeom>
              <a:avLst/>
              <a:gdLst/>
              <a:ahLst/>
              <a:cxnLst/>
              <a:rect l="l" t="t" r="r" b="b"/>
              <a:pathLst>
                <a:path w="4170775" h="4320011">
                  <a:moveTo>
                    <a:pt x="0" y="0"/>
                  </a:moveTo>
                  <a:lnTo>
                    <a:pt x="4170774" y="0"/>
                  </a:lnTo>
                  <a:lnTo>
                    <a:pt x="4170774" y="4320012"/>
                  </a:lnTo>
                  <a:lnTo>
                    <a:pt x="0" y="43200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4" name="Nhóm 3">
            <a:extLst>
              <a:ext uri="{FF2B5EF4-FFF2-40B4-BE49-F238E27FC236}">
                <a16:creationId xmlns:a16="http://schemas.microsoft.com/office/drawing/2014/main" id="{8337EA0E-4BE3-2290-2EB2-4D1866E32805}"/>
              </a:ext>
            </a:extLst>
          </p:cNvPr>
          <p:cNvGrpSpPr/>
          <p:nvPr/>
        </p:nvGrpSpPr>
        <p:grpSpPr>
          <a:xfrm flipH="1">
            <a:off x="10671300" y="260332"/>
            <a:ext cx="6622799" cy="5422499"/>
            <a:chOff x="815341" y="993470"/>
            <a:chExt cx="5496018" cy="5006386"/>
          </a:xfrm>
        </p:grpSpPr>
        <p:sp>
          <p:nvSpPr>
            <p:cNvPr id="2" name="Freeform 6">
              <a:extLst>
                <a:ext uri="{FF2B5EF4-FFF2-40B4-BE49-F238E27FC236}">
                  <a16:creationId xmlns:a16="http://schemas.microsoft.com/office/drawing/2014/main" id="{E2782652-AC8F-9F54-8618-044802C55825}"/>
                </a:ext>
              </a:extLst>
            </p:cNvPr>
            <p:cNvSpPr/>
            <p:nvPr/>
          </p:nvSpPr>
          <p:spPr>
            <a:xfrm>
              <a:off x="815341" y="2614309"/>
              <a:ext cx="5496018" cy="3385547"/>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9">
              <a:extLst>
                <a:ext uri="{FF2B5EF4-FFF2-40B4-BE49-F238E27FC236}">
                  <a16:creationId xmlns:a16="http://schemas.microsoft.com/office/drawing/2014/main" id="{13F41AFB-1867-9DC1-19E8-B2237299DF58}"/>
                </a:ext>
              </a:extLst>
            </p:cNvPr>
            <p:cNvSpPr/>
            <p:nvPr/>
          </p:nvSpPr>
          <p:spPr>
            <a:xfrm rot="311188">
              <a:off x="856791" y="993470"/>
              <a:ext cx="4144900" cy="3970814"/>
            </a:xfrm>
            <a:custGeom>
              <a:avLst/>
              <a:gdLst/>
              <a:ahLst/>
              <a:cxnLst/>
              <a:rect l="l" t="t" r="r" b="b"/>
              <a:pathLst>
                <a:path w="5516862" h="4804685">
                  <a:moveTo>
                    <a:pt x="0" y="0"/>
                  </a:moveTo>
                  <a:lnTo>
                    <a:pt x="5516862" y="0"/>
                  </a:lnTo>
                  <a:lnTo>
                    <a:pt x="5516862" y="4804685"/>
                  </a:lnTo>
                  <a:lnTo>
                    <a:pt x="0" y="48046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0" name="Freeform 3">
            <a:extLst>
              <a:ext uri="{FF2B5EF4-FFF2-40B4-BE49-F238E27FC236}">
                <a16:creationId xmlns:a16="http://schemas.microsoft.com/office/drawing/2014/main" id="{0D432AA3-FB92-5523-9CDF-CFEC15477DDB}"/>
              </a:ext>
            </a:extLst>
          </p:cNvPr>
          <p:cNvSpPr/>
          <p:nvPr/>
        </p:nvSpPr>
        <p:spPr>
          <a:xfrm>
            <a:off x="8643891" y="5543421"/>
            <a:ext cx="10677618" cy="5037683"/>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2">
            <a:extLst>
              <a:ext uri="{FF2B5EF4-FFF2-40B4-BE49-F238E27FC236}">
                <a16:creationId xmlns:a16="http://schemas.microsoft.com/office/drawing/2014/main" id="{8791619F-9DE1-C66A-7436-7A9BECD91BE1}"/>
              </a:ext>
            </a:extLst>
          </p:cNvPr>
          <p:cNvSpPr/>
          <p:nvPr/>
        </p:nvSpPr>
        <p:spPr>
          <a:xfrm>
            <a:off x="4338591" y="7063767"/>
            <a:ext cx="8610600" cy="4127195"/>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3">
            <a:extLst>
              <a:ext uri="{FF2B5EF4-FFF2-40B4-BE49-F238E27FC236}">
                <a16:creationId xmlns:a16="http://schemas.microsoft.com/office/drawing/2014/main" id="{85237C96-5BA3-88DE-D5B4-E3C949995539}"/>
              </a:ext>
            </a:extLst>
          </p:cNvPr>
          <p:cNvSpPr/>
          <p:nvPr/>
        </p:nvSpPr>
        <p:spPr>
          <a:xfrm>
            <a:off x="5621997" y="1779970"/>
            <a:ext cx="5496018" cy="2629845"/>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014F29D5-F782-D5BC-F295-4EA9B16685C1}"/>
              </a:ext>
            </a:extLst>
          </p:cNvPr>
          <p:cNvSpPr/>
          <p:nvPr/>
        </p:nvSpPr>
        <p:spPr>
          <a:xfrm>
            <a:off x="8105990" y="24371"/>
            <a:ext cx="2981968" cy="3947682"/>
          </a:xfrm>
          <a:custGeom>
            <a:avLst/>
            <a:gdLst/>
            <a:ahLst/>
            <a:cxnLst/>
            <a:rect l="l" t="t" r="r" b="b"/>
            <a:pathLst>
              <a:path w="3968999" h="4776695">
                <a:moveTo>
                  <a:pt x="0" y="0"/>
                </a:moveTo>
                <a:lnTo>
                  <a:pt x="3968999" y="0"/>
                </a:lnTo>
                <a:lnTo>
                  <a:pt x="3968999" y="4776695"/>
                </a:lnTo>
                <a:lnTo>
                  <a:pt x="0" y="47766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Hình tự do: Hình 15">
            <a:extLst>
              <a:ext uri="{FF2B5EF4-FFF2-40B4-BE49-F238E27FC236}">
                <a16:creationId xmlns:a16="http://schemas.microsoft.com/office/drawing/2014/main" id="{611E6517-57FC-ECFF-B15A-B19FF21B441A}"/>
              </a:ext>
            </a:extLst>
          </p:cNvPr>
          <p:cNvSpPr>
            <a:spLocks noChangeAspect="1"/>
          </p:cNvSpPr>
          <p:nvPr/>
        </p:nvSpPr>
        <p:spPr>
          <a:xfrm>
            <a:off x="1531101" y="4737339"/>
            <a:ext cx="15225797" cy="2250272"/>
          </a:xfrm>
          <a:custGeom>
            <a:avLst/>
            <a:gdLst/>
            <a:ahLst/>
            <a:cxnLst/>
            <a:rect l="l" t="t" r="r" b="b"/>
            <a:pathLst>
              <a:path w="15225797" h="2250272">
                <a:moveTo>
                  <a:pt x="14105486" y="1959779"/>
                </a:moveTo>
                <a:cubicBezTo>
                  <a:pt x="14146184" y="1959779"/>
                  <a:pt x="14180566" y="1973812"/>
                  <a:pt x="14208632" y="2001879"/>
                </a:cubicBezTo>
                <a:cubicBezTo>
                  <a:pt x="14236700" y="2029946"/>
                  <a:pt x="14250733" y="2064328"/>
                  <a:pt x="14250733" y="2105025"/>
                </a:cubicBezTo>
                <a:cubicBezTo>
                  <a:pt x="14250733" y="2145723"/>
                  <a:pt x="14236700" y="2180105"/>
                  <a:pt x="14208632" y="2208172"/>
                </a:cubicBezTo>
                <a:cubicBezTo>
                  <a:pt x="14180566" y="2236239"/>
                  <a:pt x="14146184" y="2250272"/>
                  <a:pt x="14105486" y="2250272"/>
                </a:cubicBezTo>
                <a:cubicBezTo>
                  <a:pt x="14064789" y="2250272"/>
                  <a:pt x="14030407" y="2236239"/>
                  <a:pt x="14002340" y="2208172"/>
                </a:cubicBezTo>
                <a:cubicBezTo>
                  <a:pt x="13974272" y="2180105"/>
                  <a:pt x="13960239" y="2145723"/>
                  <a:pt x="13960239" y="2105025"/>
                </a:cubicBezTo>
                <a:cubicBezTo>
                  <a:pt x="13960239" y="2064328"/>
                  <a:pt x="13974272" y="2029946"/>
                  <a:pt x="14002340" y="2001879"/>
                </a:cubicBezTo>
                <a:cubicBezTo>
                  <a:pt x="14030407" y="1973812"/>
                  <a:pt x="14064789" y="1959779"/>
                  <a:pt x="14105486" y="1959779"/>
                </a:cubicBezTo>
                <a:close/>
                <a:moveTo>
                  <a:pt x="9254632" y="1959779"/>
                </a:moveTo>
                <a:cubicBezTo>
                  <a:pt x="9295329" y="1959779"/>
                  <a:pt x="9329712" y="1973812"/>
                  <a:pt x="9357778" y="2001879"/>
                </a:cubicBezTo>
                <a:cubicBezTo>
                  <a:pt x="9385845" y="2029946"/>
                  <a:pt x="9399879" y="2064328"/>
                  <a:pt x="9399879" y="2105025"/>
                </a:cubicBezTo>
                <a:cubicBezTo>
                  <a:pt x="9399879" y="2145723"/>
                  <a:pt x="9385845" y="2180105"/>
                  <a:pt x="9357778" y="2208172"/>
                </a:cubicBezTo>
                <a:cubicBezTo>
                  <a:pt x="9329712" y="2236239"/>
                  <a:pt x="9295329" y="2250272"/>
                  <a:pt x="9254632" y="2250272"/>
                </a:cubicBezTo>
                <a:cubicBezTo>
                  <a:pt x="9213936" y="2250272"/>
                  <a:pt x="9179553" y="2236239"/>
                  <a:pt x="9151486" y="2208172"/>
                </a:cubicBezTo>
                <a:cubicBezTo>
                  <a:pt x="9123420" y="2180105"/>
                  <a:pt x="9109386" y="2145723"/>
                  <a:pt x="9109386" y="2105025"/>
                </a:cubicBezTo>
                <a:cubicBezTo>
                  <a:pt x="9109386" y="2064328"/>
                  <a:pt x="9123420" y="2029946"/>
                  <a:pt x="9151486" y="2001879"/>
                </a:cubicBezTo>
                <a:cubicBezTo>
                  <a:pt x="9179553" y="1973812"/>
                  <a:pt x="9213936" y="1959779"/>
                  <a:pt x="9254632" y="1959779"/>
                </a:cubicBezTo>
                <a:close/>
                <a:moveTo>
                  <a:pt x="4445347" y="1959779"/>
                </a:moveTo>
                <a:cubicBezTo>
                  <a:pt x="4486044" y="1959779"/>
                  <a:pt x="4520426" y="1973812"/>
                  <a:pt x="4548493" y="2001879"/>
                </a:cubicBezTo>
                <a:cubicBezTo>
                  <a:pt x="4576560" y="2029946"/>
                  <a:pt x="4590593" y="2064328"/>
                  <a:pt x="4590593" y="2105025"/>
                </a:cubicBezTo>
                <a:cubicBezTo>
                  <a:pt x="4590593" y="2145723"/>
                  <a:pt x="4576560" y="2180105"/>
                  <a:pt x="4548493" y="2208172"/>
                </a:cubicBezTo>
                <a:cubicBezTo>
                  <a:pt x="4520426" y="2236239"/>
                  <a:pt x="4486044" y="2250272"/>
                  <a:pt x="4445347" y="2250272"/>
                </a:cubicBezTo>
                <a:cubicBezTo>
                  <a:pt x="4404650" y="2250272"/>
                  <a:pt x="4370267" y="2236239"/>
                  <a:pt x="4342200" y="2208172"/>
                </a:cubicBezTo>
                <a:cubicBezTo>
                  <a:pt x="4314133" y="2180105"/>
                  <a:pt x="4300100" y="2145723"/>
                  <a:pt x="4300100" y="2105025"/>
                </a:cubicBezTo>
                <a:cubicBezTo>
                  <a:pt x="4300100" y="2064328"/>
                  <a:pt x="4314133" y="2029946"/>
                  <a:pt x="4342200" y="2001879"/>
                </a:cubicBezTo>
                <a:cubicBezTo>
                  <a:pt x="4370267" y="1973812"/>
                  <a:pt x="4404650" y="1959779"/>
                  <a:pt x="4445347" y="1959779"/>
                </a:cubicBezTo>
                <a:close/>
                <a:moveTo>
                  <a:pt x="7430033" y="705184"/>
                </a:moveTo>
                <a:lnTo>
                  <a:pt x="7430033" y="1012518"/>
                </a:lnTo>
                <a:lnTo>
                  <a:pt x="7764731" y="1012518"/>
                </a:lnTo>
                <a:lnTo>
                  <a:pt x="7764731" y="1252490"/>
                </a:lnTo>
                <a:lnTo>
                  <a:pt x="7430033" y="1252490"/>
                </a:lnTo>
                <a:lnTo>
                  <a:pt x="7430033" y="1580874"/>
                </a:lnTo>
                <a:lnTo>
                  <a:pt x="7648955" y="1580874"/>
                </a:lnTo>
                <a:cubicBezTo>
                  <a:pt x="7804727" y="1580874"/>
                  <a:pt x="7920503" y="1542726"/>
                  <a:pt x="7996285" y="1466430"/>
                </a:cubicBezTo>
                <a:cubicBezTo>
                  <a:pt x="8072065" y="1390134"/>
                  <a:pt x="8109956" y="1281983"/>
                  <a:pt x="8109956" y="1141977"/>
                </a:cubicBezTo>
                <a:cubicBezTo>
                  <a:pt x="8109956" y="1003374"/>
                  <a:pt x="8072065" y="895924"/>
                  <a:pt x="7996285" y="819628"/>
                </a:cubicBezTo>
                <a:cubicBezTo>
                  <a:pt x="7920503" y="743332"/>
                  <a:pt x="7804727" y="705184"/>
                  <a:pt x="7648955" y="705184"/>
                </a:cubicBezTo>
                <a:close/>
                <a:moveTo>
                  <a:pt x="14099172" y="677819"/>
                </a:moveTo>
                <a:cubicBezTo>
                  <a:pt x="13988307" y="677819"/>
                  <a:pt x="13904807" y="707289"/>
                  <a:pt x="13848673" y="766230"/>
                </a:cubicBezTo>
                <a:cubicBezTo>
                  <a:pt x="13792539" y="825170"/>
                  <a:pt x="13764472" y="911476"/>
                  <a:pt x="13764472" y="1025148"/>
                </a:cubicBezTo>
                <a:lnTo>
                  <a:pt x="13764472" y="1174604"/>
                </a:lnTo>
                <a:lnTo>
                  <a:pt x="14435976" y="1174604"/>
                </a:lnTo>
                <a:lnTo>
                  <a:pt x="14435976" y="1025148"/>
                </a:lnTo>
                <a:cubicBezTo>
                  <a:pt x="14435976" y="911476"/>
                  <a:pt x="14408260" y="825170"/>
                  <a:pt x="14352827" y="766230"/>
                </a:cubicBezTo>
                <a:cubicBezTo>
                  <a:pt x="14297394" y="707289"/>
                  <a:pt x="14212843" y="677819"/>
                  <a:pt x="14099172" y="677819"/>
                </a:cubicBezTo>
                <a:close/>
                <a:moveTo>
                  <a:pt x="9254632" y="677819"/>
                </a:moveTo>
                <a:cubicBezTo>
                  <a:pt x="9119910" y="677819"/>
                  <a:pt x="9009046" y="721224"/>
                  <a:pt x="8922038" y="808034"/>
                </a:cubicBezTo>
                <a:cubicBezTo>
                  <a:pt x="8837837" y="894844"/>
                  <a:pt x="8795737" y="1006159"/>
                  <a:pt x="8795737" y="1141977"/>
                </a:cubicBezTo>
                <a:cubicBezTo>
                  <a:pt x="8795737" y="1277795"/>
                  <a:pt x="8837837" y="1389810"/>
                  <a:pt x="8922038" y="1478024"/>
                </a:cubicBezTo>
                <a:cubicBezTo>
                  <a:pt x="9009046" y="1564834"/>
                  <a:pt x="9119910" y="1608239"/>
                  <a:pt x="9254632" y="1608239"/>
                </a:cubicBezTo>
                <a:cubicBezTo>
                  <a:pt x="9390758" y="1608239"/>
                  <a:pt x="9500920" y="1564834"/>
                  <a:pt x="9585122" y="1478024"/>
                </a:cubicBezTo>
                <a:cubicBezTo>
                  <a:pt x="9670726" y="1391214"/>
                  <a:pt x="9713528" y="1279198"/>
                  <a:pt x="9713528" y="1141977"/>
                </a:cubicBezTo>
                <a:cubicBezTo>
                  <a:pt x="9713528" y="1004755"/>
                  <a:pt x="9670726" y="893441"/>
                  <a:pt x="9585122" y="808034"/>
                </a:cubicBezTo>
                <a:cubicBezTo>
                  <a:pt x="9500920" y="721224"/>
                  <a:pt x="9390758" y="677819"/>
                  <a:pt x="9254632" y="677819"/>
                </a:cubicBezTo>
                <a:close/>
                <a:moveTo>
                  <a:pt x="14956354" y="454686"/>
                </a:moveTo>
                <a:lnTo>
                  <a:pt x="15225797" y="454686"/>
                </a:lnTo>
                <a:lnTo>
                  <a:pt x="15225797" y="1831372"/>
                </a:lnTo>
                <a:lnTo>
                  <a:pt x="14956354" y="1831372"/>
                </a:lnTo>
                <a:close/>
                <a:moveTo>
                  <a:pt x="12353925" y="454686"/>
                </a:moveTo>
                <a:lnTo>
                  <a:pt x="12623368" y="454686"/>
                </a:lnTo>
                <a:lnTo>
                  <a:pt x="12623368" y="1580874"/>
                </a:lnTo>
                <a:lnTo>
                  <a:pt x="13343286" y="1580874"/>
                </a:lnTo>
                <a:lnTo>
                  <a:pt x="13343286" y="1831372"/>
                </a:lnTo>
                <a:lnTo>
                  <a:pt x="12353925" y="1831372"/>
                </a:lnTo>
                <a:close/>
                <a:moveTo>
                  <a:pt x="7160590" y="454686"/>
                </a:moveTo>
                <a:lnTo>
                  <a:pt x="7648955" y="454686"/>
                </a:lnTo>
                <a:cubicBezTo>
                  <a:pt x="7883315" y="454686"/>
                  <a:pt x="8064347" y="517135"/>
                  <a:pt x="8192052" y="642033"/>
                </a:cubicBezTo>
                <a:cubicBezTo>
                  <a:pt x="8319757" y="765528"/>
                  <a:pt x="8383609" y="932527"/>
                  <a:pt x="8383609" y="1143029"/>
                </a:cubicBezTo>
                <a:cubicBezTo>
                  <a:pt x="8383609" y="1354935"/>
                  <a:pt x="8319757" y="1522635"/>
                  <a:pt x="8192052" y="1646130"/>
                </a:cubicBezTo>
                <a:cubicBezTo>
                  <a:pt x="8067154" y="1769625"/>
                  <a:pt x="7886122" y="1831372"/>
                  <a:pt x="7648955" y="1831372"/>
                </a:cubicBezTo>
                <a:lnTo>
                  <a:pt x="7160590" y="1831372"/>
                </a:lnTo>
                <a:lnTo>
                  <a:pt x="7160590" y="1252490"/>
                </a:lnTo>
                <a:lnTo>
                  <a:pt x="7034289" y="1252490"/>
                </a:lnTo>
                <a:lnTo>
                  <a:pt x="7034289" y="1012518"/>
                </a:lnTo>
                <a:lnTo>
                  <a:pt x="7160590" y="1012518"/>
                </a:lnTo>
                <a:close/>
                <a:moveTo>
                  <a:pt x="3933825" y="454686"/>
                </a:moveTo>
                <a:lnTo>
                  <a:pt x="4948447" y="454686"/>
                </a:lnTo>
                <a:lnTo>
                  <a:pt x="4948447" y="705184"/>
                </a:lnTo>
                <a:lnTo>
                  <a:pt x="4203268" y="705184"/>
                </a:lnTo>
                <a:lnTo>
                  <a:pt x="4203268" y="1012518"/>
                </a:lnTo>
                <a:lnTo>
                  <a:pt x="4826356" y="1012518"/>
                </a:lnTo>
                <a:lnTo>
                  <a:pt x="4826356" y="1252490"/>
                </a:lnTo>
                <a:lnTo>
                  <a:pt x="4203268" y="1252490"/>
                </a:lnTo>
                <a:lnTo>
                  <a:pt x="4203268" y="1580874"/>
                </a:lnTo>
                <a:lnTo>
                  <a:pt x="4948447" y="1580874"/>
                </a:lnTo>
                <a:lnTo>
                  <a:pt x="4948447" y="1831372"/>
                </a:lnTo>
                <a:lnTo>
                  <a:pt x="3933825" y="1831372"/>
                </a:lnTo>
                <a:close/>
                <a:moveTo>
                  <a:pt x="2448554" y="454686"/>
                </a:moveTo>
                <a:lnTo>
                  <a:pt x="2766412" y="454686"/>
                </a:lnTo>
                <a:lnTo>
                  <a:pt x="3105322" y="1006202"/>
                </a:lnTo>
                <a:lnTo>
                  <a:pt x="3109532" y="1006202"/>
                </a:lnTo>
                <a:lnTo>
                  <a:pt x="3452651" y="454686"/>
                </a:lnTo>
                <a:lnTo>
                  <a:pt x="3764195" y="454686"/>
                </a:lnTo>
                <a:lnTo>
                  <a:pt x="3244254" y="1244070"/>
                </a:lnTo>
                <a:lnTo>
                  <a:pt x="3244254" y="1831372"/>
                </a:lnTo>
                <a:lnTo>
                  <a:pt x="2974811" y="1831372"/>
                </a:lnTo>
                <a:lnTo>
                  <a:pt x="2974811" y="1250385"/>
                </a:lnTo>
                <a:close/>
                <a:moveTo>
                  <a:pt x="1149525" y="454686"/>
                </a:moveTo>
                <a:lnTo>
                  <a:pt x="1418968" y="454686"/>
                </a:lnTo>
                <a:lnTo>
                  <a:pt x="1418968" y="1282553"/>
                </a:lnTo>
                <a:cubicBezTo>
                  <a:pt x="1418968" y="1387607"/>
                  <a:pt x="1445632" y="1468151"/>
                  <a:pt x="1498959" y="1524187"/>
                </a:cubicBezTo>
                <a:cubicBezTo>
                  <a:pt x="1552286" y="1580222"/>
                  <a:pt x="1630172" y="1608239"/>
                  <a:pt x="1732617" y="1608239"/>
                </a:cubicBezTo>
                <a:cubicBezTo>
                  <a:pt x="1837868" y="1608239"/>
                  <a:pt x="1916807" y="1580222"/>
                  <a:pt x="1969432" y="1524187"/>
                </a:cubicBezTo>
                <a:cubicBezTo>
                  <a:pt x="2022058" y="1468151"/>
                  <a:pt x="2048371" y="1387607"/>
                  <a:pt x="2048371" y="1282553"/>
                </a:cubicBezTo>
                <a:lnTo>
                  <a:pt x="2048371" y="454686"/>
                </a:lnTo>
                <a:lnTo>
                  <a:pt x="2311499" y="454686"/>
                </a:lnTo>
                <a:lnTo>
                  <a:pt x="2311499" y="1284066"/>
                </a:lnTo>
                <a:cubicBezTo>
                  <a:pt x="2311499" y="1372477"/>
                  <a:pt x="2298517" y="1452468"/>
                  <a:pt x="2272556" y="1524039"/>
                </a:cubicBezTo>
                <a:cubicBezTo>
                  <a:pt x="2246594" y="1595609"/>
                  <a:pt x="2209054" y="1655953"/>
                  <a:pt x="2159937" y="1705071"/>
                </a:cubicBezTo>
                <a:cubicBezTo>
                  <a:pt x="2110820" y="1754188"/>
                  <a:pt x="2050475" y="1792078"/>
                  <a:pt x="1978905" y="1818742"/>
                </a:cubicBezTo>
                <a:cubicBezTo>
                  <a:pt x="1907334" y="1845406"/>
                  <a:pt x="1825940" y="1858737"/>
                  <a:pt x="1734722" y="1858737"/>
                </a:cubicBezTo>
                <a:cubicBezTo>
                  <a:pt x="1548076" y="1858737"/>
                  <a:pt x="1403882" y="1807515"/>
                  <a:pt x="1302139" y="1705071"/>
                </a:cubicBezTo>
                <a:cubicBezTo>
                  <a:pt x="1200396" y="1602626"/>
                  <a:pt x="1149525" y="1462291"/>
                  <a:pt x="1149525" y="1284066"/>
                </a:cubicBezTo>
                <a:close/>
                <a:moveTo>
                  <a:pt x="0" y="454686"/>
                </a:moveTo>
                <a:lnTo>
                  <a:pt x="269443" y="454686"/>
                </a:lnTo>
                <a:lnTo>
                  <a:pt x="269443" y="1580874"/>
                </a:lnTo>
                <a:lnTo>
                  <a:pt x="989362" y="1580874"/>
                </a:lnTo>
                <a:lnTo>
                  <a:pt x="989362" y="1831372"/>
                </a:lnTo>
                <a:lnTo>
                  <a:pt x="0" y="1831372"/>
                </a:lnTo>
                <a:close/>
                <a:moveTo>
                  <a:pt x="14101276" y="427321"/>
                </a:moveTo>
                <a:cubicBezTo>
                  <a:pt x="14198107" y="427321"/>
                  <a:pt x="14283712" y="441003"/>
                  <a:pt x="14358090" y="468369"/>
                </a:cubicBezTo>
                <a:cubicBezTo>
                  <a:pt x="14432468" y="495734"/>
                  <a:pt x="14495618" y="535028"/>
                  <a:pt x="14547542" y="586250"/>
                </a:cubicBezTo>
                <a:cubicBezTo>
                  <a:pt x="14599466" y="637472"/>
                  <a:pt x="14638760" y="700272"/>
                  <a:pt x="14665423" y="774650"/>
                </a:cubicBezTo>
                <a:cubicBezTo>
                  <a:pt x="14692087" y="849027"/>
                  <a:pt x="14705418" y="932527"/>
                  <a:pt x="14705418" y="1025148"/>
                </a:cubicBezTo>
                <a:lnTo>
                  <a:pt x="14705418" y="1831372"/>
                </a:lnTo>
                <a:lnTo>
                  <a:pt x="14435976" y="1831372"/>
                </a:lnTo>
                <a:lnTo>
                  <a:pt x="14435976" y="1418787"/>
                </a:lnTo>
                <a:lnTo>
                  <a:pt x="13764472" y="1418787"/>
                </a:lnTo>
                <a:lnTo>
                  <a:pt x="13764472" y="1831372"/>
                </a:lnTo>
                <a:lnTo>
                  <a:pt x="13501344" y="1831372"/>
                </a:lnTo>
                <a:lnTo>
                  <a:pt x="13501344" y="1025148"/>
                </a:lnTo>
                <a:cubicBezTo>
                  <a:pt x="13501344" y="932527"/>
                  <a:pt x="13514676" y="849027"/>
                  <a:pt x="13541339" y="774650"/>
                </a:cubicBezTo>
                <a:cubicBezTo>
                  <a:pt x="13568003" y="700272"/>
                  <a:pt x="13606596" y="637472"/>
                  <a:pt x="13657116" y="586250"/>
                </a:cubicBezTo>
                <a:cubicBezTo>
                  <a:pt x="13707636" y="535028"/>
                  <a:pt x="13770086" y="495734"/>
                  <a:pt x="13844463" y="468369"/>
                </a:cubicBezTo>
                <a:cubicBezTo>
                  <a:pt x="13918841" y="441003"/>
                  <a:pt x="14004445" y="427321"/>
                  <a:pt x="14101276" y="427321"/>
                </a:cubicBezTo>
                <a:close/>
                <a:moveTo>
                  <a:pt x="10864357" y="427321"/>
                </a:moveTo>
                <a:cubicBezTo>
                  <a:pt x="11041179" y="427321"/>
                  <a:pt x="11194144" y="475736"/>
                  <a:pt x="11323253" y="572567"/>
                </a:cubicBezTo>
                <a:cubicBezTo>
                  <a:pt x="11449554" y="665188"/>
                  <a:pt x="11533054" y="792192"/>
                  <a:pt x="11573751" y="953577"/>
                </a:cubicBezTo>
                <a:lnTo>
                  <a:pt x="11289572" y="953577"/>
                </a:lnTo>
                <a:cubicBezTo>
                  <a:pt x="11255892" y="869376"/>
                  <a:pt x="11201864" y="802366"/>
                  <a:pt x="11127486" y="752547"/>
                </a:cubicBezTo>
                <a:cubicBezTo>
                  <a:pt x="11053108" y="702728"/>
                  <a:pt x="10965399" y="677819"/>
                  <a:pt x="10864357" y="677819"/>
                </a:cubicBezTo>
                <a:cubicBezTo>
                  <a:pt x="10729635" y="677819"/>
                  <a:pt x="10618771" y="721224"/>
                  <a:pt x="10531764" y="808034"/>
                </a:cubicBezTo>
                <a:cubicBezTo>
                  <a:pt x="10447562" y="894844"/>
                  <a:pt x="10405462" y="1006159"/>
                  <a:pt x="10405462" y="1141977"/>
                </a:cubicBezTo>
                <a:cubicBezTo>
                  <a:pt x="10405462" y="1277795"/>
                  <a:pt x="10447562" y="1389810"/>
                  <a:pt x="10531764" y="1478024"/>
                </a:cubicBezTo>
                <a:cubicBezTo>
                  <a:pt x="10618771" y="1564834"/>
                  <a:pt x="10729635" y="1608239"/>
                  <a:pt x="10864357" y="1608239"/>
                </a:cubicBezTo>
                <a:cubicBezTo>
                  <a:pt x="10965399" y="1608239"/>
                  <a:pt x="11053108" y="1582979"/>
                  <a:pt x="11127486" y="1532459"/>
                </a:cubicBezTo>
                <a:cubicBezTo>
                  <a:pt x="11201864" y="1481938"/>
                  <a:pt x="11255892" y="1414577"/>
                  <a:pt x="11289572" y="1330376"/>
                </a:cubicBezTo>
                <a:lnTo>
                  <a:pt x="11573751" y="1330376"/>
                </a:lnTo>
                <a:cubicBezTo>
                  <a:pt x="11533054" y="1490358"/>
                  <a:pt x="11449554" y="1618359"/>
                  <a:pt x="11323253" y="1714379"/>
                </a:cubicBezTo>
                <a:cubicBezTo>
                  <a:pt x="11194144" y="1810618"/>
                  <a:pt x="11041179" y="1858737"/>
                  <a:pt x="10864357" y="1858737"/>
                </a:cubicBezTo>
                <a:cubicBezTo>
                  <a:pt x="10649645" y="1858737"/>
                  <a:pt x="10474225" y="1791377"/>
                  <a:pt x="10338101" y="1656655"/>
                </a:cubicBezTo>
                <a:cubicBezTo>
                  <a:pt x="10200572" y="1521934"/>
                  <a:pt x="10131809" y="1350725"/>
                  <a:pt x="10131809" y="1143029"/>
                </a:cubicBezTo>
                <a:cubicBezTo>
                  <a:pt x="10131809" y="935333"/>
                  <a:pt x="10200572" y="764125"/>
                  <a:pt x="10338101" y="629403"/>
                </a:cubicBezTo>
                <a:cubicBezTo>
                  <a:pt x="10474225" y="494681"/>
                  <a:pt x="10649645" y="427321"/>
                  <a:pt x="10864357" y="427321"/>
                </a:cubicBezTo>
                <a:close/>
                <a:moveTo>
                  <a:pt x="9254632" y="427321"/>
                </a:moveTo>
                <a:cubicBezTo>
                  <a:pt x="9467942" y="427321"/>
                  <a:pt x="9643361" y="494681"/>
                  <a:pt x="9780889" y="629403"/>
                </a:cubicBezTo>
                <a:cubicBezTo>
                  <a:pt x="9918416" y="764125"/>
                  <a:pt x="9987181" y="935333"/>
                  <a:pt x="9987181" y="1143029"/>
                </a:cubicBezTo>
                <a:cubicBezTo>
                  <a:pt x="9987181" y="1350725"/>
                  <a:pt x="9918416" y="1521934"/>
                  <a:pt x="9780889" y="1656655"/>
                </a:cubicBezTo>
                <a:cubicBezTo>
                  <a:pt x="9643361" y="1791377"/>
                  <a:pt x="9467942" y="1858737"/>
                  <a:pt x="9254632" y="1858737"/>
                </a:cubicBezTo>
                <a:cubicBezTo>
                  <a:pt x="9039919" y="1858737"/>
                  <a:pt x="8864502" y="1791377"/>
                  <a:pt x="8728376" y="1656655"/>
                </a:cubicBezTo>
                <a:cubicBezTo>
                  <a:pt x="8590848" y="1521934"/>
                  <a:pt x="8522084" y="1350725"/>
                  <a:pt x="8522084" y="1143029"/>
                </a:cubicBezTo>
                <a:cubicBezTo>
                  <a:pt x="8522084" y="935333"/>
                  <a:pt x="8590848" y="764125"/>
                  <a:pt x="8728376" y="629403"/>
                </a:cubicBezTo>
                <a:cubicBezTo>
                  <a:pt x="8864502" y="494681"/>
                  <a:pt x="9039919" y="427321"/>
                  <a:pt x="9254632" y="427321"/>
                </a:cubicBezTo>
                <a:close/>
                <a:moveTo>
                  <a:pt x="5735222" y="427321"/>
                </a:moveTo>
                <a:cubicBezTo>
                  <a:pt x="5921867" y="427321"/>
                  <a:pt x="6066061" y="478543"/>
                  <a:pt x="6167805" y="580987"/>
                </a:cubicBezTo>
                <a:cubicBezTo>
                  <a:pt x="6269547" y="683432"/>
                  <a:pt x="6320420" y="823767"/>
                  <a:pt x="6320420" y="1001992"/>
                </a:cubicBezTo>
                <a:lnTo>
                  <a:pt x="6320420" y="1831372"/>
                </a:lnTo>
                <a:lnTo>
                  <a:pt x="6050976" y="1831372"/>
                </a:lnTo>
                <a:lnTo>
                  <a:pt x="6050976" y="1001992"/>
                </a:lnTo>
                <a:cubicBezTo>
                  <a:pt x="6050976" y="896741"/>
                  <a:pt x="6024662" y="816399"/>
                  <a:pt x="5972037" y="760967"/>
                </a:cubicBezTo>
                <a:cubicBezTo>
                  <a:pt x="5919411" y="705535"/>
                  <a:pt x="5840474" y="677819"/>
                  <a:pt x="5735222" y="677819"/>
                </a:cubicBezTo>
                <a:cubicBezTo>
                  <a:pt x="5629970" y="677819"/>
                  <a:pt x="5551033" y="705535"/>
                  <a:pt x="5498407" y="760967"/>
                </a:cubicBezTo>
                <a:cubicBezTo>
                  <a:pt x="5445781" y="816399"/>
                  <a:pt x="5419468" y="896741"/>
                  <a:pt x="5419468" y="1001992"/>
                </a:cubicBezTo>
                <a:lnTo>
                  <a:pt x="5419468" y="1831372"/>
                </a:lnTo>
                <a:lnTo>
                  <a:pt x="5150025" y="1831372"/>
                </a:lnTo>
                <a:lnTo>
                  <a:pt x="5150025" y="1001992"/>
                </a:lnTo>
                <a:cubicBezTo>
                  <a:pt x="5150025" y="823767"/>
                  <a:pt x="5200896" y="683432"/>
                  <a:pt x="5302640" y="580987"/>
                </a:cubicBezTo>
                <a:cubicBezTo>
                  <a:pt x="5404382" y="478543"/>
                  <a:pt x="5548576" y="427321"/>
                  <a:pt x="5735222" y="427321"/>
                </a:cubicBezTo>
                <a:close/>
                <a:moveTo>
                  <a:pt x="4314835" y="0"/>
                </a:moveTo>
                <a:lnTo>
                  <a:pt x="4571648" y="0"/>
                </a:lnTo>
                <a:lnTo>
                  <a:pt x="4813725" y="330489"/>
                </a:lnTo>
                <a:lnTo>
                  <a:pt x="4601119" y="330489"/>
                </a:lnTo>
                <a:lnTo>
                  <a:pt x="4445347" y="138932"/>
                </a:lnTo>
                <a:lnTo>
                  <a:pt x="4441137" y="138932"/>
                </a:lnTo>
                <a:lnTo>
                  <a:pt x="4285365" y="330489"/>
                </a:lnTo>
                <a:lnTo>
                  <a:pt x="4072757" y="330489"/>
                </a:lnTo>
                <a:close/>
              </a:path>
            </a:pathLst>
          </a:custGeom>
          <a:solidFill>
            <a:srgbClr val="FF00FF"/>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600" b="1" cap="none" spc="0">
              <a:ln w="0"/>
              <a:solidFill>
                <a:srgbClr val="FF00FF"/>
              </a:solidFill>
              <a:effectLst>
                <a:outerShdw blurRad="38100" dist="19050" dir="2700000" algn="tl" rotWithShape="0">
                  <a:schemeClr val="dk1">
                    <a:alpha val="40000"/>
                  </a:schemeClr>
                </a:outerShdw>
              </a:effectLst>
              <a:latin typeface="#9Slide03 AllRoundGothic" panose="020B0703020202020104" pitchFamily="34" charset="-93"/>
            </a:endParaRPr>
          </a:p>
        </p:txBody>
      </p:sp>
    </p:spTree>
    <p:extLst>
      <p:ext uri="{BB962C8B-B14F-4D97-AF65-F5344CB8AC3E}">
        <p14:creationId xmlns:p14="http://schemas.microsoft.com/office/powerpoint/2010/main" val="744641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25611" y="2774869"/>
            <a:ext cx="5282310" cy="7227041"/>
          </a:xfrm>
          <a:custGeom>
            <a:avLst/>
            <a:gdLst/>
            <a:ahLst/>
            <a:cxnLst/>
            <a:rect l="l" t="t" r="r" b="b"/>
            <a:pathLst>
              <a:path w="5282310" h="7227041">
                <a:moveTo>
                  <a:pt x="0" y="0"/>
                </a:moveTo>
                <a:lnTo>
                  <a:pt x="5282310" y="0"/>
                </a:lnTo>
                <a:lnTo>
                  <a:pt x="5282310" y="7227041"/>
                </a:lnTo>
                <a:lnTo>
                  <a:pt x="0" y="72270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792200" y="3059959"/>
            <a:ext cx="4822407" cy="7227041"/>
          </a:xfrm>
          <a:custGeom>
            <a:avLst/>
            <a:gdLst/>
            <a:ahLst/>
            <a:cxnLst/>
            <a:rect l="l" t="t" r="r" b="b"/>
            <a:pathLst>
              <a:path w="4822407" h="7227041">
                <a:moveTo>
                  <a:pt x="0" y="0"/>
                </a:moveTo>
                <a:lnTo>
                  <a:pt x="4822408" y="0"/>
                </a:lnTo>
                <a:lnTo>
                  <a:pt x="4822408" y="7227041"/>
                </a:lnTo>
                <a:lnTo>
                  <a:pt x="0" y="72270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531301" y="-1309383"/>
            <a:ext cx="5623911" cy="3149390"/>
          </a:xfrm>
          <a:custGeom>
            <a:avLst/>
            <a:gdLst/>
            <a:ahLst/>
            <a:cxnLst/>
            <a:rect l="l" t="t" r="r" b="b"/>
            <a:pathLst>
              <a:path w="5623911" h="3149390">
                <a:moveTo>
                  <a:pt x="0" y="0"/>
                </a:moveTo>
                <a:lnTo>
                  <a:pt x="5623910" y="0"/>
                </a:lnTo>
                <a:lnTo>
                  <a:pt x="5623910" y="3149390"/>
                </a:lnTo>
                <a:lnTo>
                  <a:pt x="0" y="31493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867211" y="-1309383"/>
            <a:ext cx="5623911" cy="3149390"/>
          </a:xfrm>
          <a:custGeom>
            <a:avLst/>
            <a:gdLst/>
            <a:ahLst/>
            <a:cxnLst/>
            <a:rect l="l" t="t" r="r" b="b"/>
            <a:pathLst>
              <a:path w="5623911" h="3149390">
                <a:moveTo>
                  <a:pt x="0" y="0"/>
                </a:moveTo>
                <a:lnTo>
                  <a:pt x="5623910" y="0"/>
                </a:lnTo>
                <a:lnTo>
                  <a:pt x="5623910" y="3149390"/>
                </a:lnTo>
                <a:lnTo>
                  <a:pt x="0" y="31493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6311992" y="-2019300"/>
            <a:ext cx="5623911" cy="3149390"/>
          </a:xfrm>
          <a:custGeom>
            <a:avLst/>
            <a:gdLst/>
            <a:ahLst/>
            <a:cxnLst/>
            <a:rect l="l" t="t" r="r" b="b"/>
            <a:pathLst>
              <a:path w="5623911" h="3149390">
                <a:moveTo>
                  <a:pt x="0" y="0"/>
                </a:moveTo>
                <a:lnTo>
                  <a:pt x="5623910" y="0"/>
                </a:lnTo>
                <a:lnTo>
                  <a:pt x="5623910" y="3149391"/>
                </a:lnTo>
                <a:lnTo>
                  <a:pt x="0" y="31493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3" name="Hình ảnh 12">
            <a:extLst>
              <a:ext uri="{FF2B5EF4-FFF2-40B4-BE49-F238E27FC236}">
                <a16:creationId xmlns:a16="http://schemas.microsoft.com/office/drawing/2014/main" id="{D6F3CA63-6413-8532-CD45-EF4FD7718C4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contrast="20000"/>
                    </a14:imgEffect>
                  </a14:imgLayer>
                </a14:imgProps>
              </a:ext>
            </a:extLst>
          </a:blip>
          <a:stretch>
            <a:fillRect/>
          </a:stretch>
        </p:blipFill>
        <p:spPr>
          <a:xfrm>
            <a:off x="5225899" y="1130090"/>
            <a:ext cx="7836201" cy="89827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982CB240-DEF1-47E9-A025-748F7C2C06D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rcRect l="-1" r="54200" b="57419"/>
          <a:stretch/>
        </p:blipFill>
        <p:spPr>
          <a:xfrm>
            <a:off x="12033" y="6016"/>
            <a:ext cx="9226786" cy="7804484"/>
          </a:xfrm>
          <a:prstGeom prst="rect">
            <a:avLst/>
          </a:prstGeom>
        </p:spPr>
      </p:pic>
      <p:pic>
        <p:nvPicPr>
          <p:cNvPr id="2" name="Hình ảnh 1">
            <a:extLst>
              <a:ext uri="{FF2B5EF4-FFF2-40B4-BE49-F238E27FC236}">
                <a16:creationId xmlns:a16="http://schemas.microsoft.com/office/drawing/2014/main" id="{F9BAF6DB-21BB-751D-87A6-5D3CD021FA4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rcRect l="4519" t="43107" r="58556" b="-1067"/>
          <a:stretch/>
        </p:blipFill>
        <p:spPr>
          <a:xfrm>
            <a:off x="11012904" y="190500"/>
            <a:ext cx="7239000" cy="10338206"/>
          </a:xfrm>
          <a:prstGeom prst="rect">
            <a:avLst/>
          </a:prstGeom>
        </p:spPr>
      </p:pic>
      <p:grpSp>
        <p:nvGrpSpPr>
          <p:cNvPr id="13" name="Nhóm 12">
            <a:extLst>
              <a:ext uri="{FF2B5EF4-FFF2-40B4-BE49-F238E27FC236}">
                <a16:creationId xmlns:a16="http://schemas.microsoft.com/office/drawing/2014/main" id="{C19B1AAB-FF18-C167-5886-8D9EBAB8B25C}"/>
              </a:ext>
            </a:extLst>
          </p:cNvPr>
          <p:cNvGrpSpPr/>
          <p:nvPr/>
        </p:nvGrpSpPr>
        <p:grpSpPr>
          <a:xfrm>
            <a:off x="12032" y="7581900"/>
            <a:ext cx="9131968" cy="2590800"/>
            <a:chOff x="12032" y="7581900"/>
            <a:chExt cx="9131968" cy="2590800"/>
          </a:xfrm>
        </p:grpSpPr>
        <p:sp>
          <p:nvSpPr>
            <p:cNvPr id="5" name="Hình chữ nhật: Góc Tròn 4">
              <a:extLst>
                <a:ext uri="{FF2B5EF4-FFF2-40B4-BE49-F238E27FC236}">
                  <a16:creationId xmlns:a16="http://schemas.microsoft.com/office/drawing/2014/main" id="{E65A6078-492B-E826-F1CA-DA96D72C5088}"/>
                </a:ext>
              </a:extLst>
            </p:cNvPr>
            <p:cNvSpPr/>
            <p:nvPr/>
          </p:nvSpPr>
          <p:spPr>
            <a:xfrm>
              <a:off x="533400" y="7810500"/>
              <a:ext cx="8610600" cy="2209800"/>
            </a:xfrm>
            <a:prstGeom prst="roundRect">
              <a:avLst/>
            </a:prstGeom>
            <a:solidFill>
              <a:srgbClr val="C1F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4">
              <a:extLst>
                <a:ext uri="{FF2B5EF4-FFF2-40B4-BE49-F238E27FC236}">
                  <a16:creationId xmlns:a16="http://schemas.microsoft.com/office/drawing/2014/main" id="{5AA935E7-EFED-5A46-C15D-5C0225140AA4}"/>
                </a:ext>
              </a:extLst>
            </p:cNvPr>
            <p:cNvSpPr/>
            <p:nvPr/>
          </p:nvSpPr>
          <p:spPr>
            <a:xfrm>
              <a:off x="12032" y="7581900"/>
              <a:ext cx="2578768" cy="2590800"/>
            </a:xfrm>
            <a:custGeom>
              <a:avLst/>
              <a:gdLst/>
              <a:ahLst/>
              <a:cxnLst/>
              <a:rect l="l" t="t" r="r" b="b"/>
              <a:pathLst>
                <a:path w="4247648" h="4493724">
                  <a:moveTo>
                    <a:pt x="0" y="0"/>
                  </a:moveTo>
                  <a:lnTo>
                    <a:pt x="4247649" y="0"/>
                  </a:lnTo>
                  <a:lnTo>
                    <a:pt x="4247649" y="4493724"/>
                  </a:lnTo>
                  <a:lnTo>
                    <a:pt x="0" y="4493724"/>
                  </a:lnTo>
                  <a:lnTo>
                    <a:pt x="0" y="0"/>
                  </a:lnTo>
                  <a:close/>
                </a:path>
              </a:pathLst>
            </a:custGeom>
            <a:blipFill>
              <a:blip r:embed="rId4"/>
              <a:stretch>
                <a:fillRect/>
              </a:stretch>
            </a:blipFill>
          </p:spPr>
          <p:txBody>
            <a:bodyPr/>
            <a:lstStyle/>
            <a:p>
              <a:endParaRPr lang="en-US"/>
            </a:p>
          </p:txBody>
        </p:sp>
        <p:sp>
          <p:nvSpPr>
            <p:cNvPr id="11" name="Hộp Văn bản 10">
              <a:extLst>
                <a:ext uri="{FF2B5EF4-FFF2-40B4-BE49-F238E27FC236}">
                  <a16:creationId xmlns:a16="http://schemas.microsoft.com/office/drawing/2014/main" id="{FD9BDE18-AC3B-731B-9267-AB250C528606}"/>
                </a:ext>
              </a:extLst>
            </p:cNvPr>
            <p:cNvSpPr txBox="1"/>
            <p:nvPr/>
          </p:nvSpPr>
          <p:spPr>
            <a:xfrm>
              <a:off x="2438400" y="8112432"/>
              <a:ext cx="6248400" cy="1754326"/>
            </a:xfrm>
            <a:prstGeom prst="rect">
              <a:avLst/>
            </a:prstGeom>
            <a:noFill/>
          </p:spPr>
          <p:txBody>
            <a:bodyPr wrap="square">
              <a:spAutoFit/>
            </a:bodyPr>
            <a:lstStyle/>
            <a:p>
              <a:pPr algn="ctr"/>
              <a:r>
                <a:rPr lang="vi-VN" sz="5400" b="1">
                  <a:latin typeface="Times New Roman" panose="02020603050405020304" pitchFamily="18" charset="0"/>
                </a:rPr>
                <a:t>Học thuộc lòng 3 - 4 khổ thơ em thích.</a:t>
              </a:r>
              <a:endParaRPr lang="en-US" sz="5400" b="1"/>
            </a:p>
          </p:txBody>
        </p:sp>
      </p:grpSp>
    </p:spTree>
    <p:extLst>
      <p:ext uri="{BB962C8B-B14F-4D97-AF65-F5344CB8AC3E}">
        <p14:creationId xmlns:p14="http://schemas.microsoft.com/office/powerpoint/2010/main" val="3643195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96FAF459-C724-7FBC-E41B-367782FD7058}"/>
              </a:ext>
            </a:extLst>
          </p:cNvPr>
          <p:cNvSpPr/>
          <p:nvPr/>
        </p:nvSpPr>
        <p:spPr>
          <a:xfrm>
            <a:off x="-838200" y="6465277"/>
            <a:ext cx="7691358" cy="4200841"/>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Nhóm 7">
            <a:extLst>
              <a:ext uri="{FF2B5EF4-FFF2-40B4-BE49-F238E27FC236}">
                <a16:creationId xmlns:a16="http://schemas.microsoft.com/office/drawing/2014/main" id="{26D609FE-FD8E-5B4E-89ED-F884F03DAB05}"/>
              </a:ext>
            </a:extLst>
          </p:cNvPr>
          <p:cNvGrpSpPr/>
          <p:nvPr/>
        </p:nvGrpSpPr>
        <p:grpSpPr>
          <a:xfrm>
            <a:off x="304800" y="0"/>
            <a:ext cx="6324600" cy="3779056"/>
            <a:chOff x="995322" y="6438900"/>
            <a:chExt cx="5754222" cy="3371987"/>
          </a:xfrm>
        </p:grpSpPr>
        <p:sp>
          <p:nvSpPr>
            <p:cNvPr id="6" name="Freeform 5">
              <a:extLst>
                <a:ext uri="{FF2B5EF4-FFF2-40B4-BE49-F238E27FC236}">
                  <a16:creationId xmlns:a16="http://schemas.microsoft.com/office/drawing/2014/main" id="{41E84D5B-1DBF-207B-D4B5-FDE9AE083B3C}"/>
                </a:ext>
              </a:extLst>
            </p:cNvPr>
            <p:cNvSpPr/>
            <p:nvPr/>
          </p:nvSpPr>
          <p:spPr>
            <a:xfrm>
              <a:off x="995322" y="7367545"/>
              <a:ext cx="5754222" cy="2443342"/>
            </a:xfrm>
            <a:custGeom>
              <a:avLst/>
              <a:gdLst/>
              <a:ahLst/>
              <a:cxnLst/>
              <a:rect l="l" t="t" r="r" b="b"/>
              <a:pathLst>
                <a:path w="5760404" h="3225826">
                  <a:moveTo>
                    <a:pt x="0" y="0"/>
                  </a:moveTo>
                  <a:lnTo>
                    <a:pt x="5760404" y="0"/>
                  </a:lnTo>
                  <a:lnTo>
                    <a:pt x="5760404" y="3225826"/>
                  </a:lnTo>
                  <a:lnTo>
                    <a:pt x="0" y="3225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CA9ECA01-4F55-EA17-E7B6-75DFB9CF34A5}"/>
                </a:ext>
              </a:extLst>
            </p:cNvPr>
            <p:cNvSpPr/>
            <p:nvPr/>
          </p:nvSpPr>
          <p:spPr>
            <a:xfrm>
              <a:off x="2082101" y="6438900"/>
              <a:ext cx="4166299" cy="3272112"/>
            </a:xfrm>
            <a:custGeom>
              <a:avLst/>
              <a:gdLst/>
              <a:ahLst/>
              <a:cxnLst/>
              <a:rect l="l" t="t" r="r" b="b"/>
              <a:pathLst>
                <a:path w="4170775" h="4320011">
                  <a:moveTo>
                    <a:pt x="0" y="0"/>
                  </a:moveTo>
                  <a:lnTo>
                    <a:pt x="4170774" y="0"/>
                  </a:lnTo>
                  <a:lnTo>
                    <a:pt x="4170774" y="4320012"/>
                  </a:lnTo>
                  <a:lnTo>
                    <a:pt x="0" y="43200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4" name="Nhóm 3">
            <a:extLst>
              <a:ext uri="{FF2B5EF4-FFF2-40B4-BE49-F238E27FC236}">
                <a16:creationId xmlns:a16="http://schemas.microsoft.com/office/drawing/2014/main" id="{8337EA0E-4BE3-2290-2EB2-4D1866E32805}"/>
              </a:ext>
            </a:extLst>
          </p:cNvPr>
          <p:cNvGrpSpPr/>
          <p:nvPr/>
        </p:nvGrpSpPr>
        <p:grpSpPr>
          <a:xfrm flipH="1">
            <a:off x="10671300" y="260332"/>
            <a:ext cx="6622799" cy="5422499"/>
            <a:chOff x="815341" y="993470"/>
            <a:chExt cx="5496018" cy="5006386"/>
          </a:xfrm>
        </p:grpSpPr>
        <p:sp>
          <p:nvSpPr>
            <p:cNvPr id="2" name="Freeform 6">
              <a:extLst>
                <a:ext uri="{FF2B5EF4-FFF2-40B4-BE49-F238E27FC236}">
                  <a16:creationId xmlns:a16="http://schemas.microsoft.com/office/drawing/2014/main" id="{E2782652-AC8F-9F54-8618-044802C55825}"/>
                </a:ext>
              </a:extLst>
            </p:cNvPr>
            <p:cNvSpPr/>
            <p:nvPr/>
          </p:nvSpPr>
          <p:spPr>
            <a:xfrm>
              <a:off x="815341" y="2614309"/>
              <a:ext cx="5496018" cy="3385547"/>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9">
              <a:extLst>
                <a:ext uri="{FF2B5EF4-FFF2-40B4-BE49-F238E27FC236}">
                  <a16:creationId xmlns:a16="http://schemas.microsoft.com/office/drawing/2014/main" id="{13F41AFB-1867-9DC1-19E8-B2237299DF58}"/>
                </a:ext>
              </a:extLst>
            </p:cNvPr>
            <p:cNvSpPr/>
            <p:nvPr/>
          </p:nvSpPr>
          <p:spPr>
            <a:xfrm rot="311188">
              <a:off x="856791" y="993470"/>
              <a:ext cx="4144900" cy="3970814"/>
            </a:xfrm>
            <a:custGeom>
              <a:avLst/>
              <a:gdLst/>
              <a:ahLst/>
              <a:cxnLst/>
              <a:rect l="l" t="t" r="r" b="b"/>
              <a:pathLst>
                <a:path w="5516862" h="4804685">
                  <a:moveTo>
                    <a:pt x="0" y="0"/>
                  </a:moveTo>
                  <a:lnTo>
                    <a:pt x="5516862" y="0"/>
                  </a:lnTo>
                  <a:lnTo>
                    <a:pt x="5516862" y="4804685"/>
                  </a:lnTo>
                  <a:lnTo>
                    <a:pt x="0" y="48046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0" name="Freeform 3">
            <a:extLst>
              <a:ext uri="{FF2B5EF4-FFF2-40B4-BE49-F238E27FC236}">
                <a16:creationId xmlns:a16="http://schemas.microsoft.com/office/drawing/2014/main" id="{0D432AA3-FB92-5523-9CDF-CFEC15477DDB}"/>
              </a:ext>
            </a:extLst>
          </p:cNvPr>
          <p:cNvSpPr/>
          <p:nvPr/>
        </p:nvSpPr>
        <p:spPr>
          <a:xfrm>
            <a:off x="8643891" y="5543421"/>
            <a:ext cx="10677618" cy="5037683"/>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2">
            <a:extLst>
              <a:ext uri="{FF2B5EF4-FFF2-40B4-BE49-F238E27FC236}">
                <a16:creationId xmlns:a16="http://schemas.microsoft.com/office/drawing/2014/main" id="{8791619F-9DE1-C66A-7436-7A9BECD91BE1}"/>
              </a:ext>
            </a:extLst>
          </p:cNvPr>
          <p:cNvSpPr/>
          <p:nvPr/>
        </p:nvSpPr>
        <p:spPr>
          <a:xfrm>
            <a:off x="4338591" y="7063767"/>
            <a:ext cx="8610600" cy="4127195"/>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3">
            <a:extLst>
              <a:ext uri="{FF2B5EF4-FFF2-40B4-BE49-F238E27FC236}">
                <a16:creationId xmlns:a16="http://schemas.microsoft.com/office/drawing/2014/main" id="{85237C96-5BA3-88DE-D5B4-E3C949995539}"/>
              </a:ext>
            </a:extLst>
          </p:cNvPr>
          <p:cNvSpPr/>
          <p:nvPr/>
        </p:nvSpPr>
        <p:spPr>
          <a:xfrm>
            <a:off x="5621997" y="1779970"/>
            <a:ext cx="5496018" cy="2629845"/>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014F29D5-F782-D5BC-F295-4EA9B16685C1}"/>
              </a:ext>
            </a:extLst>
          </p:cNvPr>
          <p:cNvSpPr/>
          <p:nvPr/>
        </p:nvSpPr>
        <p:spPr>
          <a:xfrm>
            <a:off x="8105990" y="24371"/>
            <a:ext cx="2981968" cy="3947682"/>
          </a:xfrm>
          <a:custGeom>
            <a:avLst/>
            <a:gdLst/>
            <a:ahLst/>
            <a:cxnLst/>
            <a:rect l="l" t="t" r="r" b="b"/>
            <a:pathLst>
              <a:path w="3968999" h="4776695">
                <a:moveTo>
                  <a:pt x="0" y="0"/>
                </a:moveTo>
                <a:lnTo>
                  <a:pt x="3968999" y="0"/>
                </a:lnTo>
                <a:lnTo>
                  <a:pt x="3968999" y="4776695"/>
                </a:lnTo>
                <a:lnTo>
                  <a:pt x="0" y="47766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Hình tự do: Hình 14">
            <a:extLst>
              <a:ext uri="{FF2B5EF4-FFF2-40B4-BE49-F238E27FC236}">
                <a16:creationId xmlns:a16="http://schemas.microsoft.com/office/drawing/2014/main" id="{6F9FE4A4-736B-D52E-0197-2D653AE182C9}"/>
              </a:ext>
            </a:extLst>
          </p:cNvPr>
          <p:cNvSpPr>
            <a:spLocks noChangeAspect="1"/>
          </p:cNvSpPr>
          <p:nvPr/>
        </p:nvSpPr>
        <p:spPr>
          <a:xfrm>
            <a:off x="1698561" y="4711735"/>
            <a:ext cx="15161837" cy="2326052"/>
          </a:xfrm>
          <a:custGeom>
            <a:avLst/>
            <a:gdLst/>
            <a:ahLst/>
            <a:cxnLst/>
            <a:rect l="l" t="t" r="r" b="b"/>
            <a:pathLst>
              <a:path w="15161837" h="2326052">
                <a:moveTo>
                  <a:pt x="11431018" y="2035559"/>
                </a:moveTo>
                <a:cubicBezTo>
                  <a:pt x="11471716" y="2035559"/>
                  <a:pt x="11506097" y="2049592"/>
                  <a:pt x="11534165" y="2077659"/>
                </a:cubicBezTo>
                <a:cubicBezTo>
                  <a:pt x="11562231" y="2105726"/>
                  <a:pt x="11576265" y="2140108"/>
                  <a:pt x="11576265" y="2180805"/>
                </a:cubicBezTo>
                <a:cubicBezTo>
                  <a:pt x="11576265" y="2221503"/>
                  <a:pt x="11562231" y="2255885"/>
                  <a:pt x="11534165" y="2283952"/>
                </a:cubicBezTo>
                <a:cubicBezTo>
                  <a:pt x="11506097" y="2312019"/>
                  <a:pt x="11471716" y="2326052"/>
                  <a:pt x="11431018" y="2326052"/>
                </a:cubicBezTo>
                <a:cubicBezTo>
                  <a:pt x="11390320" y="2326052"/>
                  <a:pt x="11355939" y="2312019"/>
                  <a:pt x="11327872" y="2283952"/>
                </a:cubicBezTo>
                <a:cubicBezTo>
                  <a:pt x="11299805" y="2255885"/>
                  <a:pt x="11285772" y="2221503"/>
                  <a:pt x="11285772" y="2180805"/>
                </a:cubicBezTo>
                <a:cubicBezTo>
                  <a:pt x="11285772" y="2140108"/>
                  <a:pt x="11299805" y="2105726"/>
                  <a:pt x="11327872" y="2077659"/>
                </a:cubicBezTo>
                <a:cubicBezTo>
                  <a:pt x="11355939" y="2049592"/>
                  <a:pt x="11390320" y="2035559"/>
                  <a:pt x="11431018" y="2035559"/>
                </a:cubicBezTo>
                <a:close/>
                <a:moveTo>
                  <a:pt x="2220344" y="2035559"/>
                </a:moveTo>
                <a:cubicBezTo>
                  <a:pt x="2261041" y="2035559"/>
                  <a:pt x="2295423" y="2049592"/>
                  <a:pt x="2323491" y="2077659"/>
                </a:cubicBezTo>
                <a:cubicBezTo>
                  <a:pt x="2351557" y="2105726"/>
                  <a:pt x="2365591" y="2140108"/>
                  <a:pt x="2365591" y="2180805"/>
                </a:cubicBezTo>
                <a:cubicBezTo>
                  <a:pt x="2365591" y="2221503"/>
                  <a:pt x="2351557" y="2255885"/>
                  <a:pt x="2323491" y="2283952"/>
                </a:cubicBezTo>
                <a:cubicBezTo>
                  <a:pt x="2295423" y="2312019"/>
                  <a:pt x="2261041" y="2326052"/>
                  <a:pt x="2220344" y="2326052"/>
                </a:cubicBezTo>
                <a:cubicBezTo>
                  <a:pt x="2179647" y="2326052"/>
                  <a:pt x="2145265" y="2312019"/>
                  <a:pt x="2117198" y="2283952"/>
                </a:cubicBezTo>
                <a:cubicBezTo>
                  <a:pt x="2089131" y="2255885"/>
                  <a:pt x="2075097" y="2221503"/>
                  <a:pt x="2075097" y="2180805"/>
                </a:cubicBezTo>
                <a:cubicBezTo>
                  <a:pt x="2075097" y="2140108"/>
                  <a:pt x="2089131" y="2105726"/>
                  <a:pt x="2117198" y="2077659"/>
                </a:cubicBezTo>
                <a:cubicBezTo>
                  <a:pt x="2145265" y="2049592"/>
                  <a:pt x="2179647" y="2035559"/>
                  <a:pt x="2220344" y="2035559"/>
                </a:cubicBezTo>
                <a:close/>
                <a:moveTo>
                  <a:pt x="9722928" y="780964"/>
                </a:moveTo>
                <a:lnTo>
                  <a:pt x="9722928" y="1191444"/>
                </a:lnTo>
                <a:lnTo>
                  <a:pt x="10034472" y="1191444"/>
                </a:lnTo>
                <a:cubicBezTo>
                  <a:pt x="10186034" y="1191444"/>
                  <a:pt x="10261815" y="1122680"/>
                  <a:pt x="10261815" y="985151"/>
                </a:cubicBezTo>
                <a:cubicBezTo>
                  <a:pt x="10261815" y="849026"/>
                  <a:pt x="10186034" y="780964"/>
                  <a:pt x="10034472" y="780964"/>
                </a:cubicBezTo>
                <a:close/>
                <a:moveTo>
                  <a:pt x="395744" y="780964"/>
                </a:moveTo>
                <a:lnTo>
                  <a:pt x="395744" y="1088298"/>
                </a:lnTo>
                <a:lnTo>
                  <a:pt x="730443" y="1088298"/>
                </a:lnTo>
                <a:lnTo>
                  <a:pt x="730443" y="1328270"/>
                </a:lnTo>
                <a:lnTo>
                  <a:pt x="395744" y="1328270"/>
                </a:lnTo>
                <a:lnTo>
                  <a:pt x="395744" y="1656654"/>
                </a:lnTo>
                <a:lnTo>
                  <a:pt x="614667" y="1656654"/>
                </a:lnTo>
                <a:cubicBezTo>
                  <a:pt x="770439" y="1656654"/>
                  <a:pt x="886215" y="1618506"/>
                  <a:pt x="961996" y="1542210"/>
                </a:cubicBezTo>
                <a:cubicBezTo>
                  <a:pt x="1037777" y="1465914"/>
                  <a:pt x="1075668" y="1357763"/>
                  <a:pt x="1075668" y="1217757"/>
                </a:cubicBezTo>
                <a:cubicBezTo>
                  <a:pt x="1075668" y="1079154"/>
                  <a:pt x="1037777" y="971704"/>
                  <a:pt x="961996" y="895408"/>
                </a:cubicBezTo>
                <a:cubicBezTo>
                  <a:pt x="886215" y="819112"/>
                  <a:pt x="770439" y="780964"/>
                  <a:pt x="614667" y="780964"/>
                </a:cubicBezTo>
                <a:close/>
                <a:moveTo>
                  <a:pt x="11431018" y="753599"/>
                </a:moveTo>
                <a:cubicBezTo>
                  <a:pt x="11296297" y="753599"/>
                  <a:pt x="11185432" y="797004"/>
                  <a:pt x="11098424" y="883814"/>
                </a:cubicBezTo>
                <a:cubicBezTo>
                  <a:pt x="11014224" y="970624"/>
                  <a:pt x="10972123" y="1081938"/>
                  <a:pt x="10972123" y="1217757"/>
                </a:cubicBezTo>
                <a:cubicBezTo>
                  <a:pt x="10972123" y="1353575"/>
                  <a:pt x="11014224" y="1465590"/>
                  <a:pt x="11098424" y="1553804"/>
                </a:cubicBezTo>
                <a:cubicBezTo>
                  <a:pt x="11185432" y="1640614"/>
                  <a:pt x="11296297" y="1684019"/>
                  <a:pt x="11431018" y="1684019"/>
                </a:cubicBezTo>
                <a:cubicBezTo>
                  <a:pt x="11567143" y="1684019"/>
                  <a:pt x="11677306" y="1640614"/>
                  <a:pt x="11761507" y="1553804"/>
                </a:cubicBezTo>
                <a:cubicBezTo>
                  <a:pt x="11847111" y="1466994"/>
                  <a:pt x="11889914" y="1354978"/>
                  <a:pt x="11889914" y="1217757"/>
                </a:cubicBezTo>
                <a:cubicBezTo>
                  <a:pt x="11889914" y="1080535"/>
                  <a:pt x="11847111" y="969221"/>
                  <a:pt x="11761507" y="883814"/>
                </a:cubicBezTo>
                <a:cubicBezTo>
                  <a:pt x="11677306" y="797004"/>
                  <a:pt x="11567143" y="753599"/>
                  <a:pt x="11431018" y="753599"/>
                </a:cubicBezTo>
                <a:close/>
                <a:moveTo>
                  <a:pt x="7944869" y="753599"/>
                </a:moveTo>
                <a:cubicBezTo>
                  <a:pt x="7810147" y="753599"/>
                  <a:pt x="7699283" y="797102"/>
                  <a:pt x="7612275" y="884110"/>
                </a:cubicBezTo>
                <a:cubicBezTo>
                  <a:pt x="7528073" y="971118"/>
                  <a:pt x="7485973" y="1082684"/>
                  <a:pt x="7485973" y="1218809"/>
                </a:cubicBezTo>
                <a:cubicBezTo>
                  <a:pt x="7485973" y="1354934"/>
                  <a:pt x="7528073" y="1467202"/>
                  <a:pt x="7612275" y="1555613"/>
                </a:cubicBezTo>
                <a:cubicBezTo>
                  <a:pt x="7699283" y="1642621"/>
                  <a:pt x="7810147" y="1686125"/>
                  <a:pt x="7944869" y="1686125"/>
                </a:cubicBezTo>
                <a:cubicBezTo>
                  <a:pt x="8080993" y="1686125"/>
                  <a:pt x="8191156" y="1642621"/>
                  <a:pt x="8275357" y="1555613"/>
                </a:cubicBezTo>
                <a:cubicBezTo>
                  <a:pt x="8360962" y="1468605"/>
                  <a:pt x="8403764" y="1356337"/>
                  <a:pt x="8403764" y="1218809"/>
                </a:cubicBezTo>
                <a:cubicBezTo>
                  <a:pt x="8403764" y="1081281"/>
                  <a:pt x="8360962" y="969714"/>
                  <a:pt x="8275357" y="884110"/>
                </a:cubicBezTo>
                <a:cubicBezTo>
                  <a:pt x="8191156" y="797102"/>
                  <a:pt x="8080993" y="753599"/>
                  <a:pt x="7944869" y="753599"/>
                </a:cubicBezTo>
                <a:close/>
                <a:moveTo>
                  <a:pt x="2220344" y="753599"/>
                </a:moveTo>
                <a:cubicBezTo>
                  <a:pt x="2085623" y="753599"/>
                  <a:pt x="1974758" y="797004"/>
                  <a:pt x="1887750" y="883814"/>
                </a:cubicBezTo>
                <a:cubicBezTo>
                  <a:pt x="1803549" y="970624"/>
                  <a:pt x="1761449" y="1081938"/>
                  <a:pt x="1761449" y="1217757"/>
                </a:cubicBezTo>
                <a:cubicBezTo>
                  <a:pt x="1761449" y="1353575"/>
                  <a:pt x="1803549" y="1465590"/>
                  <a:pt x="1887750" y="1553804"/>
                </a:cubicBezTo>
                <a:cubicBezTo>
                  <a:pt x="1974758" y="1640614"/>
                  <a:pt x="2085623" y="1684019"/>
                  <a:pt x="2220344" y="1684019"/>
                </a:cubicBezTo>
                <a:cubicBezTo>
                  <a:pt x="2356469" y="1684019"/>
                  <a:pt x="2466632" y="1640614"/>
                  <a:pt x="2550833" y="1553804"/>
                </a:cubicBezTo>
                <a:cubicBezTo>
                  <a:pt x="2636438" y="1466994"/>
                  <a:pt x="2679240" y="1354978"/>
                  <a:pt x="2679240" y="1217757"/>
                </a:cubicBezTo>
                <a:cubicBezTo>
                  <a:pt x="2679240" y="1080535"/>
                  <a:pt x="2636438" y="969221"/>
                  <a:pt x="2550833" y="883814"/>
                </a:cubicBezTo>
                <a:cubicBezTo>
                  <a:pt x="2466632" y="797004"/>
                  <a:pt x="2356469" y="753599"/>
                  <a:pt x="2220344" y="753599"/>
                </a:cubicBezTo>
                <a:close/>
                <a:moveTo>
                  <a:pt x="9453486" y="530466"/>
                </a:moveTo>
                <a:lnTo>
                  <a:pt x="10029144" y="530466"/>
                </a:lnTo>
                <a:cubicBezTo>
                  <a:pt x="10197217" y="530466"/>
                  <a:pt x="10322922" y="571514"/>
                  <a:pt x="10406256" y="653610"/>
                </a:cubicBezTo>
                <a:cubicBezTo>
                  <a:pt x="10489591" y="735706"/>
                  <a:pt x="10531258" y="846220"/>
                  <a:pt x="10531258" y="985151"/>
                </a:cubicBezTo>
                <a:cubicBezTo>
                  <a:pt x="10531258" y="1090403"/>
                  <a:pt x="10507927" y="1179866"/>
                  <a:pt x="10461266" y="1253542"/>
                </a:cubicBezTo>
                <a:cubicBezTo>
                  <a:pt x="10414604" y="1327218"/>
                  <a:pt x="10343209" y="1379493"/>
                  <a:pt x="10247080" y="1410366"/>
                </a:cubicBezTo>
                <a:lnTo>
                  <a:pt x="10247080" y="1414576"/>
                </a:lnTo>
                <a:lnTo>
                  <a:pt x="10583884" y="1907152"/>
                </a:lnTo>
                <a:lnTo>
                  <a:pt x="10263919" y="1907152"/>
                </a:lnTo>
                <a:lnTo>
                  <a:pt x="9971321" y="1441942"/>
                </a:lnTo>
                <a:lnTo>
                  <a:pt x="9722928" y="1441942"/>
                </a:lnTo>
                <a:lnTo>
                  <a:pt x="9722928" y="1907152"/>
                </a:lnTo>
                <a:lnTo>
                  <a:pt x="9453486" y="1907152"/>
                </a:lnTo>
                <a:close/>
                <a:moveTo>
                  <a:pt x="126301" y="530466"/>
                </a:moveTo>
                <a:lnTo>
                  <a:pt x="614667" y="530466"/>
                </a:lnTo>
                <a:cubicBezTo>
                  <a:pt x="849027" y="530466"/>
                  <a:pt x="1030059" y="592915"/>
                  <a:pt x="1157764" y="717813"/>
                </a:cubicBezTo>
                <a:cubicBezTo>
                  <a:pt x="1285469" y="841308"/>
                  <a:pt x="1349321" y="1008307"/>
                  <a:pt x="1349321" y="1218809"/>
                </a:cubicBezTo>
                <a:cubicBezTo>
                  <a:pt x="1349321" y="1430715"/>
                  <a:pt x="1285469" y="1598415"/>
                  <a:pt x="1157764" y="1721910"/>
                </a:cubicBezTo>
                <a:cubicBezTo>
                  <a:pt x="1032865" y="1845405"/>
                  <a:pt x="851833" y="1907152"/>
                  <a:pt x="614667" y="1907152"/>
                </a:cubicBezTo>
                <a:lnTo>
                  <a:pt x="126301" y="1907152"/>
                </a:lnTo>
                <a:lnTo>
                  <a:pt x="126301" y="1328270"/>
                </a:lnTo>
                <a:lnTo>
                  <a:pt x="0" y="1328270"/>
                </a:lnTo>
                <a:lnTo>
                  <a:pt x="0" y="1088298"/>
                </a:lnTo>
                <a:lnTo>
                  <a:pt x="126301" y="1088298"/>
                </a:lnTo>
                <a:close/>
                <a:moveTo>
                  <a:pt x="14431393" y="503101"/>
                </a:moveTo>
                <a:cubicBezTo>
                  <a:pt x="14598391" y="503101"/>
                  <a:pt x="14742937" y="545201"/>
                  <a:pt x="14865028" y="629402"/>
                </a:cubicBezTo>
                <a:cubicBezTo>
                  <a:pt x="14988523" y="713603"/>
                  <a:pt x="15074829" y="826573"/>
                  <a:pt x="15123947" y="968311"/>
                </a:cubicBezTo>
                <a:lnTo>
                  <a:pt x="14825033" y="968311"/>
                </a:lnTo>
                <a:cubicBezTo>
                  <a:pt x="14787142" y="900950"/>
                  <a:pt x="14734165" y="848325"/>
                  <a:pt x="14666104" y="810434"/>
                </a:cubicBezTo>
                <a:cubicBezTo>
                  <a:pt x="14598041" y="772544"/>
                  <a:pt x="14519805" y="753599"/>
                  <a:pt x="14431393" y="753599"/>
                </a:cubicBezTo>
                <a:cubicBezTo>
                  <a:pt x="14296672" y="753599"/>
                  <a:pt x="14185807" y="797004"/>
                  <a:pt x="14098799" y="883814"/>
                </a:cubicBezTo>
                <a:cubicBezTo>
                  <a:pt x="14014599" y="970624"/>
                  <a:pt x="13972498" y="1081938"/>
                  <a:pt x="13972498" y="1217757"/>
                </a:cubicBezTo>
                <a:cubicBezTo>
                  <a:pt x="13972498" y="1353575"/>
                  <a:pt x="14014599" y="1465590"/>
                  <a:pt x="14098799" y="1553804"/>
                </a:cubicBezTo>
                <a:cubicBezTo>
                  <a:pt x="14185807" y="1640614"/>
                  <a:pt x="14296672" y="1684019"/>
                  <a:pt x="14431393" y="1684019"/>
                </a:cubicBezTo>
                <a:cubicBezTo>
                  <a:pt x="14540855" y="1684019"/>
                  <a:pt x="14633125" y="1659642"/>
                  <a:pt x="14708204" y="1610886"/>
                </a:cubicBezTo>
                <a:cubicBezTo>
                  <a:pt x="14783283" y="1562131"/>
                  <a:pt x="14836961" y="1493175"/>
                  <a:pt x="14869238" y="1404018"/>
                </a:cubicBezTo>
                <a:lnTo>
                  <a:pt x="14869238" y="1399841"/>
                </a:lnTo>
                <a:lnTo>
                  <a:pt x="14347192" y="1399841"/>
                </a:lnTo>
                <a:lnTo>
                  <a:pt x="14347192" y="1159868"/>
                </a:lnTo>
                <a:lnTo>
                  <a:pt x="15161837" y="1159868"/>
                </a:lnTo>
                <a:lnTo>
                  <a:pt x="15161837" y="1288275"/>
                </a:lnTo>
                <a:cubicBezTo>
                  <a:pt x="15146401" y="1479131"/>
                  <a:pt x="15070619" y="1634201"/>
                  <a:pt x="14934495" y="1753485"/>
                </a:cubicBezTo>
                <a:cubicBezTo>
                  <a:pt x="14798368" y="1874173"/>
                  <a:pt x="14630669" y="1934517"/>
                  <a:pt x="14431393" y="1934517"/>
                </a:cubicBezTo>
                <a:cubicBezTo>
                  <a:pt x="14216681" y="1934517"/>
                  <a:pt x="14041262" y="1867157"/>
                  <a:pt x="13905137" y="1732435"/>
                </a:cubicBezTo>
                <a:cubicBezTo>
                  <a:pt x="13767609" y="1597714"/>
                  <a:pt x="13698845" y="1426505"/>
                  <a:pt x="13698845" y="1218809"/>
                </a:cubicBezTo>
                <a:cubicBezTo>
                  <a:pt x="13698845" y="1011113"/>
                  <a:pt x="13767609" y="839905"/>
                  <a:pt x="13905137" y="705183"/>
                </a:cubicBezTo>
                <a:cubicBezTo>
                  <a:pt x="14041262" y="570461"/>
                  <a:pt x="14216681" y="503101"/>
                  <a:pt x="14431393" y="503101"/>
                </a:cubicBezTo>
                <a:close/>
                <a:moveTo>
                  <a:pt x="12931281" y="503101"/>
                </a:moveTo>
                <a:cubicBezTo>
                  <a:pt x="13117927" y="503101"/>
                  <a:pt x="13262122" y="554323"/>
                  <a:pt x="13363864" y="656767"/>
                </a:cubicBezTo>
                <a:cubicBezTo>
                  <a:pt x="13465608" y="759212"/>
                  <a:pt x="13516478" y="899547"/>
                  <a:pt x="13516478" y="1077772"/>
                </a:cubicBezTo>
                <a:lnTo>
                  <a:pt x="13516478" y="1907152"/>
                </a:lnTo>
                <a:lnTo>
                  <a:pt x="13247035" y="1907152"/>
                </a:lnTo>
                <a:lnTo>
                  <a:pt x="13247035" y="1077772"/>
                </a:lnTo>
                <a:cubicBezTo>
                  <a:pt x="13247035" y="972521"/>
                  <a:pt x="13220723" y="892179"/>
                  <a:pt x="13168097" y="836747"/>
                </a:cubicBezTo>
                <a:cubicBezTo>
                  <a:pt x="13115471" y="781315"/>
                  <a:pt x="13036533" y="753599"/>
                  <a:pt x="12931281" y="753599"/>
                </a:cubicBezTo>
                <a:cubicBezTo>
                  <a:pt x="12826031" y="753599"/>
                  <a:pt x="12747092" y="781315"/>
                  <a:pt x="12694466" y="836747"/>
                </a:cubicBezTo>
                <a:cubicBezTo>
                  <a:pt x="12641841" y="892179"/>
                  <a:pt x="12615528" y="972521"/>
                  <a:pt x="12615528" y="1077772"/>
                </a:cubicBezTo>
                <a:lnTo>
                  <a:pt x="12615528" y="1907152"/>
                </a:lnTo>
                <a:lnTo>
                  <a:pt x="12346084" y="1907152"/>
                </a:lnTo>
                <a:lnTo>
                  <a:pt x="12346084" y="1077772"/>
                </a:lnTo>
                <a:cubicBezTo>
                  <a:pt x="12346084" y="899547"/>
                  <a:pt x="12396957" y="759212"/>
                  <a:pt x="12498699" y="656767"/>
                </a:cubicBezTo>
                <a:cubicBezTo>
                  <a:pt x="12600442" y="554323"/>
                  <a:pt x="12744637" y="503101"/>
                  <a:pt x="12931281" y="503101"/>
                </a:cubicBezTo>
                <a:close/>
                <a:moveTo>
                  <a:pt x="11431018" y="503101"/>
                </a:moveTo>
                <a:cubicBezTo>
                  <a:pt x="11644327" y="503101"/>
                  <a:pt x="11819747" y="570461"/>
                  <a:pt x="11957274" y="705183"/>
                </a:cubicBezTo>
                <a:cubicBezTo>
                  <a:pt x="12094802" y="839905"/>
                  <a:pt x="12163567" y="1011113"/>
                  <a:pt x="12163567" y="1218809"/>
                </a:cubicBezTo>
                <a:cubicBezTo>
                  <a:pt x="12163567" y="1426505"/>
                  <a:pt x="12094802" y="1597714"/>
                  <a:pt x="11957274" y="1732435"/>
                </a:cubicBezTo>
                <a:cubicBezTo>
                  <a:pt x="11819747" y="1867157"/>
                  <a:pt x="11644327" y="1934517"/>
                  <a:pt x="11431018" y="1934517"/>
                </a:cubicBezTo>
                <a:cubicBezTo>
                  <a:pt x="11216306" y="1934517"/>
                  <a:pt x="11040887" y="1867157"/>
                  <a:pt x="10904762" y="1732435"/>
                </a:cubicBezTo>
                <a:cubicBezTo>
                  <a:pt x="10767234" y="1597714"/>
                  <a:pt x="10698470" y="1426505"/>
                  <a:pt x="10698470" y="1218809"/>
                </a:cubicBezTo>
                <a:cubicBezTo>
                  <a:pt x="10698470" y="1011113"/>
                  <a:pt x="10767234" y="839905"/>
                  <a:pt x="10904762" y="705183"/>
                </a:cubicBezTo>
                <a:cubicBezTo>
                  <a:pt x="11040887" y="570461"/>
                  <a:pt x="11216306" y="503101"/>
                  <a:pt x="11431018" y="503101"/>
                </a:cubicBezTo>
                <a:close/>
                <a:moveTo>
                  <a:pt x="5768007" y="503101"/>
                </a:moveTo>
                <a:cubicBezTo>
                  <a:pt x="5947636" y="503101"/>
                  <a:pt x="6077445" y="572566"/>
                  <a:pt x="6157435" y="711498"/>
                </a:cubicBezTo>
                <a:lnTo>
                  <a:pt x="6161646" y="711498"/>
                </a:lnTo>
                <a:cubicBezTo>
                  <a:pt x="6238830" y="572566"/>
                  <a:pt x="6368641" y="503101"/>
                  <a:pt x="6551075" y="503101"/>
                </a:cubicBezTo>
                <a:cubicBezTo>
                  <a:pt x="6622647" y="503101"/>
                  <a:pt x="6687902" y="514327"/>
                  <a:pt x="6746843" y="536781"/>
                </a:cubicBezTo>
                <a:cubicBezTo>
                  <a:pt x="6805783" y="559235"/>
                  <a:pt x="6856303" y="592213"/>
                  <a:pt x="6898405" y="635717"/>
                </a:cubicBezTo>
                <a:cubicBezTo>
                  <a:pt x="6940505" y="679221"/>
                  <a:pt x="6973133" y="733250"/>
                  <a:pt x="6996288" y="797804"/>
                </a:cubicBezTo>
                <a:cubicBezTo>
                  <a:pt x="7019443" y="862358"/>
                  <a:pt x="7031021" y="936736"/>
                  <a:pt x="7031021" y="1020937"/>
                </a:cubicBezTo>
                <a:lnTo>
                  <a:pt x="7031021" y="1907152"/>
                </a:lnTo>
                <a:lnTo>
                  <a:pt x="6761577" y="1907152"/>
                </a:lnTo>
                <a:lnTo>
                  <a:pt x="6761577" y="1020937"/>
                </a:lnTo>
                <a:cubicBezTo>
                  <a:pt x="6761577" y="931122"/>
                  <a:pt x="6740528" y="864112"/>
                  <a:pt x="6698427" y="819907"/>
                </a:cubicBezTo>
                <a:cubicBezTo>
                  <a:pt x="6656327" y="775701"/>
                  <a:pt x="6599492" y="753599"/>
                  <a:pt x="6527920" y="753599"/>
                </a:cubicBezTo>
                <a:cubicBezTo>
                  <a:pt x="6456350" y="753599"/>
                  <a:pt x="6399514" y="775701"/>
                  <a:pt x="6357413" y="819907"/>
                </a:cubicBezTo>
                <a:cubicBezTo>
                  <a:pt x="6315314" y="864112"/>
                  <a:pt x="6294263" y="931122"/>
                  <a:pt x="6294263" y="1020937"/>
                </a:cubicBezTo>
                <a:lnTo>
                  <a:pt x="6294263" y="1907152"/>
                </a:lnTo>
                <a:lnTo>
                  <a:pt x="6024820" y="1907152"/>
                </a:lnTo>
                <a:lnTo>
                  <a:pt x="6024820" y="1020937"/>
                </a:lnTo>
                <a:cubicBezTo>
                  <a:pt x="6024820" y="931122"/>
                  <a:pt x="6003769" y="864112"/>
                  <a:pt x="5961669" y="819907"/>
                </a:cubicBezTo>
                <a:cubicBezTo>
                  <a:pt x="5919569" y="775701"/>
                  <a:pt x="5862733" y="753599"/>
                  <a:pt x="5791162" y="753599"/>
                </a:cubicBezTo>
                <a:cubicBezTo>
                  <a:pt x="5719591" y="753599"/>
                  <a:pt x="5662755" y="775701"/>
                  <a:pt x="5620654" y="819907"/>
                </a:cubicBezTo>
                <a:cubicBezTo>
                  <a:pt x="5578555" y="864112"/>
                  <a:pt x="5557505" y="931122"/>
                  <a:pt x="5557505" y="1020937"/>
                </a:cubicBezTo>
                <a:lnTo>
                  <a:pt x="5557505" y="1907152"/>
                </a:lnTo>
                <a:lnTo>
                  <a:pt x="5288061" y="1907152"/>
                </a:lnTo>
                <a:lnTo>
                  <a:pt x="5288061" y="1020937"/>
                </a:lnTo>
                <a:cubicBezTo>
                  <a:pt x="5288061" y="936736"/>
                  <a:pt x="5299639" y="862358"/>
                  <a:pt x="5322794" y="797804"/>
                </a:cubicBezTo>
                <a:cubicBezTo>
                  <a:pt x="5345949" y="733250"/>
                  <a:pt x="5378577" y="679221"/>
                  <a:pt x="5420677" y="635717"/>
                </a:cubicBezTo>
                <a:cubicBezTo>
                  <a:pt x="5462777" y="592213"/>
                  <a:pt x="5513298" y="559235"/>
                  <a:pt x="5572239" y="536781"/>
                </a:cubicBezTo>
                <a:cubicBezTo>
                  <a:pt x="5631180" y="514327"/>
                  <a:pt x="5696436" y="503101"/>
                  <a:pt x="5768007" y="503101"/>
                </a:cubicBezTo>
                <a:close/>
                <a:moveTo>
                  <a:pt x="3830069" y="503101"/>
                </a:moveTo>
                <a:cubicBezTo>
                  <a:pt x="4006891" y="503101"/>
                  <a:pt x="4159857" y="551516"/>
                  <a:pt x="4288964" y="648347"/>
                </a:cubicBezTo>
                <a:cubicBezTo>
                  <a:pt x="4415267" y="740968"/>
                  <a:pt x="4498765" y="867972"/>
                  <a:pt x="4539462" y="1029357"/>
                </a:cubicBezTo>
                <a:lnTo>
                  <a:pt x="4255284" y="1029357"/>
                </a:lnTo>
                <a:cubicBezTo>
                  <a:pt x="4221604" y="945156"/>
                  <a:pt x="4167575" y="878146"/>
                  <a:pt x="4093198" y="828327"/>
                </a:cubicBezTo>
                <a:cubicBezTo>
                  <a:pt x="4018820" y="778508"/>
                  <a:pt x="3931110" y="753599"/>
                  <a:pt x="3830069" y="753599"/>
                </a:cubicBezTo>
                <a:cubicBezTo>
                  <a:pt x="3695347" y="753599"/>
                  <a:pt x="3584484" y="797004"/>
                  <a:pt x="3497476" y="883814"/>
                </a:cubicBezTo>
                <a:cubicBezTo>
                  <a:pt x="3413275" y="970624"/>
                  <a:pt x="3371173" y="1081938"/>
                  <a:pt x="3371173" y="1217757"/>
                </a:cubicBezTo>
                <a:cubicBezTo>
                  <a:pt x="3371173" y="1353575"/>
                  <a:pt x="3413275" y="1465590"/>
                  <a:pt x="3497476" y="1553804"/>
                </a:cubicBezTo>
                <a:cubicBezTo>
                  <a:pt x="3584484" y="1640614"/>
                  <a:pt x="3695347" y="1684019"/>
                  <a:pt x="3830069" y="1684019"/>
                </a:cubicBezTo>
                <a:cubicBezTo>
                  <a:pt x="3931110" y="1684019"/>
                  <a:pt x="4018820" y="1658759"/>
                  <a:pt x="4093198" y="1608239"/>
                </a:cubicBezTo>
                <a:cubicBezTo>
                  <a:pt x="4167575" y="1557718"/>
                  <a:pt x="4221604" y="1490357"/>
                  <a:pt x="4255284" y="1406156"/>
                </a:cubicBezTo>
                <a:lnTo>
                  <a:pt x="4539462" y="1406156"/>
                </a:lnTo>
                <a:cubicBezTo>
                  <a:pt x="4498765" y="1566138"/>
                  <a:pt x="4415267" y="1694139"/>
                  <a:pt x="4288964" y="1790159"/>
                </a:cubicBezTo>
                <a:cubicBezTo>
                  <a:pt x="4159857" y="1886398"/>
                  <a:pt x="4006891" y="1934517"/>
                  <a:pt x="3830069" y="1934517"/>
                </a:cubicBezTo>
                <a:cubicBezTo>
                  <a:pt x="3615357" y="1934517"/>
                  <a:pt x="3439938" y="1867157"/>
                  <a:pt x="3303813" y="1732435"/>
                </a:cubicBezTo>
                <a:cubicBezTo>
                  <a:pt x="3166285" y="1597714"/>
                  <a:pt x="3097521" y="1426505"/>
                  <a:pt x="3097521" y="1218809"/>
                </a:cubicBezTo>
                <a:cubicBezTo>
                  <a:pt x="3097521" y="1011113"/>
                  <a:pt x="3166285" y="839905"/>
                  <a:pt x="3303813" y="705183"/>
                </a:cubicBezTo>
                <a:cubicBezTo>
                  <a:pt x="3439938" y="570461"/>
                  <a:pt x="3615357" y="503101"/>
                  <a:pt x="3830069" y="503101"/>
                </a:cubicBezTo>
                <a:close/>
                <a:moveTo>
                  <a:pt x="2220344" y="503101"/>
                </a:moveTo>
                <a:cubicBezTo>
                  <a:pt x="2433653" y="503101"/>
                  <a:pt x="2609072" y="570461"/>
                  <a:pt x="2746601" y="705183"/>
                </a:cubicBezTo>
                <a:cubicBezTo>
                  <a:pt x="2884129" y="839905"/>
                  <a:pt x="2952894" y="1011113"/>
                  <a:pt x="2952894" y="1218809"/>
                </a:cubicBezTo>
                <a:cubicBezTo>
                  <a:pt x="2952894" y="1426505"/>
                  <a:pt x="2884129" y="1597714"/>
                  <a:pt x="2746601" y="1732435"/>
                </a:cubicBezTo>
                <a:cubicBezTo>
                  <a:pt x="2609072" y="1867157"/>
                  <a:pt x="2433653" y="1934517"/>
                  <a:pt x="2220344" y="1934517"/>
                </a:cubicBezTo>
                <a:cubicBezTo>
                  <a:pt x="2005632" y="1934517"/>
                  <a:pt x="1830213" y="1867157"/>
                  <a:pt x="1694088" y="1732435"/>
                </a:cubicBezTo>
                <a:cubicBezTo>
                  <a:pt x="1556560" y="1597714"/>
                  <a:pt x="1487795" y="1426505"/>
                  <a:pt x="1487795" y="1218809"/>
                </a:cubicBezTo>
                <a:cubicBezTo>
                  <a:pt x="1487795" y="1011113"/>
                  <a:pt x="1556560" y="839905"/>
                  <a:pt x="1694088" y="705183"/>
                </a:cubicBezTo>
                <a:cubicBezTo>
                  <a:pt x="1830213" y="570461"/>
                  <a:pt x="2005632" y="503101"/>
                  <a:pt x="2220344" y="503101"/>
                </a:cubicBezTo>
                <a:close/>
                <a:moveTo>
                  <a:pt x="8283778" y="383114"/>
                </a:moveTo>
                <a:lnTo>
                  <a:pt x="8485860" y="383114"/>
                </a:lnTo>
                <a:cubicBezTo>
                  <a:pt x="8508314" y="477139"/>
                  <a:pt x="8486562" y="556428"/>
                  <a:pt x="8420604" y="620982"/>
                </a:cubicBezTo>
                <a:cubicBezTo>
                  <a:pt x="8409377" y="629402"/>
                  <a:pt x="8399554" y="635016"/>
                  <a:pt x="8391134" y="637822"/>
                </a:cubicBezTo>
                <a:cubicBezTo>
                  <a:pt x="8417798" y="658872"/>
                  <a:pt x="8444461" y="681326"/>
                  <a:pt x="8471125" y="705183"/>
                </a:cubicBezTo>
                <a:cubicBezTo>
                  <a:pt x="8608653" y="839905"/>
                  <a:pt x="8677417" y="1011113"/>
                  <a:pt x="8677417" y="1218809"/>
                </a:cubicBezTo>
                <a:cubicBezTo>
                  <a:pt x="8677417" y="1426505"/>
                  <a:pt x="8608653" y="1597714"/>
                  <a:pt x="8471125" y="1732435"/>
                </a:cubicBezTo>
                <a:cubicBezTo>
                  <a:pt x="8333597" y="1867157"/>
                  <a:pt x="8158178" y="1934517"/>
                  <a:pt x="7944869" y="1934517"/>
                </a:cubicBezTo>
                <a:cubicBezTo>
                  <a:pt x="7730156" y="1934517"/>
                  <a:pt x="7554737" y="1867157"/>
                  <a:pt x="7418613" y="1732435"/>
                </a:cubicBezTo>
                <a:cubicBezTo>
                  <a:pt x="7281085" y="1597714"/>
                  <a:pt x="7212321" y="1426505"/>
                  <a:pt x="7212321" y="1218809"/>
                </a:cubicBezTo>
                <a:cubicBezTo>
                  <a:pt x="7212321" y="1011113"/>
                  <a:pt x="7281085" y="839905"/>
                  <a:pt x="7418613" y="705183"/>
                </a:cubicBezTo>
                <a:cubicBezTo>
                  <a:pt x="7554737" y="570461"/>
                  <a:pt x="7730156" y="503101"/>
                  <a:pt x="7944869" y="503101"/>
                </a:cubicBezTo>
                <a:cubicBezTo>
                  <a:pt x="8024859" y="503101"/>
                  <a:pt x="8098535" y="512222"/>
                  <a:pt x="8165897" y="530466"/>
                </a:cubicBezTo>
                <a:cubicBezTo>
                  <a:pt x="8248694" y="533273"/>
                  <a:pt x="8287988" y="484155"/>
                  <a:pt x="8283778" y="383114"/>
                </a:cubicBezTo>
                <a:close/>
                <a:moveTo>
                  <a:pt x="11302612" y="75780"/>
                </a:moveTo>
                <a:lnTo>
                  <a:pt x="11559425" y="75780"/>
                </a:lnTo>
                <a:lnTo>
                  <a:pt x="11801502" y="406269"/>
                </a:lnTo>
                <a:lnTo>
                  <a:pt x="11588896" y="406269"/>
                </a:lnTo>
                <a:lnTo>
                  <a:pt x="11433124" y="214712"/>
                </a:lnTo>
                <a:lnTo>
                  <a:pt x="11428913" y="214712"/>
                </a:lnTo>
                <a:lnTo>
                  <a:pt x="11273142" y="406269"/>
                </a:lnTo>
                <a:lnTo>
                  <a:pt x="11060534" y="406269"/>
                </a:lnTo>
                <a:close/>
                <a:moveTo>
                  <a:pt x="7946973" y="0"/>
                </a:moveTo>
                <a:cubicBezTo>
                  <a:pt x="7975041" y="0"/>
                  <a:pt x="8002055" y="4911"/>
                  <a:pt x="8028017" y="14735"/>
                </a:cubicBezTo>
                <a:cubicBezTo>
                  <a:pt x="8053979" y="24558"/>
                  <a:pt x="8076784" y="37890"/>
                  <a:pt x="8096430" y="54730"/>
                </a:cubicBezTo>
                <a:cubicBezTo>
                  <a:pt x="8116077" y="71570"/>
                  <a:pt x="8131865" y="91568"/>
                  <a:pt x="8143793" y="114723"/>
                </a:cubicBezTo>
                <a:cubicBezTo>
                  <a:pt x="8155722" y="137879"/>
                  <a:pt x="8161686" y="163490"/>
                  <a:pt x="8161686" y="191557"/>
                </a:cubicBezTo>
                <a:cubicBezTo>
                  <a:pt x="8161686" y="240674"/>
                  <a:pt x="8151161" y="275758"/>
                  <a:pt x="8130111" y="296808"/>
                </a:cubicBezTo>
                <a:cubicBezTo>
                  <a:pt x="8109061" y="317858"/>
                  <a:pt x="8087309" y="334698"/>
                  <a:pt x="8064855" y="347329"/>
                </a:cubicBezTo>
                <a:lnTo>
                  <a:pt x="8066960" y="347329"/>
                </a:lnTo>
                <a:cubicBezTo>
                  <a:pt x="8052927" y="355749"/>
                  <a:pt x="8040998" y="364169"/>
                  <a:pt x="8031175" y="372589"/>
                </a:cubicBezTo>
                <a:cubicBezTo>
                  <a:pt x="8021351" y="381009"/>
                  <a:pt x="8015737" y="391534"/>
                  <a:pt x="8014334" y="404164"/>
                </a:cubicBezTo>
                <a:lnTo>
                  <a:pt x="7856457" y="404164"/>
                </a:lnTo>
                <a:cubicBezTo>
                  <a:pt x="7856457" y="359257"/>
                  <a:pt x="7866281" y="326629"/>
                  <a:pt x="7885928" y="306281"/>
                </a:cubicBezTo>
                <a:cubicBezTo>
                  <a:pt x="7905575" y="285932"/>
                  <a:pt x="7926625" y="268741"/>
                  <a:pt x="7949079" y="254708"/>
                </a:cubicBezTo>
                <a:lnTo>
                  <a:pt x="7949079" y="256813"/>
                </a:lnTo>
                <a:cubicBezTo>
                  <a:pt x="7963112" y="246989"/>
                  <a:pt x="7975041" y="237516"/>
                  <a:pt x="7984864" y="228395"/>
                </a:cubicBezTo>
                <a:cubicBezTo>
                  <a:pt x="7994687" y="219273"/>
                  <a:pt x="7999599" y="206994"/>
                  <a:pt x="7999599" y="191557"/>
                </a:cubicBezTo>
                <a:cubicBezTo>
                  <a:pt x="7999599" y="159280"/>
                  <a:pt x="7981356" y="143141"/>
                  <a:pt x="7944869" y="143141"/>
                </a:cubicBezTo>
                <a:cubicBezTo>
                  <a:pt x="7928029" y="143141"/>
                  <a:pt x="7914345" y="149807"/>
                  <a:pt x="7903821" y="163139"/>
                </a:cubicBezTo>
                <a:cubicBezTo>
                  <a:pt x="7893295" y="176471"/>
                  <a:pt x="7888033" y="195767"/>
                  <a:pt x="7888033" y="221027"/>
                </a:cubicBezTo>
                <a:lnTo>
                  <a:pt x="7736471" y="221027"/>
                </a:lnTo>
                <a:lnTo>
                  <a:pt x="7736471" y="191557"/>
                </a:lnTo>
                <a:cubicBezTo>
                  <a:pt x="7736471" y="164893"/>
                  <a:pt x="7742085" y="139984"/>
                  <a:pt x="7753311" y="116829"/>
                </a:cubicBezTo>
                <a:cubicBezTo>
                  <a:pt x="7764539" y="93673"/>
                  <a:pt x="7779975" y="73325"/>
                  <a:pt x="7799621" y="55783"/>
                </a:cubicBezTo>
                <a:cubicBezTo>
                  <a:pt x="7819269" y="38241"/>
                  <a:pt x="7841722" y="24558"/>
                  <a:pt x="7866983" y="14735"/>
                </a:cubicBezTo>
                <a:cubicBezTo>
                  <a:pt x="7892243" y="4911"/>
                  <a:pt x="7918907" y="0"/>
                  <a:pt x="7946973" y="0"/>
                </a:cubicBezTo>
                <a:close/>
              </a:path>
            </a:pathLst>
          </a:custGeom>
          <a:solidFill>
            <a:srgbClr val="FF00FF"/>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600" b="1" cap="none" spc="0">
              <a:ln w="0"/>
              <a:solidFill>
                <a:srgbClr val="FF00FF"/>
              </a:solidFill>
              <a:effectLst>
                <a:outerShdw blurRad="38100" dist="19050" dir="2700000" algn="tl" rotWithShape="0">
                  <a:schemeClr val="dk1">
                    <a:alpha val="40000"/>
                  </a:schemeClr>
                </a:outerShdw>
              </a:effectLst>
              <a:latin typeface="#9Slide03 AllRoundGothic" panose="020B0703020202020104" pitchFamily="34" charset="-93"/>
            </a:endParaRPr>
          </a:p>
        </p:txBody>
      </p:sp>
    </p:spTree>
    <p:extLst>
      <p:ext uri="{BB962C8B-B14F-4D97-AF65-F5344CB8AC3E}">
        <p14:creationId xmlns:p14="http://schemas.microsoft.com/office/powerpoint/2010/main" val="2494622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369EA724-25DF-A541-2DA9-62D9D824C2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0" y="0"/>
            <a:ext cx="18289206" cy="10287000"/>
          </a:xfrm>
          <a:prstGeom prst="rect">
            <a:avLst/>
          </a:prstGeom>
        </p:spPr>
      </p:pic>
      <p:sp>
        <p:nvSpPr>
          <p:cNvPr id="6" name="Hình chữ nhật 5">
            <a:extLst>
              <a:ext uri="{FF2B5EF4-FFF2-40B4-BE49-F238E27FC236}">
                <a16:creationId xmlns:a16="http://schemas.microsoft.com/office/drawing/2014/main" id="{53B29509-E9F6-2D7E-77FA-A3256F07E7B3}"/>
              </a:ext>
            </a:extLst>
          </p:cNvPr>
          <p:cNvSpPr/>
          <p:nvPr/>
        </p:nvSpPr>
        <p:spPr>
          <a:xfrm>
            <a:off x="5105400" y="1333500"/>
            <a:ext cx="7289176" cy="1200329"/>
          </a:xfrm>
          <a:prstGeom prst="rect">
            <a:avLst/>
          </a:prstGeom>
          <a:noFill/>
        </p:spPr>
        <p:txBody>
          <a:bodyPr wrap="none" lIns="91440" tIns="45720" rIns="91440" bIns="45720">
            <a:spAutoFit/>
          </a:bodyPr>
          <a:lstStyle/>
          <a:p>
            <a:pPr algn="ctr"/>
            <a:r>
              <a:rPr lang="vi-VN" sz="3600" b="1" cap="none" spc="0">
                <a:ln w="0"/>
                <a:solidFill>
                  <a:srgbClr val="0070C0"/>
                </a:solidFill>
                <a:effectLst>
                  <a:outerShdw blurRad="38100" dist="19050" dir="2700000" algn="tl" rotWithShape="0">
                    <a:schemeClr val="dk1">
                      <a:alpha val="40000"/>
                    </a:schemeClr>
                  </a:outerShdw>
                </a:effectLst>
              </a:rPr>
              <a:t>Sinh hoạt câu lạc bộ đọc sách</a:t>
            </a:r>
          </a:p>
          <a:p>
            <a:pPr algn="ctr"/>
            <a:r>
              <a:rPr lang="vi-VN" sz="3600" b="1">
                <a:ln w="0"/>
                <a:solidFill>
                  <a:srgbClr val="0070C0"/>
                </a:solidFill>
                <a:effectLst>
                  <a:outerShdw blurRad="38100" dist="19050" dir="2700000" algn="tl" rotWithShape="0">
                    <a:schemeClr val="dk1">
                      <a:alpha val="40000"/>
                    </a:schemeClr>
                  </a:outerShdw>
                </a:effectLst>
              </a:rPr>
              <a:t>Chủ điểm </a:t>
            </a:r>
            <a:r>
              <a:rPr lang="vi-VN" sz="3600" b="1" i="1">
                <a:ln w="0"/>
                <a:solidFill>
                  <a:srgbClr val="0070C0"/>
                </a:solidFill>
                <a:effectLst>
                  <a:outerShdw blurRad="38100" dist="19050" dir="2700000" algn="tl" rotWithShape="0">
                    <a:schemeClr val="dk1">
                      <a:alpha val="40000"/>
                    </a:schemeClr>
                  </a:outerShdw>
                </a:effectLst>
              </a:rPr>
              <a:t>Tuổi nhỏ làm việc nhỏ</a:t>
            </a:r>
            <a:endParaRPr lang="vi-VN" sz="3600" b="1" cap="none" spc="0">
              <a:ln w="0"/>
              <a:solidFill>
                <a:srgbClr val="0070C0"/>
              </a:solidFill>
              <a:effectLst>
                <a:outerShdw blurRad="38100" dist="19050" dir="2700000" algn="tl" rotWithShape="0">
                  <a:schemeClr val="dk1">
                    <a:alpha val="40000"/>
                  </a:schemeClr>
                </a:outerShdw>
              </a:effectLst>
            </a:endParaRPr>
          </a:p>
        </p:txBody>
      </p:sp>
      <p:grpSp>
        <p:nvGrpSpPr>
          <p:cNvPr id="10" name="Nhóm 9">
            <a:extLst>
              <a:ext uri="{FF2B5EF4-FFF2-40B4-BE49-F238E27FC236}">
                <a16:creationId xmlns:a16="http://schemas.microsoft.com/office/drawing/2014/main" id="{AEE4F208-1813-8937-1B2D-3F273C77FE1C}"/>
              </a:ext>
            </a:extLst>
          </p:cNvPr>
          <p:cNvGrpSpPr/>
          <p:nvPr/>
        </p:nvGrpSpPr>
        <p:grpSpPr>
          <a:xfrm>
            <a:off x="5244125" y="2520479"/>
            <a:ext cx="2605078" cy="2191753"/>
            <a:chOff x="5486400" y="2515782"/>
            <a:chExt cx="2605078" cy="2191753"/>
          </a:xfrm>
        </p:grpSpPr>
        <p:sp>
          <p:nvSpPr>
            <p:cNvPr id="8" name="Freeform 4">
              <a:extLst>
                <a:ext uri="{FF2B5EF4-FFF2-40B4-BE49-F238E27FC236}">
                  <a16:creationId xmlns:a16="http://schemas.microsoft.com/office/drawing/2014/main" id="{75C9A398-99FD-7119-85B4-AB6646B07BE8}"/>
                </a:ext>
              </a:extLst>
            </p:cNvPr>
            <p:cNvSpPr/>
            <p:nvPr/>
          </p:nvSpPr>
          <p:spPr>
            <a:xfrm flipH="1">
              <a:off x="5486400" y="2515782"/>
              <a:ext cx="2605078" cy="2191753"/>
            </a:xfrm>
            <a:custGeom>
              <a:avLst/>
              <a:gdLst/>
              <a:ahLst/>
              <a:cxnLst/>
              <a:rect l="l" t="t" r="r" b="b"/>
              <a:pathLst>
                <a:path w="5516975" h="5802252">
                  <a:moveTo>
                    <a:pt x="0" y="0"/>
                  </a:moveTo>
                  <a:lnTo>
                    <a:pt x="5516974" y="0"/>
                  </a:lnTo>
                  <a:lnTo>
                    <a:pt x="5516974" y="5802252"/>
                  </a:lnTo>
                  <a:lnTo>
                    <a:pt x="0" y="5802252"/>
                  </a:lnTo>
                  <a:lnTo>
                    <a:pt x="0" y="0"/>
                  </a:lnTo>
                  <a:close/>
                </a:path>
              </a:pathLst>
            </a:custGeom>
            <a:blipFill>
              <a:blip r:embed="rId4"/>
              <a:stretch>
                <a:fillRect/>
              </a:stretch>
            </a:blipFill>
          </p:spPr>
          <p:txBody>
            <a:bodyPr/>
            <a:lstStyle/>
            <a:p>
              <a:endParaRPr lang="en-US"/>
            </a:p>
          </p:txBody>
        </p:sp>
        <p:sp>
          <p:nvSpPr>
            <p:cNvPr id="9" name="Hình chữ nhật 8">
              <a:extLst>
                <a:ext uri="{FF2B5EF4-FFF2-40B4-BE49-F238E27FC236}">
                  <a16:creationId xmlns:a16="http://schemas.microsoft.com/office/drawing/2014/main" id="{B5EB5A9A-5CD3-C52F-1E4C-3E6FFBAD34C1}"/>
                </a:ext>
              </a:extLst>
            </p:cNvPr>
            <p:cNvSpPr/>
            <p:nvPr/>
          </p:nvSpPr>
          <p:spPr>
            <a:xfrm>
              <a:off x="5938154" y="3867329"/>
              <a:ext cx="2098223" cy="830997"/>
            </a:xfrm>
            <a:prstGeom prst="rect">
              <a:avLst/>
            </a:prstGeom>
            <a:noFill/>
          </p:spPr>
          <p:txBody>
            <a:bodyPr wrap="square" lIns="91440" tIns="45720" rIns="91440" bIns="45720">
              <a:spAutoFit/>
            </a:bodyPr>
            <a:lstStyle/>
            <a:p>
              <a:pPr algn="ctr"/>
              <a:r>
                <a:rPr lang="vi-VN" sz="2400" b="1" cap="none" spc="0">
                  <a:ln w="0"/>
                  <a:solidFill>
                    <a:schemeClr val="tx1"/>
                  </a:solidFill>
                  <a:effectLst>
                    <a:outerShdw blurRad="38100" dist="19050" dir="2700000" algn="tl" rotWithShape="0">
                      <a:schemeClr val="dk1">
                        <a:alpha val="40000"/>
                      </a:schemeClr>
                    </a:outerShdw>
                  </a:effectLst>
                </a:rPr>
                <a:t>THIẾU NHI VƯỢT KHÓ</a:t>
              </a:r>
            </a:p>
          </p:txBody>
        </p:sp>
      </p:grpSp>
      <p:grpSp>
        <p:nvGrpSpPr>
          <p:cNvPr id="11" name="Nhóm 10">
            <a:extLst>
              <a:ext uri="{FF2B5EF4-FFF2-40B4-BE49-F238E27FC236}">
                <a16:creationId xmlns:a16="http://schemas.microsoft.com/office/drawing/2014/main" id="{4731E627-17A4-8817-453A-869B452E361D}"/>
              </a:ext>
            </a:extLst>
          </p:cNvPr>
          <p:cNvGrpSpPr/>
          <p:nvPr/>
        </p:nvGrpSpPr>
        <p:grpSpPr>
          <a:xfrm flipH="1">
            <a:off x="9789498" y="2443097"/>
            <a:ext cx="2605078" cy="2191753"/>
            <a:chOff x="5486400" y="2515782"/>
            <a:chExt cx="2605078" cy="2191753"/>
          </a:xfrm>
        </p:grpSpPr>
        <p:sp>
          <p:nvSpPr>
            <p:cNvPr id="12" name="Freeform 4">
              <a:extLst>
                <a:ext uri="{FF2B5EF4-FFF2-40B4-BE49-F238E27FC236}">
                  <a16:creationId xmlns:a16="http://schemas.microsoft.com/office/drawing/2014/main" id="{F9B12B52-F22E-7D37-32C8-C130E050F7AC}"/>
                </a:ext>
              </a:extLst>
            </p:cNvPr>
            <p:cNvSpPr/>
            <p:nvPr/>
          </p:nvSpPr>
          <p:spPr>
            <a:xfrm flipH="1">
              <a:off x="5486400" y="2515782"/>
              <a:ext cx="2605078" cy="2191753"/>
            </a:xfrm>
            <a:custGeom>
              <a:avLst/>
              <a:gdLst/>
              <a:ahLst/>
              <a:cxnLst/>
              <a:rect l="l" t="t" r="r" b="b"/>
              <a:pathLst>
                <a:path w="5516975" h="5802252">
                  <a:moveTo>
                    <a:pt x="0" y="0"/>
                  </a:moveTo>
                  <a:lnTo>
                    <a:pt x="5516974" y="0"/>
                  </a:lnTo>
                  <a:lnTo>
                    <a:pt x="5516974" y="5802252"/>
                  </a:lnTo>
                  <a:lnTo>
                    <a:pt x="0" y="5802252"/>
                  </a:lnTo>
                  <a:lnTo>
                    <a:pt x="0" y="0"/>
                  </a:lnTo>
                  <a:close/>
                </a:path>
              </a:pathLst>
            </a:custGeom>
            <a:blipFill>
              <a:blip r:embed="rId4"/>
              <a:stretch>
                <a:fillRect/>
              </a:stretch>
            </a:blipFill>
          </p:spPr>
          <p:txBody>
            <a:bodyPr/>
            <a:lstStyle/>
            <a:p>
              <a:endParaRPr lang="en-US"/>
            </a:p>
          </p:txBody>
        </p:sp>
        <p:sp>
          <p:nvSpPr>
            <p:cNvPr id="13" name="Hình chữ nhật 12">
              <a:extLst>
                <a:ext uri="{FF2B5EF4-FFF2-40B4-BE49-F238E27FC236}">
                  <a16:creationId xmlns:a16="http://schemas.microsoft.com/office/drawing/2014/main" id="{0C5FB74D-87C8-7947-6974-65F902FBF5E8}"/>
                </a:ext>
              </a:extLst>
            </p:cNvPr>
            <p:cNvSpPr/>
            <p:nvPr/>
          </p:nvSpPr>
          <p:spPr>
            <a:xfrm>
              <a:off x="5938154" y="3867329"/>
              <a:ext cx="2098223" cy="830997"/>
            </a:xfrm>
            <a:prstGeom prst="rect">
              <a:avLst/>
            </a:prstGeom>
            <a:noFill/>
          </p:spPr>
          <p:txBody>
            <a:bodyPr wrap="square" lIns="91440" tIns="45720" rIns="91440" bIns="45720">
              <a:spAutoFit/>
            </a:bodyPr>
            <a:lstStyle/>
            <a:p>
              <a:pPr algn="ctr"/>
              <a:r>
                <a:rPr lang="vi-VN" sz="2400" b="1" cap="none" spc="0">
                  <a:ln w="0"/>
                  <a:solidFill>
                    <a:schemeClr val="tx1"/>
                  </a:solidFill>
                  <a:effectLst>
                    <a:outerShdw blurRad="38100" dist="19050" dir="2700000" algn="tl" rotWithShape="0">
                      <a:schemeClr val="dk1">
                        <a:alpha val="40000"/>
                      </a:schemeClr>
                    </a:outerShdw>
                  </a:effectLst>
                </a:rPr>
                <a:t>THIẾU NHI DŨNG CẢM</a:t>
              </a:r>
            </a:p>
          </p:txBody>
        </p:sp>
      </p:grpSp>
      <p:grpSp>
        <p:nvGrpSpPr>
          <p:cNvPr id="14" name="Nhóm 13">
            <a:extLst>
              <a:ext uri="{FF2B5EF4-FFF2-40B4-BE49-F238E27FC236}">
                <a16:creationId xmlns:a16="http://schemas.microsoft.com/office/drawing/2014/main" id="{3B91FF54-7BDE-D6EA-EC82-46DBED8FA200}"/>
              </a:ext>
            </a:extLst>
          </p:cNvPr>
          <p:cNvGrpSpPr/>
          <p:nvPr/>
        </p:nvGrpSpPr>
        <p:grpSpPr>
          <a:xfrm flipH="1">
            <a:off x="7315200" y="3867329"/>
            <a:ext cx="2605078" cy="2191753"/>
            <a:chOff x="5486400" y="2515782"/>
            <a:chExt cx="2605078" cy="2191753"/>
          </a:xfrm>
        </p:grpSpPr>
        <p:sp>
          <p:nvSpPr>
            <p:cNvPr id="15" name="Freeform 4">
              <a:extLst>
                <a:ext uri="{FF2B5EF4-FFF2-40B4-BE49-F238E27FC236}">
                  <a16:creationId xmlns:a16="http://schemas.microsoft.com/office/drawing/2014/main" id="{29792303-6E3D-2E76-39B4-9B75DFA379DE}"/>
                </a:ext>
              </a:extLst>
            </p:cNvPr>
            <p:cNvSpPr/>
            <p:nvPr/>
          </p:nvSpPr>
          <p:spPr>
            <a:xfrm flipH="1">
              <a:off x="5486400" y="2515782"/>
              <a:ext cx="2605078" cy="2191753"/>
            </a:xfrm>
            <a:custGeom>
              <a:avLst/>
              <a:gdLst/>
              <a:ahLst/>
              <a:cxnLst/>
              <a:rect l="l" t="t" r="r" b="b"/>
              <a:pathLst>
                <a:path w="5516975" h="5802252">
                  <a:moveTo>
                    <a:pt x="0" y="0"/>
                  </a:moveTo>
                  <a:lnTo>
                    <a:pt x="5516974" y="0"/>
                  </a:lnTo>
                  <a:lnTo>
                    <a:pt x="5516974" y="5802252"/>
                  </a:lnTo>
                  <a:lnTo>
                    <a:pt x="0" y="5802252"/>
                  </a:lnTo>
                  <a:lnTo>
                    <a:pt x="0" y="0"/>
                  </a:lnTo>
                  <a:close/>
                </a:path>
              </a:pathLst>
            </a:custGeom>
            <a:blipFill>
              <a:blip r:embed="rId4"/>
              <a:stretch>
                <a:fillRect/>
              </a:stretch>
            </a:blipFill>
          </p:spPr>
          <p:txBody>
            <a:bodyPr/>
            <a:lstStyle/>
            <a:p>
              <a:endParaRPr lang="en-US"/>
            </a:p>
          </p:txBody>
        </p:sp>
        <p:sp>
          <p:nvSpPr>
            <p:cNvPr id="16" name="Hình chữ nhật 15">
              <a:extLst>
                <a:ext uri="{FF2B5EF4-FFF2-40B4-BE49-F238E27FC236}">
                  <a16:creationId xmlns:a16="http://schemas.microsoft.com/office/drawing/2014/main" id="{B3163AE0-1865-65BE-545F-4B824B9A57E6}"/>
                </a:ext>
              </a:extLst>
            </p:cNvPr>
            <p:cNvSpPr/>
            <p:nvPr/>
          </p:nvSpPr>
          <p:spPr>
            <a:xfrm>
              <a:off x="5938154" y="3867329"/>
              <a:ext cx="2098223" cy="830997"/>
            </a:xfrm>
            <a:prstGeom prst="rect">
              <a:avLst/>
            </a:prstGeom>
            <a:noFill/>
          </p:spPr>
          <p:txBody>
            <a:bodyPr wrap="square" lIns="91440" tIns="45720" rIns="91440" bIns="45720">
              <a:spAutoFit/>
            </a:bodyPr>
            <a:lstStyle/>
            <a:p>
              <a:pPr algn="ctr"/>
              <a:r>
                <a:rPr lang="vi-VN" sz="2400" b="1" cap="none" spc="0">
                  <a:ln w="0"/>
                  <a:solidFill>
                    <a:schemeClr val="tx1"/>
                  </a:solidFill>
                  <a:effectLst>
                    <a:outerShdw blurRad="38100" dist="19050" dir="2700000" algn="tl" rotWithShape="0">
                      <a:schemeClr val="dk1">
                        <a:alpha val="40000"/>
                      </a:schemeClr>
                    </a:outerShdw>
                  </a:effectLst>
                </a:rPr>
                <a:t>THIẾU NHI TÀI NĂNG</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D7280386-0961-B0FC-4C46-3BD0670DCF6D}"/>
              </a:ext>
            </a:extLst>
          </p:cNvPr>
          <p:cNvGrpSpPr/>
          <p:nvPr/>
        </p:nvGrpSpPr>
        <p:grpSpPr>
          <a:xfrm>
            <a:off x="-1447800" y="-190500"/>
            <a:ext cx="8598549" cy="10180532"/>
            <a:chOff x="-1903062" y="-1386386"/>
            <a:chExt cx="11444668" cy="12318443"/>
          </a:xfrm>
        </p:grpSpPr>
        <p:sp>
          <p:nvSpPr>
            <p:cNvPr id="2" name="Freeform 2"/>
            <p:cNvSpPr/>
            <p:nvPr/>
          </p:nvSpPr>
          <p:spPr>
            <a:xfrm>
              <a:off x="3917695" y="-1386386"/>
              <a:ext cx="5623911" cy="3149390"/>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903062" y="679096"/>
              <a:ext cx="7315200" cy="31821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00288" y="-404979"/>
              <a:ext cx="3968999" cy="4776695"/>
            </a:xfrm>
            <a:custGeom>
              <a:avLst/>
              <a:gdLst/>
              <a:ahLst/>
              <a:cxnLst/>
              <a:rect l="l" t="t" r="r" b="b"/>
              <a:pathLst>
                <a:path w="3968999" h="4776695">
                  <a:moveTo>
                    <a:pt x="0" y="0"/>
                  </a:moveTo>
                  <a:lnTo>
                    <a:pt x="3968999" y="0"/>
                  </a:lnTo>
                  <a:lnTo>
                    <a:pt x="3968999" y="4776695"/>
                  </a:lnTo>
                  <a:lnTo>
                    <a:pt x="0" y="47766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3592294" y="3305896"/>
              <a:ext cx="5760404" cy="3225826"/>
            </a:xfrm>
            <a:custGeom>
              <a:avLst/>
              <a:gdLst/>
              <a:ahLst/>
              <a:cxnLst/>
              <a:rect l="l" t="t" r="r" b="b"/>
              <a:pathLst>
                <a:path w="5760404" h="3225826">
                  <a:moveTo>
                    <a:pt x="0" y="0"/>
                  </a:moveTo>
                  <a:lnTo>
                    <a:pt x="5760404" y="0"/>
                  </a:lnTo>
                  <a:lnTo>
                    <a:pt x="5760404" y="3225826"/>
                  </a:lnTo>
                  <a:lnTo>
                    <a:pt x="0" y="32258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50702" y="6531722"/>
              <a:ext cx="7315200" cy="4096512"/>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5038797" y="2090862"/>
              <a:ext cx="4170775" cy="4320011"/>
            </a:xfrm>
            <a:custGeom>
              <a:avLst/>
              <a:gdLst/>
              <a:ahLst/>
              <a:cxnLst/>
              <a:rect l="l" t="t" r="r" b="b"/>
              <a:pathLst>
                <a:path w="4170775" h="4320011">
                  <a:moveTo>
                    <a:pt x="0" y="0"/>
                  </a:moveTo>
                  <a:lnTo>
                    <a:pt x="4170774" y="0"/>
                  </a:lnTo>
                  <a:lnTo>
                    <a:pt x="4170774" y="4320012"/>
                  </a:lnTo>
                  <a:lnTo>
                    <a:pt x="0" y="43200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3709194" flipH="1">
              <a:off x="4827418" y="6670520"/>
              <a:ext cx="4348507" cy="4174567"/>
            </a:xfrm>
            <a:custGeom>
              <a:avLst/>
              <a:gdLst/>
              <a:ahLst/>
              <a:cxnLst/>
              <a:rect l="l" t="t" r="r" b="b"/>
              <a:pathLst>
                <a:path w="4348507" h="4174567">
                  <a:moveTo>
                    <a:pt x="4348506" y="0"/>
                  </a:moveTo>
                  <a:lnTo>
                    <a:pt x="0" y="0"/>
                  </a:lnTo>
                  <a:lnTo>
                    <a:pt x="0" y="4174566"/>
                  </a:lnTo>
                  <a:lnTo>
                    <a:pt x="4348506" y="4174566"/>
                  </a:lnTo>
                  <a:lnTo>
                    <a:pt x="434850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11188">
              <a:off x="205872" y="4570507"/>
              <a:ext cx="5516862" cy="4804685"/>
            </a:xfrm>
            <a:custGeom>
              <a:avLst/>
              <a:gdLst/>
              <a:ahLst/>
              <a:cxnLst/>
              <a:rect l="l" t="t" r="r" b="b"/>
              <a:pathLst>
                <a:path w="5516862" h="4804685">
                  <a:moveTo>
                    <a:pt x="0" y="0"/>
                  </a:moveTo>
                  <a:lnTo>
                    <a:pt x="5516862" y="0"/>
                  </a:lnTo>
                  <a:lnTo>
                    <a:pt x="5516862" y="4804685"/>
                  </a:lnTo>
                  <a:lnTo>
                    <a:pt x="0" y="48046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4" name="Hình chữ nhật 13">
            <a:extLst>
              <a:ext uri="{FF2B5EF4-FFF2-40B4-BE49-F238E27FC236}">
                <a16:creationId xmlns:a16="http://schemas.microsoft.com/office/drawing/2014/main" id="{2B41BE88-16BE-83D0-DB23-D4F94F798414}"/>
              </a:ext>
            </a:extLst>
          </p:cNvPr>
          <p:cNvSpPr/>
          <p:nvPr/>
        </p:nvSpPr>
        <p:spPr>
          <a:xfrm>
            <a:off x="9372600" y="266700"/>
            <a:ext cx="6609503" cy="923330"/>
          </a:xfrm>
          <a:prstGeom prst="rect">
            <a:avLst/>
          </a:prstGeom>
          <a:noFill/>
        </p:spPr>
        <p:txBody>
          <a:bodyPr wrap="none" lIns="91440" tIns="45720" rIns="91440" bIns="45720">
            <a:spAutoFit/>
          </a:bodyPr>
          <a:lstStyle/>
          <a:p>
            <a:pPr algn="ctr"/>
            <a:r>
              <a:rPr lang="vi-VN" sz="5400" b="1">
                <a:ln w="0"/>
                <a:solidFill>
                  <a:srgbClr val="C00000"/>
                </a:solidFill>
                <a:effectLst>
                  <a:outerShdw blurRad="38100" dist="19050" dir="2700000" algn="tl" rotWithShape="0">
                    <a:schemeClr val="dk1">
                      <a:alpha val="40000"/>
                    </a:schemeClr>
                  </a:outerShdw>
                </a:effectLst>
              </a:rPr>
              <a:t>YÊU CẦU CẦN ĐẠT</a:t>
            </a:r>
            <a:endParaRPr lang="vi-VN" sz="5400" b="1" cap="none" spc="0">
              <a:ln w="0"/>
              <a:solidFill>
                <a:srgbClr val="C00000"/>
              </a:solidFill>
              <a:effectLst>
                <a:outerShdw blurRad="38100" dist="19050" dir="2700000" algn="tl" rotWithShape="0">
                  <a:schemeClr val="dk1">
                    <a:alpha val="40000"/>
                  </a:schemeClr>
                </a:outerShdw>
              </a:effectLst>
            </a:endParaRPr>
          </a:p>
        </p:txBody>
      </p:sp>
      <p:sp>
        <p:nvSpPr>
          <p:cNvPr id="15" name="Hình chữ nhật 14">
            <a:extLst>
              <a:ext uri="{FF2B5EF4-FFF2-40B4-BE49-F238E27FC236}">
                <a16:creationId xmlns:a16="http://schemas.microsoft.com/office/drawing/2014/main" id="{79199B9F-62C0-9A80-A0B4-1B9C5B10FB89}"/>
              </a:ext>
            </a:extLst>
          </p:cNvPr>
          <p:cNvSpPr/>
          <p:nvPr/>
        </p:nvSpPr>
        <p:spPr>
          <a:xfrm>
            <a:off x="7150748" y="1714500"/>
            <a:ext cx="10756251" cy="1938992"/>
          </a:xfrm>
          <a:prstGeom prst="rect">
            <a:avLst/>
          </a:prstGeom>
          <a:noFill/>
        </p:spPr>
        <p:txBody>
          <a:bodyPr wrap="square" lIns="91440" tIns="45720" rIns="91440" bIns="45720">
            <a:spAutoFit/>
          </a:bodyPr>
          <a:lstStyle/>
          <a:p>
            <a:pPr marL="857250" indent="-857250">
              <a:buFont typeface="Wingdings" panose="05000000000000000000" pitchFamily="2" charset="2"/>
              <a:buChar char="Ø"/>
            </a:pPr>
            <a:r>
              <a:rPr lang="vi-VN" sz="6000">
                <a:ln w="0"/>
                <a:effectLst>
                  <a:outerShdw blurRad="38100" dist="19050" dir="2700000" algn="tl" rotWithShape="0">
                    <a:schemeClr val="dk1">
                      <a:alpha val="40000"/>
                    </a:schemeClr>
                  </a:outerShdw>
                </a:effectLst>
              </a:rPr>
              <a:t>Thầy cô nhập yêu cầu vào đây.</a:t>
            </a:r>
            <a:endParaRPr lang="vi-VN" sz="6000" b="0" cap="none" spc="0">
              <a:ln w="0"/>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3792200" y="3090038"/>
            <a:ext cx="4822407" cy="7227041"/>
          </a:xfrm>
          <a:custGeom>
            <a:avLst/>
            <a:gdLst/>
            <a:ahLst/>
            <a:cxnLst/>
            <a:rect l="l" t="t" r="r" b="b"/>
            <a:pathLst>
              <a:path w="4822407" h="7227041">
                <a:moveTo>
                  <a:pt x="0" y="0"/>
                </a:moveTo>
                <a:lnTo>
                  <a:pt x="4822408" y="0"/>
                </a:lnTo>
                <a:lnTo>
                  <a:pt x="4822408" y="7227041"/>
                </a:lnTo>
                <a:lnTo>
                  <a:pt x="0" y="72270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3531301" y="-1309383"/>
            <a:ext cx="5623911" cy="3149390"/>
          </a:xfrm>
          <a:custGeom>
            <a:avLst/>
            <a:gdLst/>
            <a:ahLst/>
            <a:cxnLst/>
            <a:rect l="l" t="t" r="r" b="b"/>
            <a:pathLst>
              <a:path w="5623911" h="3149390">
                <a:moveTo>
                  <a:pt x="0" y="0"/>
                </a:moveTo>
                <a:lnTo>
                  <a:pt x="5623910" y="0"/>
                </a:lnTo>
                <a:lnTo>
                  <a:pt x="5623910" y="3149390"/>
                </a:lnTo>
                <a:lnTo>
                  <a:pt x="0" y="3149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67211" y="-1309383"/>
            <a:ext cx="5623911" cy="3149390"/>
          </a:xfrm>
          <a:custGeom>
            <a:avLst/>
            <a:gdLst/>
            <a:ahLst/>
            <a:cxnLst/>
            <a:rect l="l" t="t" r="r" b="b"/>
            <a:pathLst>
              <a:path w="5623911" h="3149390">
                <a:moveTo>
                  <a:pt x="0" y="0"/>
                </a:moveTo>
                <a:lnTo>
                  <a:pt x="5623910" y="0"/>
                </a:lnTo>
                <a:lnTo>
                  <a:pt x="5623910" y="3149390"/>
                </a:lnTo>
                <a:lnTo>
                  <a:pt x="0" y="3149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6311992" y="-2019300"/>
            <a:ext cx="5623911" cy="3149390"/>
          </a:xfrm>
          <a:custGeom>
            <a:avLst/>
            <a:gdLst/>
            <a:ahLst/>
            <a:cxnLst/>
            <a:rect l="l" t="t" r="r" b="b"/>
            <a:pathLst>
              <a:path w="5623911" h="3149390">
                <a:moveTo>
                  <a:pt x="0" y="0"/>
                </a:moveTo>
                <a:lnTo>
                  <a:pt x="5623910" y="0"/>
                </a:lnTo>
                <a:lnTo>
                  <a:pt x="5623910" y="3149391"/>
                </a:lnTo>
                <a:lnTo>
                  <a:pt x="0" y="31493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Hộp Văn bản 4">
            <a:extLst>
              <a:ext uri="{FF2B5EF4-FFF2-40B4-BE49-F238E27FC236}">
                <a16:creationId xmlns:a16="http://schemas.microsoft.com/office/drawing/2014/main" id="{00A40CE4-F53B-8F02-4032-EA9C5EB7E188}"/>
              </a:ext>
            </a:extLst>
          </p:cNvPr>
          <p:cNvSpPr txBox="1"/>
          <p:nvPr/>
        </p:nvSpPr>
        <p:spPr>
          <a:xfrm>
            <a:off x="457200" y="2171700"/>
            <a:ext cx="13074101" cy="7478970"/>
          </a:xfrm>
          <a:prstGeom prst="rect">
            <a:avLst/>
          </a:prstGeom>
          <a:noFill/>
        </p:spPr>
        <p:txBody>
          <a:bodyPr wrap="square">
            <a:spAutoFit/>
          </a:bodyPr>
          <a:lstStyle/>
          <a:p>
            <a:pPr marL="685800" indent="-685800" algn="just" rtl="0">
              <a:buFont typeface="Wingdings" panose="05000000000000000000" pitchFamily="2" charset="2"/>
              <a:buChar char="Ø"/>
            </a:pPr>
            <a:r>
              <a:rPr lang="vi-VN" sz="4800" b="1" i="0">
                <a:solidFill>
                  <a:srgbClr val="000000"/>
                </a:solidFill>
                <a:effectLst/>
              </a:rPr>
              <a:t>Tên bản tin:</a:t>
            </a:r>
            <a:r>
              <a:rPr lang="vi-VN" sz="4800" b="0" i="0">
                <a:solidFill>
                  <a:srgbClr val="000000"/>
                </a:solidFill>
                <a:effectLst/>
              </a:rPr>
              <a:t> Kim Đồng - cậu bé đưa thư dũng cảm</a:t>
            </a:r>
          </a:p>
          <a:p>
            <a:pPr marL="685800" indent="-685800" algn="just" rtl="0">
              <a:buFont typeface="Wingdings" panose="05000000000000000000" pitchFamily="2" charset="2"/>
              <a:buChar char="Ø"/>
            </a:pPr>
            <a:r>
              <a:rPr lang="vi-VN" sz="4800" b="1" i="0">
                <a:solidFill>
                  <a:srgbClr val="000000"/>
                </a:solidFill>
                <a:effectLst/>
              </a:rPr>
              <a:t>Tên nhân vật:</a:t>
            </a:r>
            <a:r>
              <a:rPr lang="vi-VN" sz="4800" b="0" i="0">
                <a:solidFill>
                  <a:srgbClr val="000000"/>
                </a:solidFill>
                <a:effectLst/>
              </a:rPr>
              <a:t> Kim Đồng</a:t>
            </a:r>
          </a:p>
          <a:p>
            <a:pPr marL="685800" indent="-685800" algn="just" rtl="0">
              <a:buFont typeface="Wingdings" panose="05000000000000000000" pitchFamily="2" charset="2"/>
              <a:buChar char="Ø"/>
            </a:pPr>
            <a:r>
              <a:rPr lang="vi-VN" sz="4800" b="1" i="0">
                <a:solidFill>
                  <a:srgbClr val="000000"/>
                </a:solidFill>
                <a:effectLst/>
              </a:rPr>
              <a:t>Tình huống: </a:t>
            </a:r>
            <a:r>
              <a:rPr lang="vi-VN" sz="4800" b="0" i="0">
                <a:solidFill>
                  <a:srgbClr val="000000"/>
                </a:solidFill>
                <a:effectLst/>
              </a:rPr>
              <a:t>Trong một lần nọ, khi các cán bộ đang có cuộc họp, anh phát hiện có quân Pháp tới.</a:t>
            </a:r>
          </a:p>
          <a:p>
            <a:pPr marL="685800" indent="-685800" algn="just" rtl="0">
              <a:buFont typeface="Wingdings" panose="05000000000000000000" pitchFamily="2" charset="2"/>
              <a:buChar char="Ø"/>
            </a:pPr>
            <a:r>
              <a:rPr lang="vi-VN" sz="4800" b="1" i="0">
                <a:solidFill>
                  <a:srgbClr val="000000"/>
                </a:solidFill>
                <a:effectLst/>
              </a:rPr>
              <a:t>Cách giải quyết:</a:t>
            </a:r>
            <a:r>
              <a:rPr lang="vi-VN" sz="4800" b="0" i="0">
                <a:solidFill>
                  <a:srgbClr val="000000"/>
                </a:solidFill>
                <a:effectLst/>
              </a:rPr>
              <a:t> anh đã nhanh trí đánh lạc hướng chúng, đồng thời phát tín hiệu cho cán bộ rút lui an toàn.</a:t>
            </a:r>
          </a:p>
          <a:p>
            <a:pPr marL="685800" indent="-685800" algn="just" rtl="0">
              <a:buFont typeface="Wingdings" panose="05000000000000000000" pitchFamily="2" charset="2"/>
              <a:buChar char="Ø"/>
            </a:pPr>
            <a:r>
              <a:rPr lang="vi-VN" sz="4800" b="1" i="0">
                <a:solidFill>
                  <a:srgbClr val="000000"/>
                </a:solidFill>
                <a:effectLst/>
              </a:rPr>
              <a:t>Kết quả: </a:t>
            </a:r>
            <a:r>
              <a:rPr lang="vi-VN" sz="4800" b="0" i="0">
                <a:solidFill>
                  <a:srgbClr val="000000"/>
                </a:solidFill>
                <a:effectLst/>
              </a:rPr>
              <a:t>Kim Đồng đã anh dũng hy sinh.</a:t>
            </a:r>
            <a:endParaRPr lang="en-US" sz="4800"/>
          </a:p>
        </p:txBody>
      </p:sp>
    </p:spTree>
    <p:extLst>
      <p:ext uri="{BB962C8B-B14F-4D97-AF65-F5344CB8AC3E}">
        <p14:creationId xmlns:p14="http://schemas.microsoft.com/office/powerpoint/2010/main" val="1508302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hlinkClick r:id="rId3"/>
            <a:extLst>
              <a:ext uri="{FF2B5EF4-FFF2-40B4-BE49-F238E27FC236}">
                <a16:creationId xmlns:a16="http://schemas.microsoft.com/office/drawing/2014/main" id="{2E6D5287-A53B-E3CA-0E09-9F6FE8B6792E}"/>
              </a:ext>
            </a:extLst>
          </p:cNvPr>
          <p:cNvSpPr txBox="1"/>
          <p:nvPr/>
        </p:nvSpPr>
        <p:spPr>
          <a:xfrm>
            <a:off x="3657600" y="5372100"/>
            <a:ext cx="9829800" cy="1015663"/>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rPr>
              <a:t>https://www.facebook.com/groups/976364306848934</a:t>
            </a: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endParaRPr kumimoji="0" lang="en-US" sz="30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Hình chữ nhật 5">
            <a:extLst>
              <a:ext uri="{FF2B5EF4-FFF2-40B4-BE49-F238E27FC236}">
                <a16:creationId xmlns:a16="http://schemas.microsoft.com/office/drawing/2014/main" id="{46B0A968-09A0-10E1-D6D9-3855E541B3A4}"/>
              </a:ext>
            </a:extLst>
          </p:cNvPr>
          <p:cNvSpPr/>
          <p:nvPr/>
        </p:nvSpPr>
        <p:spPr>
          <a:xfrm>
            <a:off x="2072628" y="6286501"/>
            <a:ext cx="11701601" cy="692497"/>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9Slide02 Noi dung dai"/>
                <a:ea typeface="+mn-ea"/>
                <a:cs typeface="+mn-cs"/>
              </a:rPr>
              <a:t>(Trên máy tính: Bấm giữ phím ctrl + nhấp chuột vào link)</a:t>
            </a:r>
          </a:p>
        </p:txBody>
      </p:sp>
    </p:spTree>
    <p:extLst>
      <p:ext uri="{BB962C8B-B14F-4D97-AF65-F5344CB8AC3E}">
        <p14:creationId xmlns:p14="http://schemas.microsoft.com/office/powerpoint/2010/main" val="3501023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27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96FAF459-C724-7FBC-E41B-367782FD7058}"/>
              </a:ext>
            </a:extLst>
          </p:cNvPr>
          <p:cNvSpPr/>
          <p:nvPr/>
        </p:nvSpPr>
        <p:spPr>
          <a:xfrm>
            <a:off x="-838200" y="6465277"/>
            <a:ext cx="7691358" cy="4200841"/>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Nhóm 7">
            <a:extLst>
              <a:ext uri="{FF2B5EF4-FFF2-40B4-BE49-F238E27FC236}">
                <a16:creationId xmlns:a16="http://schemas.microsoft.com/office/drawing/2014/main" id="{26D609FE-FD8E-5B4E-89ED-F884F03DAB05}"/>
              </a:ext>
            </a:extLst>
          </p:cNvPr>
          <p:cNvGrpSpPr/>
          <p:nvPr/>
        </p:nvGrpSpPr>
        <p:grpSpPr>
          <a:xfrm>
            <a:off x="152400" y="859669"/>
            <a:ext cx="6324600" cy="3779056"/>
            <a:chOff x="995322" y="6438900"/>
            <a:chExt cx="5754222" cy="3371987"/>
          </a:xfrm>
        </p:grpSpPr>
        <p:sp>
          <p:nvSpPr>
            <p:cNvPr id="6" name="Freeform 5">
              <a:extLst>
                <a:ext uri="{FF2B5EF4-FFF2-40B4-BE49-F238E27FC236}">
                  <a16:creationId xmlns:a16="http://schemas.microsoft.com/office/drawing/2014/main" id="{41E84D5B-1DBF-207B-D4B5-FDE9AE083B3C}"/>
                </a:ext>
              </a:extLst>
            </p:cNvPr>
            <p:cNvSpPr/>
            <p:nvPr/>
          </p:nvSpPr>
          <p:spPr>
            <a:xfrm>
              <a:off x="995322" y="7367545"/>
              <a:ext cx="5754222" cy="2443342"/>
            </a:xfrm>
            <a:custGeom>
              <a:avLst/>
              <a:gdLst/>
              <a:ahLst/>
              <a:cxnLst/>
              <a:rect l="l" t="t" r="r" b="b"/>
              <a:pathLst>
                <a:path w="5760404" h="3225826">
                  <a:moveTo>
                    <a:pt x="0" y="0"/>
                  </a:moveTo>
                  <a:lnTo>
                    <a:pt x="5760404" y="0"/>
                  </a:lnTo>
                  <a:lnTo>
                    <a:pt x="5760404" y="3225826"/>
                  </a:lnTo>
                  <a:lnTo>
                    <a:pt x="0" y="32258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CA9ECA01-4F55-EA17-E7B6-75DFB9CF34A5}"/>
                </a:ext>
              </a:extLst>
            </p:cNvPr>
            <p:cNvSpPr/>
            <p:nvPr/>
          </p:nvSpPr>
          <p:spPr>
            <a:xfrm>
              <a:off x="2082101" y="6438900"/>
              <a:ext cx="4166299" cy="3272112"/>
            </a:xfrm>
            <a:custGeom>
              <a:avLst/>
              <a:gdLst/>
              <a:ahLst/>
              <a:cxnLst/>
              <a:rect l="l" t="t" r="r" b="b"/>
              <a:pathLst>
                <a:path w="4170775" h="4320011">
                  <a:moveTo>
                    <a:pt x="0" y="0"/>
                  </a:moveTo>
                  <a:lnTo>
                    <a:pt x="4170774" y="0"/>
                  </a:lnTo>
                  <a:lnTo>
                    <a:pt x="4170774" y="4320012"/>
                  </a:lnTo>
                  <a:lnTo>
                    <a:pt x="0" y="4320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4" name="Nhóm 3">
            <a:extLst>
              <a:ext uri="{FF2B5EF4-FFF2-40B4-BE49-F238E27FC236}">
                <a16:creationId xmlns:a16="http://schemas.microsoft.com/office/drawing/2014/main" id="{8337EA0E-4BE3-2290-2EB2-4D1866E32805}"/>
              </a:ext>
            </a:extLst>
          </p:cNvPr>
          <p:cNvGrpSpPr/>
          <p:nvPr/>
        </p:nvGrpSpPr>
        <p:grpSpPr>
          <a:xfrm flipH="1">
            <a:off x="10671300" y="120922"/>
            <a:ext cx="6622799" cy="5422499"/>
            <a:chOff x="815341" y="993470"/>
            <a:chExt cx="5496018" cy="5006386"/>
          </a:xfrm>
        </p:grpSpPr>
        <p:sp>
          <p:nvSpPr>
            <p:cNvPr id="2" name="Freeform 6">
              <a:extLst>
                <a:ext uri="{FF2B5EF4-FFF2-40B4-BE49-F238E27FC236}">
                  <a16:creationId xmlns:a16="http://schemas.microsoft.com/office/drawing/2014/main" id="{E2782652-AC8F-9F54-8618-044802C55825}"/>
                </a:ext>
              </a:extLst>
            </p:cNvPr>
            <p:cNvSpPr/>
            <p:nvPr/>
          </p:nvSpPr>
          <p:spPr>
            <a:xfrm>
              <a:off x="815341" y="2614309"/>
              <a:ext cx="5496018" cy="3385547"/>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9">
              <a:extLst>
                <a:ext uri="{FF2B5EF4-FFF2-40B4-BE49-F238E27FC236}">
                  <a16:creationId xmlns:a16="http://schemas.microsoft.com/office/drawing/2014/main" id="{13F41AFB-1867-9DC1-19E8-B2237299DF58}"/>
                </a:ext>
              </a:extLst>
            </p:cNvPr>
            <p:cNvSpPr/>
            <p:nvPr/>
          </p:nvSpPr>
          <p:spPr>
            <a:xfrm rot="311188">
              <a:off x="856791" y="993470"/>
              <a:ext cx="4144900" cy="3970814"/>
            </a:xfrm>
            <a:custGeom>
              <a:avLst/>
              <a:gdLst/>
              <a:ahLst/>
              <a:cxnLst/>
              <a:rect l="l" t="t" r="r" b="b"/>
              <a:pathLst>
                <a:path w="5516862" h="4804685">
                  <a:moveTo>
                    <a:pt x="0" y="0"/>
                  </a:moveTo>
                  <a:lnTo>
                    <a:pt x="5516862" y="0"/>
                  </a:lnTo>
                  <a:lnTo>
                    <a:pt x="5516862" y="4804685"/>
                  </a:lnTo>
                  <a:lnTo>
                    <a:pt x="0" y="48046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10" name="Freeform 3">
            <a:extLst>
              <a:ext uri="{FF2B5EF4-FFF2-40B4-BE49-F238E27FC236}">
                <a16:creationId xmlns:a16="http://schemas.microsoft.com/office/drawing/2014/main" id="{0D432AA3-FB92-5523-9CDF-CFEC15477DDB}"/>
              </a:ext>
            </a:extLst>
          </p:cNvPr>
          <p:cNvSpPr/>
          <p:nvPr/>
        </p:nvSpPr>
        <p:spPr>
          <a:xfrm>
            <a:off x="8643891" y="5543421"/>
            <a:ext cx="10677618" cy="5037683"/>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2">
            <a:extLst>
              <a:ext uri="{FF2B5EF4-FFF2-40B4-BE49-F238E27FC236}">
                <a16:creationId xmlns:a16="http://schemas.microsoft.com/office/drawing/2014/main" id="{8791619F-9DE1-C66A-7436-7A9BECD91BE1}"/>
              </a:ext>
            </a:extLst>
          </p:cNvPr>
          <p:cNvSpPr/>
          <p:nvPr/>
        </p:nvSpPr>
        <p:spPr>
          <a:xfrm>
            <a:off x="4338591" y="7063767"/>
            <a:ext cx="8610600" cy="4127195"/>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3">
            <a:extLst>
              <a:ext uri="{FF2B5EF4-FFF2-40B4-BE49-F238E27FC236}">
                <a16:creationId xmlns:a16="http://schemas.microsoft.com/office/drawing/2014/main" id="{85237C96-5BA3-88DE-D5B4-E3C949995539}"/>
              </a:ext>
            </a:extLst>
          </p:cNvPr>
          <p:cNvSpPr/>
          <p:nvPr/>
        </p:nvSpPr>
        <p:spPr>
          <a:xfrm>
            <a:off x="5621997" y="1779970"/>
            <a:ext cx="5496018" cy="2629845"/>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014F29D5-F782-D5BC-F295-4EA9B16685C1}"/>
              </a:ext>
            </a:extLst>
          </p:cNvPr>
          <p:cNvSpPr/>
          <p:nvPr/>
        </p:nvSpPr>
        <p:spPr>
          <a:xfrm>
            <a:off x="7953590" y="884040"/>
            <a:ext cx="2981968" cy="3947682"/>
          </a:xfrm>
          <a:custGeom>
            <a:avLst/>
            <a:gdLst/>
            <a:ahLst/>
            <a:cxnLst/>
            <a:rect l="l" t="t" r="r" b="b"/>
            <a:pathLst>
              <a:path w="3968999" h="4776695">
                <a:moveTo>
                  <a:pt x="0" y="0"/>
                </a:moveTo>
                <a:lnTo>
                  <a:pt x="3968999" y="0"/>
                </a:lnTo>
                <a:lnTo>
                  <a:pt x="3968999" y="4776695"/>
                </a:lnTo>
                <a:lnTo>
                  <a:pt x="0" y="47766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Hình tự do: Hình 16">
            <a:extLst>
              <a:ext uri="{FF2B5EF4-FFF2-40B4-BE49-F238E27FC236}">
                <a16:creationId xmlns:a16="http://schemas.microsoft.com/office/drawing/2014/main" id="{16C617E5-5AE1-0D6C-E88D-6D502A8B00A0}"/>
              </a:ext>
            </a:extLst>
          </p:cNvPr>
          <p:cNvSpPr>
            <a:spLocks noChangeAspect="1"/>
          </p:cNvSpPr>
          <p:nvPr>
            <p:custDataLst>
              <p:tags r:id="rId1"/>
            </p:custDataLst>
          </p:nvPr>
        </p:nvSpPr>
        <p:spPr>
          <a:xfrm>
            <a:off x="2318219" y="4962451"/>
            <a:ext cx="13596271" cy="2789158"/>
          </a:xfrm>
          <a:custGeom>
            <a:avLst/>
            <a:gdLst/>
            <a:ahLst/>
            <a:cxnLst/>
            <a:rect l="l" t="t" r="r" b="b"/>
            <a:pathLst>
              <a:path w="13596271" h="2789158">
                <a:moveTo>
                  <a:pt x="9129474" y="2440829"/>
                </a:moveTo>
                <a:cubicBezTo>
                  <a:pt x="9178273" y="2440829"/>
                  <a:pt x="9219501" y="2457656"/>
                  <a:pt x="9253156" y="2491311"/>
                </a:cubicBezTo>
                <a:cubicBezTo>
                  <a:pt x="9286811" y="2524966"/>
                  <a:pt x="9303638" y="2566194"/>
                  <a:pt x="9303638" y="2614993"/>
                </a:cubicBezTo>
                <a:cubicBezTo>
                  <a:pt x="9303638" y="2663793"/>
                  <a:pt x="9286811" y="2705020"/>
                  <a:pt x="9253156" y="2738676"/>
                </a:cubicBezTo>
                <a:cubicBezTo>
                  <a:pt x="9219501" y="2772331"/>
                  <a:pt x="9178273" y="2789158"/>
                  <a:pt x="9129474" y="2789158"/>
                </a:cubicBezTo>
                <a:cubicBezTo>
                  <a:pt x="9080674" y="2789158"/>
                  <a:pt x="9039447" y="2772331"/>
                  <a:pt x="9005792" y="2738676"/>
                </a:cubicBezTo>
                <a:cubicBezTo>
                  <a:pt x="8972137" y="2705020"/>
                  <a:pt x="8955309" y="2663793"/>
                  <a:pt x="8955309" y="2614993"/>
                </a:cubicBezTo>
                <a:cubicBezTo>
                  <a:pt x="8955309" y="2566194"/>
                  <a:pt x="8972137" y="2524966"/>
                  <a:pt x="9005792" y="2491311"/>
                </a:cubicBezTo>
                <a:cubicBezTo>
                  <a:pt x="9039447" y="2457656"/>
                  <a:pt x="9080674" y="2440829"/>
                  <a:pt x="9129474" y="2440829"/>
                </a:cubicBezTo>
                <a:close/>
                <a:moveTo>
                  <a:pt x="6934580" y="936450"/>
                </a:moveTo>
                <a:lnTo>
                  <a:pt x="6934580" y="1304973"/>
                </a:lnTo>
                <a:lnTo>
                  <a:pt x="7335916" y="1304973"/>
                </a:lnTo>
                <a:lnTo>
                  <a:pt x="7335916" y="1592723"/>
                </a:lnTo>
                <a:lnTo>
                  <a:pt x="6934580" y="1592723"/>
                </a:lnTo>
                <a:lnTo>
                  <a:pt x="6934580" y="1986486"/>
                </a:lnTo>
                <a:lnTo>
                  <a:pt x="7197089" y="1986486"/>
                </a:lnTo>
                <a:cubicBezTo>
                  <a:pt x="7383875" y="1986486"/>
                  <a:pt x="7522702" y="1940743"/>
                  <a:pt x="7613570" y="1849257"/>
                </a:cubicBezTo>
                <a:cubicBezTo>
                  <a:pt x="7704439" y="1757770"/>
                  <a:pt x="7749873" y="1628087"/>
                  <a:pt x="7749873" y="1460206"/>
                </a:cubicBezTo>
                <a:cubicBezTo>
                  <a:pt x="7749873" y="1294008"/>
                  <a:pt x="7704439" y="1165166"/>
                  <a:pt x="7613570" y="1073680"/>
                </a:cubicBezTo>
                <a:cubicBezTo>
                  <a:pt x="7522702" y="982194"/>
                  <a:pt x="7383875" y="936450"/>
                  <a:pt x="7197089" y="936450"/>
                </a:cubicBezTo>
                <a:close/>
                <a:moveTo>
                  <a:pt x="9129474" y="903637"/>
                </a:moveTo>
                <a:cubicBezTo>
                  <a:pt x="8967929" y="903637"/>
                  <a:pt x="8834993" y="955684"/>
                  <a:pt x="8730662" y="1059777"/>
                </a:cubicBezTo>
                <a:cubicBezTo>
                  <a:pt x="8629697" y="1163871"/>
                  <a:pt x="8579214" y="1297348"/>
                  <a:pt x="8579214" y="1460206"/>
                </a:cubicBezTo>
                <a:cubicBezTo>
                  <a:pt x="8579214" y="1623065"/>
                  <a:pt x="8629697" y="1757383"/>
                  <a:pt x="8730662" y="1863159"/>
                </a:cubicBezTo>
                <a:cubicBezTo>
                  <a:pt x="8834993" y="1967253"/>
                  <a:pt x="8967929" y="2019300"/>
                  <a:pt x="9129474" y="2019300"/>
                </a:cubicBezTo>
                <a:cubicBezTo>
                  <a:pt x="9292701" y="2019300"/>
                  <a:pt x="9424797" y="1967253"/>
                  <a:pt x="9525762" y="1863159"/>
                </a:cubicBezTo>
                <a:cubicBezTo>
                  <a:pt x="9628410" y="1759065"/>
                  <a:pt x="9679734" y="1624748"/>
                  <a:pt x="9679734" y="1460206"/>
                </a:cubicBezTo>
                <a:cubicBezTo>
                  <a:pt x="9679734" y="1295665"/>
                  <a:pt x="9628410" y="1162189"/>
                  <a:pt x="9525762" y="1059777"/>
                </a:cubicBezTo>
                <a:cubicBezTo>
                  <a:pt x="9424797" y="955684"/>
                  <a:pt x="9292701" y="903637"/>
                  <a:pt x="9129474" y="903637"/>
                </a:cubicBezTo>
                <a:close/>
                <a:moveTo>
                  <a:pt x="4119324" y="903637"/>
                </a:moveTo>
                <a:cubicBezTo>
                  <a:pt x="3957780" y="903637"/>
                  <a:pt x="3824844" y="955802"/>
                  <a:pt x="3720513" y="1060133"/>
                </a:cubicBezTo>
                <a:cubicBezTo>
                  <a:pt x="3619547" y="1164463"/>
                  <a:pt x="3569066" y="1298242"/>
                  <a:pt x="3569066" y="1461468"/>
                </a:cubicBezTo>
                <a:cubicBezTo>
                  <a:pt x="3569066" y="1624695"/>
                  <a:pt x="3619547" y="1759315"/>
                  <a:pt x="3720513" y="1865328"/>
                </a:cubicBezTo>
                <a:cubicBezTo>
                  <a:pt x="3824844" y="1969659"/>
                  <a:pt x="3957780" y="2021824"/>
                  <a:pt x="4119324" y="2021824"/>
                </a:cubicBezTo>
                <a:cubicBezTo>
                  <a:pt x="4282551" y="2021824"/>
                  <a:pt x="4414646" y="1969659"/>
                  <a:pt x="4515612" y="1865328"/>
                </a:cubicBezTo>
                <a:cubicBezTo>
                  <a:pt x="4618260" y="1760998"/>
                  <a:pt x="4669584" y="1626378"/>
                  <a:pt x="4669584" y="1461468"/>
                </a:cubicBezTo>
                <a:cubicBezTo>
                  <a:pt x="4669584" y="1296559"/>
                  <a:pt x="4618260" y="1162780"/>
                  <a:pt x="4515612" y="1060133"/>
                </a:cubicBezTo>
                <a:cubicBezTo>
                  <a:pt x="4414646" y="955802"/>
                  <a:pt x="4282551" y="903637"/>
                  <a:pt x="4119324" y="903637"/>
                </a:cubicBezTo>
                <a:close/>
                <a:moveTo>
                  <a:pt x="6611493" y="636080"/>
                </a:moveTo>
                <a:lnTo>
                  <a:pt x="7197089" y="636080"/>
                </a:lnTo>
                <a:cubicBezTo>
                  <a:pt x="7478109" y="636080"/>
                  <a:pt x="7695183" y="710962"/>
                  <a:pt x="7848314" y="860727"/>
                </a:cubicBezTo>
                <a:cubicBezTo>
                  <a:pt x="8001444" y="1008809"/>
                  <a:pt x="8078009" y="1209056"/>
                  <a:pt x="8078009" y="1461468"/>
                </a:cubicBezTo>
                <a:cubicBezTo>
                  <a:pt x="8078009" y="1715564"/>
                  <a:pt x="8001443" y="1916652"/>
                  <a:pt x="7848314" y="2064734"/>
                </a:cubicBezTo>
                <a:cubicBezTo>
                  <a:pt x="7698549" y="2212816"/>
                  <a:pt x="7481473" y="2286857"/>
                  <a:pt x="7197089" y="2286857"/>
                </a:cubicBezTo>
                <a:lnTo>
                  <a:pt x="6611493" y="2286857"/>
                </a:lnTo>
                <a:lnTo>
                  <a:pt x="6611493" y="1592723"/>
                </a:lnTo>
                <a:lnTo>
                  <a:pt x="6460045" y="1592723"/>
                </a:lnTo>
                <a:lnTo>
                  <a:pt x="6460045" y="1304973"/>
                </a:lnTo>
                <a:lnTo>
                  <a:pt x="6611493" y="1304973"/>
                </a:lnTo>
                <a:close/>
                <a:moveTo>
                  <a:pt x="5250800" y="636080"/>
                </a:moveTo>
                <a:lnTo>
                  <a:pt x="5573887" y="636080"/>
                </a:lnTo>
                <a:lnTo>
                  <a:pt x="5573887" y="2286857"/>
                </a:lnTo>
                <a:lnTo>
                  <a:pt x="5250800" y="2286857"/>
                </a:lnTo>
                <a:close/>
                <a:moveTo>
                  <a:pt x="1552575" y="636080"/>
                </a:moveTo>
                <a:lnTo>
                  <a:pt x="1875663" y="636080"/>
                </a:lnTo>
                <a:lnTo>
                  <a:pt x="1875663" y="1297400"/>
                </a:lnTo>
                <a:lnTo>
                  <a:pt x="2665715" y="1297400"/>
                </a:lnTo>
                <a:lnTo>
                  <a:pt x="2665715" y="636080"/>
                </a:lnTo>
                <a:lnTo>
                  <a:pt x="2988802" y="636080"/>
                </a:lnTo>
                <a:lnTo>
                  <a:pt x="2988802" y="2286857"/>
                </a:lnTo>
                <a:lnTo>
                  <a:pt x="2665715" y="2286857"/>
                </a:lnTo>
                <a:lnTo>
                  <a:pt x="2665715" y="1597771"/>
                </a:lnTo>
                <a:lnTo>
                  <a:pt x="1875663" y="1597771"/>
                </a:lnTo>
                <a:lnTo>
                  <a:pt x="1875663" y="2286857"/>
                </a:lnTo>
                <a:lnTo>
                  <a:pt x="1552575" y="2286857"/>
                </a:lnTo>
                <a:close/>
                <a:moveTo>
                  <a:pt x="0" y="636080"/>
                </a:moveTo>
                <a:lnTo>
                  <a:pt x="323088" y="636080"/>
                </a:lnTo>
                <a:lnTo>
                  <a:pt x="323088" y="1352931"/>
                </a:lnTo>
                <a:lnTo>
                  <a:pt x="328136" y="1352931"/>
                </a:lnTo>
                <a:lnTo>
                  <a:pt x="913733" y="636080"/>
                </a:lnTo>
                <a:lnTo>
                  <a:pt x="1320117" y="636080"/>
                </a:lnTo>
                <a:lnTo>
                  <a:pt x="618411" y="1446323"/>
                </a:lnTo>
                <a:lnTo>
                  <a:pt x="1345358" y="2286857"/>
                </a:lnTo>
                <a:lnTo>
                  <a:pt x="928878" y="2286857"/>
                </a:lnTo>
                <a:lnTo>
                  <a:pt x="328136" y="1549813"/>
                </a:lnTo>
                <a:lnTo>
                  <a:pt x="323088" y="1549813"/>
                </a:lnTo>
                <a:lnTo>
                  <a:pt x="323088" y="2286857"/>
                </a:lnTo>
                <a:lnTo>
                  <a:pt x="0" y="2286857"/>
                </a:lnTo>
                <a:close/>
                <a:moveTo>
                  <a:pt x="12720399" y="603266"/>
                </a:moveTo>
                <a:cubicBezTo>
                  <a:pt x="12920647" y="603266"/>
                  <a:pt x="13093969" y="653748"/>
                  <a:pt x="13240369" y="754713"/>
                </a:cubicBezTo>
                <a:cubicBezTo>
                  <a:pt x="13388450" y="855678"/>
                  <a:pt x="13491940" y="991140"/>
                  <a:pt x="13550837" y="1161097"/>
                </a:cubicBezTo>
                <a:lnTo>
                  <a:pt x="13192411" y="1161097"/>
                </a:lnTo>
                <a:cubicBezTo>
                  <a:pt x="13146977" y="1080325"/>
                  <a:pt x="13083453" y="1017222"/>
                  <a:pt x="13001839" y="971788"/>
                </a:cubicBezTo>
                <a:cubicBezTo>
                  <a:pt x="12920225" y="926354"/>
                  <a:pt x="12826412" y="903637"/>
                  <a:pt x="12720399" y="903637"/>
                </a:cubicBezTo>
                <a:cubicBezTo>
                  <a:pt x="12558855" y="903637"/>
                  <a:pt x="12425918" y="955684"/>
                  <a:pt x="12321587" y="1059777"/>
                </a:cubicBezTo>
                <a:cubicBezTo>
                  <a:pt x="12220623" y="1163871"/>
                  <a:pt x="12170140" y="1297348"/>
                  <a:pt x="12170140" y="1460206"/>
                </a:cubicBezTo>
                <a:cubicBezTo>
                  <a:pt x="12170140" y="1623065"/>
                  <a:pt x="12220623" y="1757383"/>
                  <a:pt x="12321587" y="1863159"/>
                </a:cubicBezTo>
                <a:cubicBezTo>
                  <a:pt x="12425918" y="1967253"/>
                  <a:pt x="12558855" y="2019300"/>
                  <a:pt x="12720399" y="2019300"/>
                </a:cubicBezTo>
                <a:cubicBezTo>
                  <a:pt x="12851654" y="2019300"/>
                  <a:pt x="12962295" y="1990069"/>
                  <a:pt x="13052322" y="1931606"/>
                </a:cubicBezTo>
                <a:cubicBezTo>
                  <a:pt x="13142349" y="1873144"/>
                  <a:pt x="13206714" y="1790459"/>
                  <a:pt x="13245417" y="1683552"/>
                </a:cubicBezTo>
                <a:lnTo>
                  <a:pt x="13245417" y="1678543"/>
                </a:lnTo>
                <a:lnTo>
                  <a:pt x="12619434" y="1678543"/>
                </a:lnTo>
                <a:lnTo>
                  <a:pt x="12619434" y="1390793"/>
                </a:lnTo>
                <a:lnTo>
                  <a:pt x="13596271" y="1390793"/>
                </a:lnTo>
                <a:lnTo>
                  <a:pt x="13596271" y="1544764"/>
                </a:lnTo>
                <a:cubicBezTo>
                  <a:pt x="13577760" y="1773618"/>
                  <a:pt x="13486892" y="1959562"/>
                  <a:pt x="13323666" y="2102596"/>
                </a:cubicBezTo>
                <a:cubicBezTo>
                  <a:pt x="13160439" y="2247312"/>
                  <a:pt x="12959350" y="2319671"/>
                  <a:pt x="12720399" y="2319671"/>
                </a:cubicBezTo>
                <a:cubicBezTo>
                  <a:pt x="12462938" y="2319671"/>
                  <a:pt x="12252594" y="2238899"/>
                  <a:pt x="12089368" y="2077355"/>
                </a:cubicBezTo>
                <a:cubicBezTo>
                  <a:pt x="11924458" y="1915811"/>
                  <a:pt x="11842004" y="1710515"/>
                  <a:pt x="11842004" y="1461468"/>
                </a:cubicBezTo>
                <a:cubicBezTo>
                  <a:pt x="11842004" y="1212421"/>
                  <a:pt x="11924458" y="1007126"/>
                  <a:pt x="12089368" y="845582"/>
                </a:cubicBezTo>
                <a:cubicBezTo>
                  <a:pt x="12252594" y="684038"/>
                  <a:pt x="12462938" y="603266"/>
                  <a:pt x="12720399" y="603266"/>
                </a:cubicBezTo>
                <a:close/>
                <a:moveTo>
                  <a:pt x="10922269" y="603266"/>
                </a:moveTo>
                <a:cubicBezTo>
                  <a:pt x="11146075" y="603266"/>
                  <a:pt x="11318978" y="664686"/>
                  <a:pt x="11440977" y="787527"/>
                </a:cubicBezTo>
                <a:cubicBezTo>
                  <a:pt x="11562977" y="910368"/>
                  <a:pt x="11623976" y="1078643"/>
                  <a:pt x="11623976" y="1292352"/>
                </a:cubicBezTo>
                <a:lnTo>
                  <a:pt x="11623976" y="2286857"/>
                </a:lnTo>
                <a:lnTo>
                  <a:pt x="11300888" y="2286857"/>
                </a:lnTo>
                <a:lnTo>
                  <a:pt x="11300888" y="1292352"/>
                </a:lnTo>
                <a:cubicBezTo>
                  <a:pt x="11300888" y="1166146"/>
                  <a:pt x="11269337" y="1069808"/>
                  <a:pt x="11206233" y="1003340"/>
                </a:cubicBezTo>
                <a:cubicBezTo>
                  <a:pt x="11143130" y="936871"/>
                  <a:pt x="11048476" y="903637"/>
                  <a:pt x="10922269" y="903637"/>
                </a:cubicBezTo>
                <a:cubicBezTo>
                  <a:pt x="10796063" y="903637"/>
                  <a:pt x="10701408" y="936871"/>
                  <a:pt x="10638305" y="1003340"/>
                </a:cubicBezTo>
                <a:cubicBezTo>
                  <a:pt x="10575202" y="1069808"/>
                  <a:pt x="10543651" y="1166146"/>
                  <a:pt x="10543651" y="1292352"/>
                </a:cubicBezTo>
                <a:lnTo>
                  <a:pt x="10543651" y="2286857"/>
                </a:lnTo>
                <a:lnTo>
                  <a:pt x="10220563" y="2286857"/>
                </a:lnTo>
                <a:lnTo>
                  <a:pt x="10220563" y="1292352"/>
                </a:lnTo>
                <a:cubicBezTo>
                  <a:pt x="10220563" y="1078643"/>
                  <a:pt x="10281562" y="910368"/>
                  <a:pt x="10403561" y="787527"/>
                </a:cubicBezTo>
                <a:cubicBezTo>
                  <a:pt x="10525562" y="664686"/>
                  <a:pt x="10698464" y="603266"/>
                  <a:pt x="10922269" y="603266"/>
                </a:cubicBezTo>
                <a:close/>
                <a:moveTo>
                  <a:pt x="9129474" y="603266"/>
                </a:moveTo>
                <a:cubicBezTo>
                  <a:pt x="9385252" y="603266"/>
                  <a:pt x="9595596" y="684038"/>
                  <a:pt x="9760505" y="845582"/>
                </a:cubicBezTo>
                <a:cubicBezTo>
                  <a:pt x="9925415" y="1007126"/>
                  <a:pt x="10007869" y="1212421"/>
                  <a:pt x="10007869" y="1461468"/>
                </a:cubicBezTo>
                <a:cubicBezTo>
                  <a:pt x="10007869" y="1710515"/>
                  <a:pt x="9925415" y="1915811"/>
                  <a:pt x="9760505" y="2077355"/>
                </a:cubicBezTo>
                <a:cubicBezTo>
                  <a:pt x="9595596" y="2238899"/>
                  <a:pt x="9385252" y="2319671"/>
                  <a:pt x="9129474" y="2319671"/>
                </a:cubicBezTo>
                <a:cubicBezTo>
                  <a:pt x="8872012" y="2319671"/>
                  <a:pt x="8661670" y="2238899"/>
                  <a:pt x="8498442" y="2077355"/>
                </a:cubicBezTo>
                <a:cubicBezTo>
                  <a:pt x="8333533" y="1915811"/>
                  <a:pt x="8251078" y="1710515"/>
                  <a:pt x="8251078" y="1461468"/>
                </a:cubicBezTo>
                <a:cubicBezTo>
                  <a:pt x="8251078" y="1212421"/>
                  <a:pt x="8333533" y="1007126"/>
                  <a:pt x="8498442" y="845582"/>
                </a:cubicBezTo>
                <a:cubicBezTo>
                  <a:pt x="8661670" y="684038"/>
                  <a:pt x="8872012" y="603266"/>
                  <a:pt x="9129474" y="603266"/>
                </a:cubicBezTo>
                <a:close/>
                <a:moveTo>
                  <a:pt x="4525709" y="459391"/>
                </a:moveTo>
                <a:lnTo>
                  <a:pt x="4768024" y="459391"/>
                </a:lnTo>
                <a:cubicBezTo>
                  <a:pt x="4794949" y="572135"/>
                  <a:pt x="4768866" y="667210"/>
                  <a:pt x="4689777" y="744617"/>
                </a:cubicBezTo>
                <a:cubicBezTo>
                  <a:pt x="4676315" y="754713"/>
                  <a:pt x="4664535" y="761444"/>
                  <a:pt x="4654439" y="764810"/>
                </a:cubicBezTo>
                <a:cubicBezTo>
                  <a:pt x="4686412" y="790051"/>
                  <a:pt x="4718383" y="816975"/>
                  <a:pt x="4750355" y="845582"/>
                </a:cubicBezTo>
                <a:cubicBezTo>
                  <a:pt x="4915265" y="1007126"/>
                  <a:pt x="4997720" y="1212421"/>
                  <a:pt x="4997720" y="1461468"/>
                </a:cubicBezTo>
                <a:cubicBezTo>
                  <a:pt x="4997720" y="1710515"/>
                  <a:pt x="4915265" y="1915811"/>
                  <a:pt x="4750355" y="2077355"/>
                </a:cubicBezTo>
                <a:cubicBezTo>
                  <a:pt x="4585446" y="2238899"/>
                  <a:pt x="4375102" y="2319671"/>
                  <a:pt x="4119324" y="2319671"/>
                </a:cubicBezTo>
                <a:cubicBezTo>
                  <a:pt x="3861863" y="2319671"/>
                  <a:pt x="3651520" y="2238899"/>
                  <a:pt x="3488293" y="2077355"/>
                </a:cubicBezTo>
                <a:cubicBezTo>
                  <a:pt x="3323384" y="1915811"/>
                  <a:pt x="3240929" y="1710515"/>
                  <a:pt x="3240929" y="1461468"/>
                </a:cubicBezTo>
                <a:cubicBezTo>
                  <a:pt x="3240929" y="1212421"/>
                  <a:pt x="3323384" y="1007126"/>
                  <a:pt x="3488293" y="845582"/>
                </a:cubicBezTo>
                <a:cubicBezTo>
                  <a:pt x="3651520" y="684038"/>
                  <a:pt x="3861863" y="603266"/>
                  <a:pt x="4119324" y="603266"/>
                </a:cubicBezTo>
                <a:cubicBezTo>
                  <a:pt x="4215241" y="603266"/>
                  <a:pt x="4303585" y="614204"/>
                  <a:pt x="4384357" y="636080"/>
                </a:cubicBezTo>
                <a:cubicBezTo>
                  <a:pt x="4483639" y="639445"/>
                  <a:pt x="4530756" y="580549"/>
                  <a:pt x="4525709" y="459391"/>
                </a:cubicBezTo>
                <a:close/>
                <a:moveTo>
                  <a:pt x="8975502" y="90868"/>
                </a:moveTo>
                <a:lnTo>
                  <a:pt x="9283445" y="90868"/>
                </a:lnTo>
                <a:lnTo>
                  <a:pt x="9573720" y="487156"/>
                </a:lnTo>
                <a:lnTo>
                  <a:pt x="9318783" y="487156"/>
                </a:lnTo>
                <a:lnTo>
                  <a:pt x="9131998" y="257461"/>
                </a:lnTo>
                <a:lnTo>
                  <a:pt x="9126949" y="257461"/>
                </a:lnTo>
                <a:lnTo>
                  <a:pt x="8940164" y="487156"/>
                </a:lnTo>
                <a:lnTo>
                  <a:pt x="8685227" y="487156"/>
                </a:lnTo>
                <a:close/>
                <a:moveTo>
                  <a:pt x="4121849" y="0"/>
                </a:moveTo>
                <a:cubicBezTo>
                  <a:pt x="4155503" y="0"/>
                  <a:pt x="4187896" y="5889"/>
                  <a:pt x="4219027" y="17669"/>
                </a:cubicBezTo>
                <a:cubicBezTo>
                  <a:pt x="4250158" y="29448"/>
                  <a:pt x="4277503" y="45434"/>
                  <a:pt x="4301061" y="65627"/>
                </a:cubicBezTo>
                <a:cubicBezTo>
                  <a:pt x="4324620" y="85820"/>
                  <a:pt x="4343551" y="109799"/>
                  <a:pt x="4357854" y="137565"/>
                </a:cubicBezTo>
                <a:cubicBezTo>
                  <a:pt x="4372158" y="165330"/>
                  <a:pt x="4379309" y="196040"/>
                  <a:pt x="4379309" y="229695"/>
                </a:cubicBezTo>
                <a:cubicBezTo>
                  <a:pt x="4379309" y="288592"/>
                  <a:pt x="4366689" y="330660"/>
                  <a:pt x="4341447" y="355902"/>
                </a:cubicBezTo>
                <a:cubicBezTo>
                  <a:pt x="4316206" y="381143"/>
                  <a:pt x="4290124" y="401336"/>
                  <a:pt x="4263199" y="416481"/>
                </a:cubicBezTo>
                <a:lnTo>
                  <a:pt x="4265723" y="416481"/>
                </a:lnTo>
                <a:cubicBezTo>
                  <a:pt x="4248897" y="426577"/>
                  <a:pt x="4234593" y="436674"/>
                  <a:pt x="4222813" y="446770"/>
                </a:cubicBezTo>
                <a:cubicBezTo>
                  <a:pt x="4211035" y="456867"/>
                  <a:pt x="4204303" y="469487"/>
                  <a:pt x="4202620" y="484632"/>
                </a:cubicBezTo>
                <a:lnTo>
                  <a:pt x="4013311" y="484632"/>
                </a:lnTo>
                <a:cubicBezTo>
                  <a:pt x="4013311" y="430784"/>
                  <a:pt x="4025091" y="391660"/>
                  <a:pt x="4048649" y="367260"/>
                </a:cubicBezTo>
                <a:cubicBezTo>
                  <a:pt x="4072207" y="342860"/>
                  <a:pt x="4097449" y="322247"/>
                  <a:pt x="4124373" y="305419"/>
                </a:cubicBezTo>
                <a:lnTo>
                  <a:pt x="4124373" y="307943"/>
                </a:lnTo>
                <a:cubicBezTo>
                  <a:pt x="4141200" y="296164"/>
                  <a:pt x="4155503" y="284805"/>
                  <a:pt x="4167282" y="273868"/>
                </a:cubicBezTo>
                <a:cubicBezTo>
                  <a:pt x="4179062" y="262930"/>
                  <a:pt x="4184952" y="248206"/>
                  <a:pt x="4184952" y="229695"/>
                </a:cubicBezTo>
                <a:cubicBezTo>
                  <a:pt x="4184952" y="190992"/>
                  <a:pt x="4163076" y="171640"/>
                  <a:pt x="4119324" y="171640"/>
                </a:cubicBezTo>
                <a:cubicBezTo>
                  <a:pt x="4099131" y="171640"/>
                  <a:pt x="4082725" y="179634"/>
                  <a:pt x="4070104" y="195620"/>
                </a:cubicBezTo>
                <a:cubicBezTo>
                  <a:pt x="4057484" y="211606"/>
                  <a:pt x="4051173" y="234744"/>
                  <a:pt x="4051173" y="265033"/>
                </a:cubicBezTo>
                <a:lnTo>
                  <a:pt x="3869436" y="265033"/>
                </a:lnTo>
                <a:lnTo>
                  <a:pt x="3869436" y="229695"/>
                </a:lnTo>
                <a:cubicBezTo>
                  <a:pt x="3869436" y="197723"/>
                  <a:pt x="3876167" y="167854"/>
                  <a:pt x="3889629" y="140089"/>
                </a:cubicBezTo>
                <a:cubicBezTo>
                  <a:pt x="3903091" y="112324"/>
                  <a:pt x="3921601" y="87924"/>
                  <a:pt x="3945159" y="66889"/>
                </a:cubicBezTo>
                <a:cubicBezTo>
                  <a:pt x="3968718" y="45855"/>
                  <a:pt x="3995642" y="29448"/>
                  <a:pt x="4025932" y="17669"/>
                </a:cubicBezTo>
                <a:cubicBezTo>
                  <a:pt x="4056221" y="5889"/>
                  <a:pt x="4088194" y="0"/>
                  <a:pt x="4121849" y="0"/>
                </a:cubicBezTo>
                <a:close/>
              </a:path>
            </a:pathLst>
          </a:custGeom>
          <a:solidFill>
            <a:srgbClr val="FF00FF"/>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9900" b="1" cap="none" spc="0">
              <a:ln w="0"/>
              <a:solidFill>
                <a:srgbClr val="FF00FF"/>
              </a:solidFill>
              <a:effectLst>
                <a:outerShdw blurRad="38100" dist="19050" dir="2700000" algn="tl" rotWithShape="0">
                  <a:schemeClr val="dk1">
                    <a:alpha val="40000"/>
                  </a:schemeClr>
                </a:outerShdw>
              </a:effectLst>
              <a:latin typeface="#9Slide03 AllRoundGothic" panose="020B0703020202020104" pitchFamily="34" charset="-93"/>
            </a:endParaRPr>
          </a:p>
        </p:txBody>
      </p:sp>
      <p:sp>
        <p:nvSpPr>
          <p:cNvPr id="15" name="Hình chữ nhật 14">
            <a:extLst>
              <a:ext uri="{FF2B5EF4-FFF2-40B4-BE49-F238E27FC236}">
                <a16:creationId xmlns:a16="http://schemas.microsoft.com/office/drawing/2014/main" id="{0B63062F-2FFE-9FCB-100E-759C073332E8}"/>
              </a:ext>
            </a:extLst>
          </p:cNvPr>
          <p:cNvSpPr>
            <a:spLocks noChangeAspect="1"/>
          </p:cNvSpPr>
          <p:nvPr/>
        </p:nvSpPr>
        <p:spPr>
          <a:xfrm>
            <a:off x="1981200" y="-3523497"/>
            <a:ext cx="14170867" cy="3154710"/>
          </a:xfrm>
          <a:prstGeom prst="rect">
            <a:avLst/>
          </a:prstGeom>
          <a:noFill/>
        </p:spPr>
        <p:txBody>
          <a:bodyPr wrap="none" lIns="91440" tIns="45720" rIns="91440" bIns="45720">
            <a:spAutoFit/>
          </a:bodyPr>
          <a:lstStyle/>
          <a:p>
            <a:pPr algn="ctr"/>
            <a:r>
              <a:rPr lang="vi-VN" sz="19900" b="1" cap="none" spc="0">
                <a:ln w="0"/>
                <a:solidFill>
                  <a:srgbClr val="FF00FF"/>
                </a:solidFill>
                <a:effectLst>
                  <a:outerShdw blurRad="38100" dist="19050" dir="2700000" algn="tl" rotWithShape="0">
                    <a:schemeClr val="dk1">
                      <a:alpha val="40000"/>
                    </a:schemeClr>
                  </a:outerShdw>
                </a:effectLst>
                <a:latin typeface="#9Slide03 AllRoundGothic" panose="020B0703020202020104" pitchFamily="34" charset="-93"/>
              </a:rPr>
              <a:t>KHỞI ĐỘNG</a:t>
            </a:r>
          </a:p>
        </p:txBody>
      </p:sp>
    </p:spTree>
    <p:extLst>
      <p:ext uri="{BB962C8B-B14F-4D97-AF65-F5344CB8AC3E}">
        <p14:creationId xmlns:p14="http://schemas.microsoft.com/office/powerpoint/2010/main" val="87110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07C7CC4-944E-CC02-292F-54A5F860D2F3}"/>
              </a:ext>
            </a:extLst>
          </p:cNvPr>
          <p:cNvPicPr>
            <a:picLocks noGrp="1" noRot="1" noChangeAspect="1" noMove="1" noResize="1" noEditPoints="1" noAdjustHandles="1" noChangeArrowheads="1" noChangeShapeType="1" noCrop="1"/>
          </p:cNvPicPr>
          <p:nvPr/>
        </p:nvPicPr>
        <p:blipFill>
          <a:blip r:embed="rId2"/>
          <a:stretch>
            <a:fillRect/>
          </a:stretch>
        </p:blipFill>
        <p:spPr>
          <a:xfrm>
            <a:off x="0" y="6591300"/>
            <a:ext cx="18288000" cy="5124842"/>
          </a:xfrm>
          <a:prstGeom prst="rect">
            <a:avLst/>
          </a:prstGeom>
        </p:spPr>
      </p:pic>
      <p:sp>
        <p:nvSpPr>
          <p:cNvPr id="9" name="Hộp Văn bản 8">
            <a:extLst>
              <a:ext uri="{FF2B5EF4-FFF2-40B4-BE49-F238E27FC236}">
                <a16:creationId xmlns:a16="http://schemas.microsoft.com/office/drawing/2014/main" id="{372B34EC-7C46-D538-39AD-125C05E9240F}"/>
              </a:ext>
            </a:extLst>
          </p:cNvPr>
          <p:cNvSpPr txBox="1"/>
          <p:nvPr/>
        </p:nvSpPr>
        <p:spPr>
          <a:xfrm>
            <a:off x="304800" y="132291"/>
            <a:ext cx="17983200" cy="1938992"/>
          </a:xfrm>
          <a:prstGeom prst="rect">
            <a:avLst/>
          </a:prstGeom>
          <a:noFill/>
        </p:spPr>
        <p:txBody>
          <a:bodyPr wrap="square">
            <a:spAutoFit/>
          </a:bodyPr>
          <a:lstStyle/>
          <a:p>
            <a:r>
              <a:rPr lang="vi-VN" sz="6000" b="1">
                <a:effectLst/>
                <a:ea typeface="Times New Roman" panose="02020603050405020304" pitchFamily="18" charset="0"/>
              </a:rPr>
              <a:t>1. Quan sát, trao đổi về </a:t>
            </a:r>
            <a:r>
              <a:rPr lang="nl-NL" sz="6000" b="1">
                <a:effectLst/>
                <a:ea typeface="Times New Roman" panose="02020603050405020304" pitchFamily="18" charset="0"/>
              </a:rPr>
              <a:t>màu sắc trong bức tranh </a:t>
            </a:r>
            <a:r>
              <a:rPr lang="vi-VN" sz="6000" b="1">
                <a:effectLst/>
                <a:ea typeface="Times New Roman" panose="02020603050405020304" pitchFamily="18" charset="0"/>
              </a:rPr>
              <a:t>sau: </a:t>
            </a:r>
            <a:endParaRPr lang="en-US" sz="6000" b="1"/>
          </a:p>
        </p:txBody>
      </p:sp>
      <p:pic>
        <p:nvPicPr>
          <p:cNvPr id="17" name="Hình ảnh 16">
            <a:extLst>
              <a:ext uri="{FF2B5EF4-FFF2-40B4-BE49-F238E27FC236}">
                <a16:creationId xmlns:a16="http://schemas.microsoft.com/office/drawing/2014/main" id="{7C80675C-E75D-313B-2440-83C2FC1F4FDC}"/>
              </a:ext>
            </a:extLst>
          </p:cNvPr>
          <p:cNvPicPr>
            <a:picLocks noChangeAspect="1"/>
          </p:cNvPicPr>
          <p:nvPr/>
        </p:nvPicPr>
        <p:blipFill>
          <a:blip r:embed="rId3"/>
          <a:stretch>
            <a:fillRect/>
          </a:stretch>
        </p:blipFill>
        <p:spPr>
          <a:xfrm>
            <a:off x="1676400" y="2446120"/>
            <a:ext cx="13944600" cy="7840880"/>
          </a:xfrm>
          <a:prstGeom prst="roundRect">
            <a:avLst/>
          </a:prstGeom>
          <a:effectLst>
            <a:innerShdw blurRad="63500" dist="50800" dir="2700000">
              <a:prstClr val="black">
                <a:alpha val="50000"/>
              </a:prstClr>
            </a:innerShdw>
          </a:effectLst>
        </p:spPr>
      </p:pic>
    </p:spTree>
    <p:extLst>
      <p:ext uri="{BB962C8B-B14F-4D97-AF65-F5344CB8AC3E}">
        <p14:creationId xmlns:p14="http://schemas.microsoft.com/office/powerpoint/2010/main" val="2925041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96FAF459-C724-7FBC-E41B-367782FD7058}"/>
              </a:ext>
            </a:extLst>
          </p:cNvPr>
          <p:cNvSpPr/>
          <p:nvPr/>
        </p:nvSpPr>
        <p:spPr>
          <a:xfrm>
            <a:off x="-838200" y="6465277"/>
            <a:ext cx="7691358" cy="4200841"/>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Nhóm 7">
            <a:extLst>
              <a:ext uri="{FF2B5EF4-FFF2-40B4-BE49-F238E27FC236}">
                <a16:creationId xmlns:a16="http://schemas.microsoft.com/office/drawing/2014/main" id="{26D609FE-FD8E-5B4E-89ED-F884F03DAB05}"/>
              </a:ext>
            </a:extLst>
          </p:cNvPr>
          <p:cNvGrpSpPr/>
          <p:nvPr/>
        </p:nvGrpSpPr>
        <p:grpSpPr>
          <a:xfrm>
            <a:off x="304800" y="0"/>
            <a:ext cx="6324600" cy="3779056"/>
            <a:chOff x="995322" y="6438900"/>
            <a:chExt cx="5754222" cy="3371987"/>
          </a:xfrm>
        </p:grpSpPr>
        <p:sp>
          <p:nvSpPr>
            <p:cNvPr id="6" name="Freeform 5">
              <a:extLst>
                <a:ext uri="{FF2B5EF4-FFF2-40B4-BE49-F238E27FC236}">
                  <a16:creationId xmlns:a16="http://schemas.microsoft.com/office/drawing/2014/main" id="{41E84D5B-1DBF-207B-D4B5-FDE9AE083B3C}"/>
                </a:ext>
              </a:extLst>
            </p:cNvPr>
            <p:cNvSpPr/>
            <p:nvPr/>
          </p:nvSpPr>
          <p:spPr>
            <a:xfrm>
              <a:off x="995322" y="7367545"/>
              <a:ext cx="5754222" cy="2443342"/>
            </a:xfrm>
            <a:custGeom>
              <a:avLst/>
              <a:gdLst/>
              <a:ahLst/>
              <a:cxnLst/>
              <a:rect l="l" t="t" r="r" b="b"/>
              <a:pathLst>
                <a:path w="5760404" h="3225826">
                  <a:moveTo>
                    <a:pt x="0" y="0"/>
                  </a:moveTo>
                  <a:lnTo>
                    <a:pt x="5760404" y="0"/>
                  </a:lnTo>
                  <a:lnTo>
                    <a:pt x="5760404" y="3225826"/>
                  </a:lnTo>
                  <a:lnTo>
                    <a:pt x="0" y="3225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CA9ECA01-4F55-EA17-E7B6-75DFB9CF34A5}"/>
                </a:ext>
              </a:extLst>
            </p:cNvPr>
            <p:cNvSpPr/>
            <p:nvPr/>
          </p:nvSpPr>
          <p:spPr>
            <a:xfrm>
              <a:off x="2082101" y="6438900"/>
              <a:ext cx="4166299" cy="3272112"/>
            </a:xfrm>
            <a:custGeom>
              <a:avLst/>
              <a:gdLst/>
              <a:ahLst/>
              <a:cxnLst/>
              <a:rect l="l" t="t" r="r" b="b"/>
              <a:pathLst>
                <a:path w="4170775" h="4320011">
                  <a:moveTo>
                    <a:pt x="0" y="0"/>
                  </a:moveTo>
                  <a:lnTo>
                    <a:pt x="4170774" y="0"/>
                  </a:lnTo>
                  <a:lnTo>
                    <a:pt x="4170774" y="4320012"/>
                  </a:lnTo>
                  <a:lnTo>
                    <a:pt x="0" y="43200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4" name="Nhóm 3">
            <a:extLst>
              <a:ext uri="{FF2B5EF4-FFF2-40B4-BE49-F238E27FC236}">
                <a16:creationId xmlns:a16="http://schemas.microsoft.com/office/drawing/2014/main" id="{8337EA0E-4BE3-2290-2EB2-4D1866E32805}"/>
              </a:ext>
            </a:extLst>
          </p:cNvPr>
          <p:cNvGrpSpPr/>
          <p:nvPr/>
        </p:nvGrpSpPr>
        <p:grpSpPr>
          <a:xfrm flipH="1">
            <a:off x="10671300" y="260332"/>
            <a:ext cx="6622799" cy="5422499"/>
            <a:chOff x="815341" y="993470"/>
            <a:chExt cx="5496018" cy="5006386"/>
          </a:xfrm>
        </p:grpSpPr>
        <p:sp>
          <p:nvSpPr>
            <p:cNvPr id="2" name="Freeform 6">
              <a:extLst>
                <a:ext uri="{FF2B5EF4-FFF2-40B4-BE49-F238E27FC236}">
                  <a16:creationId xmlns:a16="http://schemas.microsoft.com/office/drawing/2014/main" id="{E2782652-AC8F-9F54-8618-044802C55825}"/>
                </a:ext>
              </a:extLst>
            </p:cNvPr>
            <p:cNvSpPr/>
            <p:nvPr/>
          </p:nvSpPr>
          <p:spPr>
            <a:xfrm>
              <a:off x="815341" y="2614309"/>
              <a:ext cx="5496018" cy="3385547"/>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9">
              <a:extLst>
                <a:ext uri="{FF2B5EF4-FFF2-40B4-BE49-F238E27FC236}">
                  <a16:creationId xmlns:a16="http://schemas.microsoft.com/office/drawing/2014/main" id="{13F41AFB-1867-9DC1-19E8-B2237299DF58}"/>
                </a:ext>
              </a:extLst>
            </p:cNvPr>
            <p:cNvSpPr/>
            <p:nvPr/>
          </p:nvSpPr>
          <p:spPr>
            <a:xfrm rot="311188">
              <a:off x="856791" y="993470"/>
              <a:ext cx="4144900" cy="3970814"/>
            </a:xfrm>
            <a:custGeom>
              <a:avLst/>
              <a:gdLst/>
              <a:ahLst/>
              <a:cxnLst/>
              <a:rect l="l" t="t" r="r" b="b"/>
              <a:pathLst>
                <a:path w="5516862" h="4804685">
                  <a:moveTo>
                    <a:pt x="0" y="0"/>
                  </a:moveTo>
                  <a:lnTo>
                    <a:pt x="5516862" y="0"/>
                  </a:lnTo>
                  <a:lnTo>
                    <a:pt x="5516862" y="4804685"/>
                  </a:lnTo>
                  <a:lnTo>
                    <a:pt x="0" y="48046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0" name="Freeform 3">
            <a:extLst>
              <a:ext uri="{FF2B5EF4-FFF2-40B4-BE49-F238E27FC236}">
                <a16:creationId xmlns:a16="http://schemas.microsoft.com/office/drawing/2014/main" id="{0D432AA3-FB92-5523-9CDF-CFEC15477DDB}"/>
              </a:ext>
            </a:extLst>
          </p:cNvPr>
          <p:cNvSpPr/>
          <p:nvPr/>
        </p:nvSpPr>
        <p:spPr>
          <a:xfrm>
            <a:off x="8643891" y="5543421"/>
            <a:ext cx="10677618" cy="5037683"/>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2">
            <a:extLst>
              <a:ext uri="{FF2B5EF4-FFF2-40B4-BE49-F238E27FC236}">
                <a16:creationId xmlns:a16="http://schemas.microsoft.com/office/drawing/2014/main" id="{8791619F-9DE1-C66A-7436-7A9BECD91BE1}"/>
              </a:ext>
            </a:extLst>
          </p:cNvPr>
          <p:cNvSpPr/>
          <p:nvPr/>
        </p:nvSpPr>
        <p:spPr>
          <a:xfrm>
            <a:off x="4338591" y="7063767"/>
            <a:ext cx="8610600" cy="4127195"/>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3">
            <a:extLst>
              <a:ext uri="{FF2B5EF4-FFF2-40B4-BE49-F238E27FC236}">
                <a16:creationId xmlns:a16="http://schemas.microsoft.com/office/drawing/2014/main" id="{85237C96-5BA3-88DE-D5B4-E3C949995539}"/>
              </a:ext>
            </a:extLst>
          </p:cNvPr>
          <p:cNvSpPr/>
          <p:nvPr/>
        </p:nvSpPr>
        <p:spPr>
          <a:xfrm>
            <a:off x="5621997" y="1779970"/>
            <a:ext cx="5496018" cy="2629845"/>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014F29D5-F782-D5BC-F295-4EA9B16685C1}"/>
              </a:ext>
            </a:extLst>
          </p:cNvPr>
          <p:cNvSpPr/>
          <p:nvPr/>
        </p:nvSpPr>
        <p:spPr>
          <a:xfrm>
            <a:off x="8105990" y="24371"/>
            <a:ext cx="2981968" cy="3947682"/>
          </a:xfrm>
          <a:custGeom>
            <a:avLst/>
            <a:gdLst/>
            <a:ahLst/>
            <a:cxnLst/>
            <a:rect l="l" t="t" r="r" b="b"/>
            <a:pathLst>
              <a:path w="3968999" h="4776695">
                <a:moveTo>
                  <a:pt x="0" y="0"/>
                </a:moveTo>
                <a:lnTo>
                  <a:pt x="3968999" y="0"/>
                </a:lnTo>
                <a:lnTo>
                  <a:pt x="3968999" y="4776695"/>
                </a:lnTo>
                <a:lnTo>
                  <a:pt x="0" y="47766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Hình tự do: Hình 17">
            <a:extLst>
              <a:ext uri="{FF2B5EF4-FFF2-40B4-BE49-F238E27FC236}">
                <a16:creationId xmlns:a16="http://schemas.microsoft.com/office/drawing/2014/main" id="{D9D6493F-DA38-31B1-0F8B-3C11B27B8516}"/>
              </a:ext>
            </a:extLst>
          </p:cNvPr>
          <p:cNvSpPr>
            <a:spLocks noChangeAspect="1"/>
          </p:cNvSpPr>
          <p:nvPr/>
        </p:nvSpPr>
        <p:spPr>
          <a:xfrm>
            <a:off x="2174291" y="4311740"/>
            <a:ext cx="13412552" cy="4382862"/>
          </a:xfrm>
          <a:custGeom>
            <a:avLst/>
            <a:gdLst/>
            <a:ahLst/>
            <a:cxnLst/>
            <a:rect l="l" t="t" r="r" b="b"/>
            <a:pathLst>
              <a:path w="13412552" h="4382862">
                <a:moveTo>
                  <a:pt x="3324872" y="3201943"/>
                </a:moveTo>
                <a:cubicBezTo>
                  <a:pt x="3214009" y="3201943"/>
                  <a:pt x="3130508" y="3231414"/>
                  <a:pt x="3074375" y="3290354"/>
                </a:cubicBezTo>
                <a:cubicBezTo>
                  <a:pt x="3018240" y="3349295"/>
                  <a:pt x="2990174" y="3435601"/>
                  <a:pt x="2990174" y="3549273"/>
                </a:cubicBezTo>
                <a:lnTo>
                  <a:pt x="2990174" y="3698729"/>
                </a:lnTo>
                <a:lnTo>
                  <a:pt x="3661677" y="3698729"/>
                </a:lnTo>
                <a:lnTo>
                  <a:pt x="3661677" y="3549273"/>
                </a:lnTo>
                <a:cubicBezTo>
                  <a:pt x="3661677" y="3435601"/>
                  <a:pt x="3633961" y="3349295"/>
                  <a:pt x="3578528" y="3290354"/>
                </a:cubicBezTo>
                <a:cubicBezTo>
                  <a:pt x="3523096" y="3231414"/>
                  <a:pt x="3438543" y="3201943"/>
                  <a:pt x="3324872" y="3201943"/>
                </a:cubicBezTo>
                <a:close/>
                <a:moveTo>
                  <a:pt x="9380600" y="2978811"/>
                </a:moveTo>
                <a:lnTo>
                  <a:pt x="10395222" y="2978811"/>
                </a:lnTo>
                <a:lnTo>
                  <a:pt x="10395222" y="3229309"/>
                </a:lnTo>
                <a:lnTo>
                  <a:pt x="9650043" y="3229309"/>
                </a:lnTo>
                <a:lnTo>
                  <a:pt x="9650043" y="3536642"/>
                </a:lnTo>
                <a:lnTo>
                  <a:pt x="10273131" y="3536642"/>
                </a:lnTo>
                <a:lnTo>
                  <a:pt x="10273131" y="3776615"/>
                </a:lnTo>
                <a:lnTo>
                  <a:pt x="9650043" y="3776615"/>
                </a:lnTo>
                <a:lnTo>
                  <a:pt x="9650043" y="4104999"/>
                </a:lnTo>
                <a:lnTo>
                  <a:pt x="10395222" y="4104999"/>
                </a:lnTo>
                <a:lnTo>
                  <a:pt x="10395222" y="4355497"/>
                </a:lnTo>
                <a:lnTo>
                  <a:pt x="9380600" y="4355497"/>
                </a:lnTo>
                <a:close/>
                <a:moveTo>
                  <a:pt x="8830255" y="2978811"/>
                </a:moveTo>
                <a:lnTo>
                  <a:pt x="9099698" y="2978811"/>
                </a:lnTo>
                <a:lnTo>
                  <a:pt x="9099698" y="4355497"/>
                </a:lnTo>
                <a:lnTo>
                  <a:pt x="8830255" y="4355497"/>
                </a:lnTo>
                <a:close/>
                <a:moveTo>
                  <a:pt x="7543799" y="2978811"/>
                </a:moveTo>
                <a:lnTo>
                  <a:pt x="8634202" y="2978811"/>
                </a:lnTo>
                <a:lnTo>
                  <a:pt x="8634202" y="3229309"/>
                </a:lnTo>
                <a:lnTo>
                  <a:pt x="8223723" y="3229309"/>
                </a:lnTo>
                <a:lnTo>
                  <a:pt x="8223723" y="4355497"/>
                </a:lnTo>
                <a:lnTo>
                  <a:pt x="7954279" y="4355497"/>
                </a:lnTo>
                <a:lnTo>
                  <a:pt x="7954279" y="3229309"/>
                </a:lnTo>
                <a:lnTo>
                  <a:pt x="7543799" y="3229309"/>
                </a:lnTo>
                <a:close/>
                <a:moveTo>
                  <a:pt x="5570600" y="2978811"/>
                </a:moveTo>
                <a:lnTo>
                  <a:pt x="5840044" y="2978811"/>
                </a:lnTo>
                <a:lnTo>
                  <a:pt x="5840044" y="3530327"/>
                </a:lnTo>
                <a:lnTo>
                  <a:pt x="6498916" y="3530327"/>
                </a:lnTo>
                <a:lnTo>
                  <a:pt x="6498916" y="2978811"/>
                </a:lnTo>
                <a:lnTo>
                  <a:pt x="6768359" y="2978811"/>
                </a:lnTo>
                <a:lnTo>
                  <a:pt x="6768359" y="4355497"/>
                </a:lnTo>
                <a:lnTo>
                  <a:pt x="6498916" y="4355497"/>
                </a:lnTo>
                <a:lnTo>
                  <a:pt x="6498916" y="3780825"/>
                </a:lnTo>
                <a:lnTo>
                  <a:pt x="5840044" y="3780825"/>
                </a:lnTo>
                <a:lnTo>
                  <a:pt x="5840044" y="4355497"/>
                </a:lnTo>
                <a:lnTo>
                  <a:pt x="5570600" y="4355497"/>
                </a:lnTo>
                <a:close/>
                <a:moveTo>
                  <a:pt x="1284351" y="2978811"/>
                </a:moveTo>
                <a:lnTo>
                  <a:pt x="1553794" y="2978811"/>
                </a:lnTo>
                <a:lnTo>
                  <a:pt x="1553794" y="3530327"/>
                </a:lnTo>
                <a:lnTo>
                  <a:pt x="2212667" y="3530327"/>
                </a:lnTo>
                <a:lnTo>
                  <a:pt x="2212667" y="2978811"/>
                </a:lnTo>
                <a:lnTo>
                  <a:pt x="2482111" y="2978811"/>
                </a:lnTo>
                <a:lnTo>
                  <a:pt x="2482111" y="4355497"/>
                </a:lnTo>
                <a:lnTo>
                  <a:pt x="2212667" y="4355497"/>
                </a:lnTo>
                <a:lnTo>
                  <a:pt x="2212667" y="3780825"/>
                </a:lnTo>
                <a:lnTo>
                  <a:pt x="1553794" y="3780825"/>
                </a:lnTo>
                <a:lnTo>
                  <a:pt x="1553794" y="4355497"/>
                </a:lnTo>
                <a:lnTo>
                  <a:pt x="1284351" y="4355497"/>
                </a:lnTo>
                <a:close/>
                <a:moveTo>
                  <a:pt x="0" y="2978811"/>
                </a:moveTo>
                <a:lnTo>
                  <a:pt x="1090403" y="2978811"/>
                </a:lnTo>
                <a:lnTo>
                  <a:pt x="1090403" y="3229309"/>
                </a:lnTo>
                <a:lnTo>
                  <a:pt x="679923" y="3229309"/>
                </a:lnTo>
                <a:lnTo>
                  <a:pt x="679923" y="4355497"/>
                </a:lnTo>
                <a:lnTo>
                  <a:pt x="410480" y="4355497"/>
                </a:lnTo>
                <a:lnTo>
                  <a:pt x="410480" y="3229309"/>
                </a:lnTo>
                <a:lnTo>
                  <a:pt x="0" y="3229309"/>
                </a:lnTo>
                <a:close/>
                <a:moveTo>
                  <a:pt x="12682108" y="2951446"/>
                </a:moveTo>
                <a:cubicBezTo>
                  <a:pt x="12849107" y="2951446"/>
                  <a:pt x="12993652" y="2993546"/>
                  <a:pt x="13115743" y="3077747"/>
                </a:cubicBezTo>
                <a:cubicBezTo>
                  <a:pt x="13239238" y="3161948"/>
                  <a:pt x="13325544" y="3274918"/>
                  <a:pt x="13374661" y="3416656"/>
                </a:cubicBezTo>
                <a:lnTo>
                  <a:pt x="13075748" y="3416656"/>
                </a:lnTo>
                <a:cubicBezTo>
                  <a:pt x="13037857" y="3349295"/>
                  <a:pt x="12984881" y="3296669"/>
                  <a:pt x="12916818" y="3258779"/>
                </a:cubicBezTo>
                <a:cubicBezTo>
                  <a:pt x="12848756" y="3220889"/>
                  <a:pt x="12770519" y="3201943"/>
                  <a:pt x="12682108" y="3201943"/>
                </a:cubicBezTo>
                <a:cubicBezTo>
                  <a:pt x="12547386" y="3201943"/>
                  <a:pt x="12436522" y="3245349"/>
                  <a:pt x="12349513" y="3332159"/>
                </a:cubicBezTo>
                <a:cubicBezTo>
                  <a:pt x="12265313" y="3418969"/>
                  <a:pt x="12223213" y="3530283"/>
                  <a:pt x="12223213" y="3666101"/>
                </a:cubicBezTo>
                <a:cubicBezTo>
                  <a:pt x="12223213" y="3801919"/>
                  <a:pt x="12265313" y="3913935"/>
                  <a:pt x="12349513" y="4002149"/>
                </a:cubicBezTo>
                <a:cubicBezTo>
                  <a:pt x="12436522" y="4088959"/>
                  <a:pt x="12547386" y="4132365"/>
                  <a:pt x="12682108" y="4132365"/>
                </a:cubicBezTo>
                <a:cubicBezTo>
                  <a:pt x="12791569" y="4132365"/>
                  <a:pt x="12883840" y="4107987"/>
                  <a:pt x="12958919" y="4059231"/>
                </a:cubicBezTo>
                <a:cubicBezTo>
                  <a:pt x="13033998" y="4010476"/>
                  <a:pt x="13087676" y="3941520"/>
                  <a:pt x="13119953" y="3852363"/>
                </a:cubicBezTo>
                <a:lnTo>
                  <a:pt x="13119953" y="3848186"/>
                </a:lnTo>
                <a:lnTo>
                  <a:pt x="12597906" y="3848186"/>
                </a:lnTo>
                <a:lnTo>
                  <a:pt x="12597906" y="3608213"/>
                </a:lnTo>
                <a:lnTo>
                  <a:pt x="13412552" y="3608213"/>
                </a:lnTo>
                <a:lnTo>
                  <a:pt x="13412552" y="3736620"/>
                </a:lnTo>
                <a:cubicBezTo>
                  <a:pt x="13397116" y="3927475"/>
                  <a:pt x="13321334" y="4082546"/>
                  <a:pt x="13185209" y="4201830"/>
                </a:cubicBezTo>
                <a:cubicBezTo>
                  <a:pt x="13049084" y="4322518"/>
                  <a:pt x="12881384" y="4382862"/>
                  <a:pt x="12682108" y="4382862"/>
                </a:cubicBezTo>
                <a:cubicBezTo>
                  <a:pt x="12467396" y="4382862"/>
                  <a:pt x="12291977" y="4315502"/>
                  <a:pt x="12155852" y="4180780"/>
                </a:cubicBezTo>
                <a:cubicBezTo>
                  <a:pt x="12018324" y="4046058"/>
                  <a:pt x="11949559" y="3874850"/>
                  <a:pt x="11949559" y="3667154"/>
                </a:cubicBezTo>
                <a:cubicBezTo>
                  <a:pt x="11949559" y="3459458"/>
                  <a:pt x="12018324" y="3288249"/>
                  <a:pt x="12155852" y="3153528"/>
                </a:cubicBezTo>
                <a:cubicBezTo>
                  <a:pt x="12291977" y="3018806"/>
                  <a:pt x="12467396" y="2951446"/>
                  <a:pt x="12682108" y="2951446"/>
                </a:cubicBezTo>
                <a:close/>
                <a:moveTo>
                  <a:pt x="11181997" y="2951446"/>
                </a:moveTo>
                <a:cubicBezTo>
                  <a:pt x="11368642" y="2951446"/>
                  <a:pt x="11512836" y="3002668"/>
                  <a:pt x="11614579" y="3105112"/>
                </a:cubicBezTo>
                <a:cubicBezTo>
                  <a:pt x="11716323" y="3207557"/>
                  <a:pt x="11767194" y="3347892"/>
                  <a:pt x="11767194" y="3526117"/>
                </a:cubicBezTo>
                <a:lnTo>
                  <a:pt x="11767194" y="4355497"/>
                </a:lnTo>
                <a:lnTo>
                  <a:pt x="11497750" y="4355497"/>
                </a:lnTo>
                <a:lnTo>
                  <a:pt x="11497750" y="3526117"/>
                </a:lnTo>
                <a:cubicBezTo>
                  <a:pt x="11497750" y="3420866"/>
                  <a:pt x="11471438" y="3340524"/>
                  <a:pt x="11418812" y="3285092"/>
                </a:cubicBezTo>
                <a:cubicBezTo>
                  <a:pt x="11366186" y="3229660"/>
                  <a:pt x="11287248" y="3201943"/>
                  <a:pt x="11181997" y="3201943"/>
                </a:cubicBezTo>
                <a:cubicBezTo>
                  <a:pt x="11076746" y="3201943"/>
                  <a:pt x="10997807" y="3229660"/>
                  <a:pt x="10945181" y="3285092"/>
                </a:cubicBezTo>
                <a:cubicBezTo>
                  <a:pt x="10892556" y="3340524"/>
                  <a:pt x="10866243" y="3420866"/>
                  <a:pt x="10866243" y="3526117"/>
                </a:cubicBezTo>
                <a:lnTo>
                  <a:pt x="10866243" y="4355497"/>
                </a:lnTo>
                <a:lnTo>
                  <a:pt x="10596800" y="4355497"/>
                </a:lnTo>
                <a:lnTo>
                  <a:pt x="10596800" y="3526117"/>
                </a:lnTo>
                <a:cubicBezTo>
                  <a:pt x="10596800" y="3347892"/>
                  <a:pt x="10647671" y="3207557"/>
                  <a:pt x="10749414" y="3105112"/>
                </a:cubicBezTo>
                <a:cubicBezTo>
                  <a:pt x="10851157" y="3002668"/>
                  <a:pt x="10995352" y="2951446"/>
                  <a:pt x="11181997" y="2951446"/>
                </a:cubicBezTo>
                <a:close/>
                <a:moveTo>
                  <a:pt x="4733573" y="2951446"/>
                </a:moveTo>
                <a:cubicBezTo>
                  <a:pt x="4920219" y="2951446"/>
                  <a:pt x="5064412" y="3002668"/>
                  <a:pt x="5166156" y="3105112"/>
                </a:cubicBezTo>
                <a:cubicBezTo>
                  <a:pt x="5267898" y="3207557"/>
                  <a:pt x="5318770" y="3347892"/>
                  <a:pt x="5318770" y="3526117"/>
                </a:cubicBezTo>
                <a:lnTo>
                  <a:pt x="5318770" y="4355497"/>
                </a:lnTo>
                <a:lnTo>
                  <a:pt x="5049326" y="4355497"/>
                </a:lnTo>
                <a:lnTo>
                  <a:pt x="5049326" y="3526117"/>
                </a:lnTo>
                <a:cubicBezTo>
                  <a:pt x="5049326" y="3420866"/>
                  <a:pt x="5023013" y="3340524"/>
                  <a:pt x="4970389" y="3285092"/>
                </a:cubicBezTo>
                <a:cubicBezTo>
                  <a:pt x="4917762" y="3229660"/>
                  <a:pt x="4838824" y="3201943"/>
                  <a:pt x="4733573" y="3201943"/>
                </a:cubicBezTo>
                <a:cubicBezTo>
                  <a:pt x="4628321" y="3201943"/>
                  <a:pt x="4549383" y="3229660"/>
                  <a:pt x="4496758" y="3285092"/>
                </a:cubicBezTo>
                <a:cubicBezTo>
                  <a:pt x="4444132" y="3340524"/>
                  <a:pt x="4417818" y="3420866"/>
                  <a:pt x="4417818" y="3526117"/>
                </a:cubicBezTo>
                <a:lnTo>
                  <a:pt x="4417818" y="4355497"/>
                </a:lnTo>
                <a:lnTo>
                  <a:pt x="4148376" y="4355497"/>
                </a:lnTo>
                <a:lnTo>
                  <a:pt x="4148376" y="3526117"/>
                </a:lnTo>
                <a:cubicBezTo>
                  <a:pt x="4148376" y="3347892"/>
                  <a:pt x="4199247" y="3207557"/>
                  <a:pt x="4300990" y="3105112"/>
                </a:cubicBezTo>
                <a:cubicBezTo>
                  <a:pt x="4402733" y="3002668"/>
                  <a:pt x="4546927" y="2951446"/>
                  <a:pt x="4733573" y="2951446"/>
                </a:cubicBezTo>
                <a:close/>
                <a:moveTo>
                  <a:pt x="3326978" y="2951446"/>
                </a:moveTo>
                <a:cubicBezTo>
                  <a:pt x="3423808" y="2951446"/>
                  <a:pt x="3509414" y="2965128"/>
                  <a:pt x="3583790" y="2992493"/>
                </a:cubicBezTo>
                <a:cubicBezTo>
                  <a:pt x="3658168" y="3019859"/>
                  <a:pt x="3721318" y="3059153"/>
                  <a:pt x="3773243" y="3110375"/>
                </a:cubicBezTo>
                <a:cubicBezTo>
                  <a:pt x="3825166" y="3161597"/>
                  <a:pt x="3864460" y="3224397"/>
                  <a:pt x="3891125" y="3298775"/>
                </a:cubicBezTo>
                <a:cubicBezTo>
                  <a:pt x="3917788" y="3373152"/>
                  <a:pt x="3931119" y="3456652"/>
                  <a:pt x="3931119" y="3549273"/>
                </a:cubicBezTo>
                <a:lnTo>
                  <a:pt x="3931119" y="4355497"/>
                </a:lnTo>
                <a:lnTo>
                  <a:pt x="3661677" y="4355497"/>
                </a:lnTo>
                <a:lnTo>
                  <a:pt x="3661677" y="3942912"/>
                </a:lnTo>
                <a:lnTo>
                  <a:pt x="2990174" y="3942912"/>
                </a:lnTo>
                <a:lnTo>
                  <a:pt x="2990174" y="4355497"/>
                </a:lnTo>
                <a:lnTo>
                  <a:pt x="2727046" y="4355497"/>
                </a:lnTo>
                <a:lnTo>
                  <a:pt x="2727046" y="3549273"/>
                </a:lnTo>
                <a:cubicBezTo>
                  <a:pt x="2727046" y="3456652"/>
                  <a:pt x="2740378" y="3373152"/>
                  <a:pt x="2767041" y="3298775"/>
                </a:cubicBezTo>
                <a:cubicBezTo>
                  <a:pt x="2793704" y="3224397"/>
                  <a:pt x="2832296" y="3161597"/>
                  <a:pt x="2882818" y="3110375"/>
                </a:cubicBezTo>
                <a:cubicBezTo>
                  <a:pt x="2933338" y="3059153"/>
                  <a:pt x="2995787" y="3019859"/>
                  <a:pt x="3070165" y="2992493"/>
                </a:cubicBezTo>
                <a:cubicBezTo>
                  <a:pt x="3144543" y="2965128"/>
                  <a:pt x="3230147" y="2951446"/>
                  <a:pt x="3326978" y="2951446"/>
                </a:cubicBezTo>
                <a:close/>
                <a:moveTo>
                  <a:pt x="9761610" y="2524125"/>
                </a:moveTo>
                <a:lnTo>
                  <a:pt x="10018423" y="2524125"/>
                </a:lnTo>
                <a:lnTo>
                  <a:pt x="10260500" y="2854614"/>
                </a:lnTo>
                <a:lnTo>
                  <a:pt x="10047893" y="2854614"/>
                </a:lnTo>
                <a:lnTo>
                  <a:pt x="9892121" y="2663057"/>
                </a:lnTo>
                <a:lnTo>
                  <a:pt x="9887911" y="2663057"/>
                </a:lnTo>
                <a:lnTo>
                  <a:pt x="9732139" y="2854614"/>
                </a:lnTo>
                <a:lnTo>
                  <a:pt x="9519532" y="2854614"/>
                </a:lnTo>
                <a:close/>
                <a:moveTo>
                  <a:pt x="3007014" y="2524125"/>
                </a:moveTo>
                <a:lnTo>
                  <a:pt x="3268037" y="2524125"/>
                </a:lnTo>
                <a:lnTo>
                  <a:pt x="3493274" y="2854614"/>
                </a:lnTo>
                <a:lnTo>
                  <a:pt x="3278562" y="2854614"/>
                </a:lnTo>
                <a:close/>
                <a:moveTo>
                  <a:pt x="10384697" y="2263102"/>
                </a:moveTo>
                <a:lnTo>
                  <a:pt x="10645720" y="2263102"/>
                </a:lnTo>
                <a:lnTo>
                  <a:pt x="10374172" y="2593591"/>
                </a:lnTo>
                <a:lnTo>
                  <a:pt x="10159460" y="2593591"/>
                </a:lnTo>
                <a:close/>
                <a:moveTo>
                  <a:pt x="9929383" y="1959779"/>
                </a:moveTo>
                <a:cubicBezTo>
                  <a:pt x="9970081" y="1959779"/>
                  <a:pt x="10004463" y="1973812"/>
                  <a:pt x="10032529" y="2001879"/>
                </a:cubicBezTo>
                <a:cubicBezTo>
                  <a:pt x="10060596" y="2029946"/>
                  <a:pt x="10074630" y="2064328"/>
                  <a:pt x="10074630" y="2105025"/>
                </a:cubicBezTo>
                <a:cubicBezTo>
                  <a:pt x="10074630" y="2145723"/>
                  <a:pt x="10060596" y="2180105"/>
                  <a:pt x="10032529" y="2208172"/>
                </a:cubicBezTo>
                <a:cubicBezTo>
                  <a:pt x="10004463" y="2236239"/>
                  <a:pt x="9970081" y="2250272"/>
                  <a:pt x="9929383" y="2250272"/>
                </a:cubicBezTo>
                <a:cubicBezTo>
                  <a:pt x="9888687" y="2250272"/>
                  <a:pt x="9854304" y="2236239"/>
                  <a:pt x="9826237" y="2208172"/>
                </a:cubicBezTo>
                <a:cubicBezTo>
                  <a:pt x="9798170" y="2180105"/>
                  <a:pt x="9784136" y="2145723"/>
                  <a:pt x="9784136" y="2105025"/>
                </a:cubicBezTo>
                <a:cubicBezTo>
                  <a:pt x="9784136" y="2064328"/>
                  <a:pt x="9798170" y="2029946"/>
                  <a:pt x="9826237" y="2001879"/>
                </a:cubicBezTo>
                <a:cubicBezTo>
                  <a:pt x="9854304" y="1973812"/>
                  <a:pt x="9888687" y="1959779"/>
                  <a:pt x="9929383" y="1959779"/>
                </a:cubicBezTo>
                <a:close/>
                <a:moveTo>
                  <a:pt x="5120097" y="1959779"/>
                </a:moveTo>
                <a:cubicBezTo>
                  <a:pt x="5160794" y="1959779"/>
                  <a:pt x="5195176" y="1973812"/>
                  <a:pt x="5223244" y="2001879"/>
                </a:cubicBezTo>
                <a:cubicBezTo>
                  <a:pt x="5251311" y="2029946"/>
                  <a:pt x="5265344" y="2064328"/>
                  <a:pt x="5265344" y="2105025"/>
                </a:cubicBezTo>
                <a:cubicBezTo>
                  <a:pt x="5265344" y="2145723"/>
                  <a:pt x="5251311" y="2180105"/>
                  <a:pt x="5223244" y="2208172"/>
                </a:cubicBezTo>
                <a:cubicBezTo>
                  <a:pt x="5195176" y="2236239"/>
                  <a:pt x="5160794" y="2250272"/>
                  <a:pt x="5120097" y="2250272"/>
                </a:cubicBezTo>
                <a:cubicBezTo>
                  <a:pt x="5079400" y="2250272"/>
                  <a:pt x="5045018" y="2236239"/>
                  <a:pt x="5016951" y="2208172"/>
                </a:cubicBezTo>
                <a:cubicBezTo>
                  <a:pt x="4988885" y="2180105"/>
                  <a:pt x="4974851" y="2145723"/>
                  <a:pt x="4974851" y="2105025"/>
                </a:cubicBezTo>
                <a:cubicBezTo>
                  <a:pt x="4974851" y="2064328"/>
                  <a:pt x="4988885" y="2029946"/>
                  <a:pt x="5016951" y="2001879"/>
                </a:cubicBezTo>
                <a:cubicBezTo>
                  <a:pt x="5045018" y="1973812"/>
                  <a:pt x="5079400" y="1959779"/>
                  <a:pt x="5120097" y="1959779"/>
                </a:cubicBezTo>
                <a:close/>
                <a:moveTo>
                  <a:pt x="8104783" y="705184"/>
                </a:moveTo>
                <a:lnTo>
                  <a:pt x="8104783" y="1012518"/>
                </a:lnTo>
                <a:lnTo>
                  <a:pt x="8439482" y="1012518"/>
                </a:lnTo>
                <a:lnTo>
                  <a:pt x="8439482" y="1252490"/>
                </a:lnTo>
                <a:lnTo>
                  <a:pt x="8104783" y="1252490"/>
                </a:lnTo>
                <a:lnTo>
                  <a:pt x="8104783" y="1580874"/>
                </a:lnTo>
                <a:lnTo>
                  <a:pt x="8323706" y="1580874"/>
                </a:lnTo>
                <a:cubicBezTo>
                  <a:pt x="8479478" y="1580874"/>
                  <a:pt x="8595254" y="1542726"/>
                  <a:pt x="8671035" y="1466430"/>
                </a:cubicBezTo>
                <a:cubicBezTo>
                  <a:pt x="8746816" y="1390134"/>
                  <a:pt x="8784706" y="1281983"/>
                  <a:pt x="8784706" y="1141977"/>
                </a:cubicBezTo>
                <a:cubicBezTo>
                  <a:pt x="8784706" y="1003374"/>
                  <a:pt x="8746816" y="895924"/>
                  <a:pt x="8671035" y="819628"/>
                </a:cubicBezTo>
                <a:cubicBezTo>
                  <a:pt x="8595254" y="743332"/>
                  <a:pt x="8479478" y="705184"/>
                  <a:pt x="8323706" y="705184"/>
                </a:cubicBezTo>
                <a:close/>
                <a:moveTo>
                  <a:pt x="9929383" y="677819"/>
                </a:moveTo>
                <a:cubicBezTo>
                  <a:pt x="9794661" y="677819"/>
                  <a:pt x="9683797" y="721224"/>
                  <a:pt x="9596789" y="808034"/>
                </a:cubicBezTo>
                <a:cubicBezTo>
                  <a:pt x="9512588" y="894844"/>
                  <a:pt x="9470487" y="1006159"/>
                  <a:pt x="9470487" y="1141977"/>
                </a:cubicBezTo>
                <a:cubicBezTo>
                  <a:pt x="9470487" y="1277795"/>
                  <a:pt x="9512588" y="1389810"/>
                  <a:pt x="9596789" y="1478024"/>
                </a:cubicBezTo>
                <a:cubicBezTo>
                  <a:pt x="9683797" y="1564834"/>
                  <a:pt x="9794661" y="1608239"/>
                  <a:pt x="9929383" y="1608239"/>
                </a:cubicBezTo>
                <a:cubicBezTo>
                  <a:pt x="10065508" y="1608239"/>
                  <a:pt x="10175670" y="1564834"/>
                  <a:pt x="10259872" y="1478024"/>
                </a:cubicBezTo>
                <a:cubicBezTo>
                  <a:pt x="10345476" y="1391214"/>
                  <a:pt x="10388278" y="1279198"/>
                  <a:pt x="10388278" y="1141977"/>
                </a:cubicBezTo>
                <a:cubicBezTo>
                  <a:pt x="10388278" y="1004755"/>
                  <a:pt x="10345476" y="893441"/>
                  <a:pt x="10259872" y="808034"/>
                </a:cubicBezTo>
                <a:cubicBezTo>
                  <a:pt x="10175670" y="721224"/>
                  <a:pt x="10065508" y="677819"/>
                  <a:pt x="9929383" y="677819"/>
                </a:cubicBezTo>
                <a:close/>
                <a:moveTo>
                  <a:pt x="7835340" y="454686"/>
                </a:moveTo>
                <a:lnTo>
                  <a:pt x="8323706" y="454686"/>
                </a:lnTo>
                <a:cubicBezTo>
                  <a:pt x="8558066" y="454686"/>
                  <a:pt x="8739098" y="517135"/>
                  <a:pt x="8866803" y="642033"/>
                </a:cubicBezTo>
                <a:cubicBezTo>
                  <a:pt x="8994508" y="765528"/>
                  <a:pt x="9058359" y="932527"/>
                  <a:pt x="9058359" y="1143029"/>
                </a:cubicBezTo>
                <a:cubicBezTo>
                  <a:pt x="9058359" y="1354935"/>
                  <a:pt x="8994508" y="1522635"/>
                  <a:pt x="8866803" y="1646130"/>
                </a:cubicBezTo>
                <a:cubicBezTo>
                  <a:pt x="8741904" y="1769625"/>
                  <a:pt x="8560872" y="1831372"/>
                  <a:pt x="8323706" y="1831372"/>
                </a:cubicBezTo>
                <a:lnTo>
                  <a:pt x="7835340" y="1831372"/>
                </a:lnTo>
                <a:lnTo>
                  <a:pt x="7835340" y="1252490"/>
                </a:lnTo>
                <a:lnTo>
                  <a:pt x="7709039" y="1252490"/>
                </a:lnTo>
                <a:lnTo>
                  <a:pt x="7709039" y="1012518"/>
                </a:lnTo>
                <a:lnTo>
                  <a:pt x="7835340" y="1012518"/>
                </a:lnTo>
                <a:close/>
                <a:moveTo>
                  <a:pt x="4608576" y="454686"/>
                </a:moveTo>
                <a:lnTo>
                  <a:pt x="5623197" y="454686"/>
                </a:lnTo>
                <a:lnTo>
                  <a:pt x="5623197" y="705184"/>
                </a:lnTo>
                <a:lnTo>
                  <a:pt x="4878019" y="705184"/>
                </a:lnTo>
                <a:lnTo>
                  <a:pt x="4878019" y="1012518"/>
                </a:lnTo>
                <a:lnTo>
                  <a:pt x="5501106" y="1012518"/>
                </a:lnTo>
                <a:lnTo>
                  <a:pt x="5501106" y="1252490"/>
                </a:lnTo>
                <a:lnTo>
                  <a:pt x="4878019" y="1252490"/>
                </a:lnTo>
                <a:lnTo>
                  <a:pt x="4878019" y="1580874"/>
                </a:lnTo>
                <a:lnTo>
                  <a:pt x="5623197" y="1580874"/>
                </a:lnTo>
                <a:lnTo>
                  <a:pt x="5623197" y="1831372"/>
                </a:lnTo>
                <a:lnTo>
                  <a:pt x="4608576" y="1831372"/>
                </a:lnTo>
                <a:close/>
                <a:moveTo>
                  <a:pt x="3123304" y="454686"/>
                </a:moveTo>
                <a:lnTo>
                  <a:pt x="3441163" y="454686"/>
                </a:lnTo>
                <a:lnTo>
                  <a:pt x="3780072" y="1006202"/>
                </a:lnTo>
                <a:lnTo>
                  <a:pt x="3784282" y="1006202"/>
                </a:lnTo>
                <a:lnTo>
                  <a:pt x="4127402" y="454686"/>
                </a:lnTo>
                <a:lnTo>
                  <a:pt x="4438945" y="454686"/>
                </a:lnTo>
                <a:lnTo>
                  <a:pt x="3919003" y="1244070"/>
                </a:lnTo>
                <a:lnTo>
                  <a:pt x="3919003" y="1831372"/>
                </a:lnTo>
                <a:lnTo>
                  <a:pt x="3649561" y="1831372"/>
                </a:lnTo>
                <a:lnTo>
                  <a:pt x="3649561" y="1250385"/>
                </a:lnTo>
                <a:close/>
                <a:moveTo>
                  <a:pt x="1824275" y="454686"/>
                </a:moveTo>
                <a:lnTo>
                  <a:pt x="2093719" y="454686"/>
                </a:lnTo>
                <a:lnTo>
                  <a:pt x="2093719" y="1282553"/>
                </a:lnTo>
                <a:cubicBezTo>
                  <a:pt x="2093719" y="1387607"/>
                  <a:pt x="2120383" y="1468151"/>
                  <a:pt x="2173710" y="1524187"/>
                </a:cubicBezTo>
                <a:cubicBezTo>
                  <a:pt x="2227037" y="1580222"/>
                  <a:pt x="2304923" y="1608239"/>
                  <a:pt x="2407368" y="1608239"/>
                </a:cubicBezTo>
                <a:cubicBezTo>
                  <a:pt x="2512619" y="1608239"/>
                  <a:pt x="2591558" y="1580222"/>
                  <a:pt x="2644183" y="1524187"/>
                </a:cubicBezTo>
                <a:cubicBezTo>
                  <a:pt x="2696808" y="1468151"/>
                  <a:pt x="2723122" y="1387607"/>
                  <a:pt x="2723122" y="1282553"/>
                </a:cubicBezTo>
                <a:lnTo>
                  <a:pt x="2723122" y="454686"/>
                </a:lnTo>
                <a:lnTo>
                  <a:pt x="2986249" y="454686"/>
                </a:lnTo>
                <a:lnTo>
                  <a:pt x="2986249" y="1284066"/>
                </a:lnTo>
                <a:cubicBezTo>
                  <a:pt x="2986249" y="1372477"/>
                  <a:pt x="2973268" y="1452468"/>
                  <a:pt x="2947306" y="1524039"/>
                </a:cubicBezTo>
                <a:cubicBezTo>
                  <a:pt x="2921345" y="1595609"/>
                  <a:pt x="2883804" y="1655953"/>
                  <a:pt x="2834687" y="1705071"/>
                </a:cubicBezTo>
                <a:cubicBezTo>
                  <a:pt x="2785571" y="1754188"/>
                  <a:pt x="2725226" y="1792078"/>
                  <a:pt x="2653656" y="1818742"/>
                </a:cubicBezTo>
                <a:cubicBezTo>
                  <a:pt x="2582085" y="1845406"/>
                  <a:pt x="2500691" y="1858737"/>
                  <a:pt x="2409473" y="1858737"/>
                </a:cubicBezTo>
                <a:cubicBezTo>
                  <a:pt x="2222827" y="1858737"/>
                  <a:pt x="2078633" y="1807515"/>
                  <a:pt x="1976890" y="1705071"/>
                </a:cubicBezTo>
                <a:cubicBezTo>
                  <a:pt x="1875147" y="1602626"/>
                  <a:pt x="1824275" y="1462291"/>
                  <a:pt x="1824275" y="1284066"/>
                </a:cubicBezTo>
                <a:close/>
                <a:moveTo>
                  <a:pt x="674751" y="454686"/>
                </a:moveTo>
                <a:lnTo>
                  <a:pt x="944194" y="454686"/>
                </a:lnTo>
                <a:lnTo>
                  <a:pt x="944194" y="1580874"/>
                </a:lnTo>
                <a:lnTo>
                  <a:pt x="1664113" y="1580874"/>
                </a:lnTo>
                <a:lnTo>
                  <a:pt x="1664113" y="1831372"/>
                </a:lnTo>
                <a:lnTo>
                  <a:pt x="674751" y="1831372"/>
                </a:lnTo>
                <a:close/>
                <a:moveTo>
                  <a:pt x="11539108" y="427321"/>
                </a:moveTo>
                <a:cubicBezTo>
                  <a:pt x="11715930" y="427321"/>
                  <a:pt x="11868895" y="475736"/>
                  <a:pt x="11998003" y="572567"/>
                </a:cubicBezTo>
                <a:cubicBezTo>
                  <a:pt x="12124305" y="665188"/>
                  <a:pt x="12207804" y="792192"/>
                  <a:pt x="12248502" y="953577"/>
                </a:cubicBezTo>
                <a:lnTo>
                  <a:pt x="11964323" y="953577"/>
                </a:lnTo>
                <a:cubicBezTo>
                  <a:pt x="11930642" y="869376"/>
                  <a:pt x="11876614" y="802366"/>
                  <a:pt x="11802236" y="752547"/>
                </a:cubicBezTo>
                <a:cubicBezTo>
                  <a:pt x="11727858" y="702728"/>
                  <a:pt x="11640150" y="677819"/>
                  <a:pt x="11539108" y="677819"/>
                </a:cubicBezTo>
                <a:cubicBezTo>
                  <a:pt x="11404386" y="677819"/>
                  <a:pt x="11293522" y="721224"/>
                  <a:pt x="11206514" y="808034"/>
                </a:cubicBezTo>
                <a:cubicBezTo>
                  <a:pt x="11122313" y="894844"/>
                  <a:pt x="11080213" y="1006159"/>
                  <a:pt x="11080213" y="1141977"/>
                </a:cubicBezTo>
                <a:cubicBezTo>
                  <a:pt x="11080213" y="1277795"/>
                  <a:pt x="11122313" y="1389810"/>
                  <a:pt x="11206514" y="1478024"/>
                </a:cubicBezTo>
                <a:cubicBezTo>
                  <a:pt x="11293522" y="1564834"/>
                  <a:pt x="11404386" y="1608239"/>
                  <a:pt x="11539108" y="1608239"/>
                </a:cubicBezTo>
                <a:cubicBezTo>
                  <a:pt x="11640150" y="1608239"/>
                  <a:pt x="11727858" y="1582979"/>
                  <a:pt x="11802236" y="1532459"/>
                </a:cubicBezTo>
                <a:cubicBezTo>
                  <a:pt x="11876614" y="1481938"/>
                  <a:pt x="11930642" y="1414577"/>
                  <a:pt x="11964323" y="1330376"/>
                </a:cubicBezTo>
                <a:lnTo>
                  <a:pt x="12248502" y="1330376"/>
                </a:lnTo>
                <a:cubicBezTo>
                  <a:pt x="12207804" y="1490358"/>
                  <a:pt x="12124305" y="1618359"/>
                  <a:pt x="11998003" y="1714379"/>
                </a:cubicBezTo>
                <a:cubicBezTo>
                  <a:pt x="11868895" y="1810618"/>
                  <a:pt x="11715930" y="1858737"/>
                  <a:pt x="11539108" y="1858737"/>
                </a:cubicBezTo>
                <a:cubicBezTo>
                  <a:pt x="11324396" y="1858737"/>
                  <a:pt x="11148976" y="1791377"/>
                  <a:pt x="11012852" y="1656655"/>
                </a:cubicBezTo>
                <a:cubicBezTo>
                  <a:pt x="10875323" y="1521934"/>
                  <a:pt x="10806560" y="1350725"/>
                  <a:pt x="10806560" y="1143029"/>
                </a:cubicBezTo>
                <a:cubicBezTo>
                  <a:pt x="10806560" y="935333"/>
                  <a:pt x="10875323" y="764125"/>
                  <a:pt x="11012852" y="629403"/>
                </a:cubicBezTo>
                <a:cubicBezTo>
                  <a:pt x="11148976" y="494681"/>
                  <a:pt x="11324396" y="427321"/>
                  <a:pt x="11539108" y="427321"/>
                </a:cubicBezTo>
                <a:close/>
                <a:moveTo>
                  <a:pt x="9929383" y="427321"/>
                </a:moveTo>
                <a:cubicBezTo>
                  <a:pt x="10142692" y="427321"/>
                  <a:pt x="10318112" y="494681"/>
                  <a:pt x="10455639" y="629403"/>
                </a:cubicBezTo>
                <a:cubicBezTo>
                  <a:pt x="10593167" y="764125"/>
                  <a:pt x="10661931" y="935333"/>
                  <a:pt x="10661931" y="1143029"/>
                </a:cubicBezTo>
                <a:cubicBezTo>
                  <a:pt x="10661931" y="1350725"/>
                  <a:pt x="10593167" y="1521934"/>
                  <a:pt x="10455639" y="1656655"/>
                </a:cubicBezTo>
                <a:cubicBezTo>
                  <a:pt x="10318112" y="1791377"/>
                  <a:pt x="10142692" y="1858737"/>
                  <a:pt x="9929383" y="1858737"/>
                </a:cubicBezTo>
                <a:cubicBezTo>
                  <a:pt x="9714671" y="1858737"/>
                  <a:pt x="9539252" y="1791377"/>
                  <a:pt x="9403126" y="1656655"/>
                </a:cubicBezTo>
                <a:cubicBezTo>
                  <a:pt x="9265599" y="1521934"/>
                  <a:pt x="9196834" y="1350725"/>
                  <a:pt x="9196834" y="1143029"/>
                </a:cubicBezTo>
                <a:cubicBezTo>
                  <a:pt x="9196834" y="935333"/>
                  <a:pt x="9265599" y="764125"/>
                  <a:pt x="9403126" y="629403"/>
                </a:cubicBezTo>
                <a:cubicBezTo>
                  <a:pt x="9539252" y="494681"/>
                  <a:pt x="9714671" y="427321"/>
                  <a:pt x="9929383" y="427321"/>
                </a:cubicBezTo>
                <a:close/>
                <a:moveTo>
                  <a:pt x="6409973" y="427321"/>
                </a:moveTo>
                <a:cubicBezTo>
                  <a:pt x="6596617" y="427321"/>
                  <a:pt x="6740811" y="478543"/>
                  <a:pt x="6842555" y="580987"/>
                </a:cubicBezTo>
                <a:cubicBezTo>
                  <a:pt x="6944297" y="683432"/>
                  <a:pt x="6995169" y="823767"/>
                  <a:pt x="6995169" y="1001992"/>
                </a:cubicBezTo>
                <a:lnTo>
                  <a:pt x="6995169" y="1831372"/>
                </a:lnTo>
                <a:lnTo>
                  <a:pt x="6725725" y="1831372"/>
                </a:lnTo>
                <a:lnTo>
                  <a:pt x="6725725" y="1001992"/>
                </a:lnTo>
                <a:cubicBezTo>
                  <a:pt x="6725725" y="896741"/>
                  <a:pt x="6699413" y="816399"/>
                  <a:pt x="6646787" y="760967"/>
                </a:cubicBezTo>
                <a:cubicBezTo>
                  <a:pt x="6594161" y="705535"/>
                  <a:pt x="6515223" y="677819"/>
                  <a:pt x="6409973" y="677819"/>
                </a:cubicBezTo>
                <a:cubicBezTo>
                  <a:pt x="6304721" y="677819"/>
                  <a:pt x="6225783" y="705535"/>
                  <a:pt x="6173157" y="760967"/>
                </a:cubicBezTo>
                <a:cubicBezTo>
                  <a:pt x="6120531" y="816399"/>
                  <a:pt x="6094219" y="896741"/>
                  <a:pt x="6094219" y="1001992"/>
                </a:cubicBezTo>
                <a:lnTo>
                  <a:pt x="6094219" y="1831372"/>
                </a:lnTo>
                <a:lnTo>
                  <a:pt x="5824775" y="1831372"/>
                </a:lnTo>
                <a:lnTo>
                  <a:pt x="5824775" y="1001992"/>
                </a:lnTo>
                <a:cubicBezTo>
                  <a:pt x="5824775" y="823767"/>
                  <a:pt x="5875647" y="683432"/>
                  <a:pt x="5977389" y="580987"/>
                </a:cubicBezTo>
                <a:cubicBezTo>
                  <a:pt x="6079132" y="478543"/>
                  <a:pt x="6223326" y="427321"/>
                  <a:pt x="6409973" y="427321"/>
                </a:cubicBezTo>
                <a:close/>
                <a:moveTo>
                  <a:pt x="4989586" y="0"/>
                </a:moveTo>
                <a:lnTo>
                  <a:pt x="5246399" y="0"/>
                </a:lnTo>
                <a:lnTo>
                  <a:pt x="5488476" y="330489"/>
                </a:lnTo>
                <a:lnTo>
                  <a:pt x="5275870" y="330489"/>
                </a:lnTo>
                <a:lnTo>
                  <a:pt x="5120097" y="138932"/>
                </a:lnTo>
                <a:lnTo>
                  <a:pt x="5115887" y="138932"/>
                </a:lnTo>
                <a:lnTo>
                  <a:pt x="4960115" y="330489"/>
                </a:lnTo>
                <a:lnTo>
                  <a:pt x="4747508" y="330489"/>
                </a:lnTo>
                <a:close/>
              </a:path>
            </a:pathLst>
          </a:custGeom>
          <a:solidFill>
            <a:srgbClr val="FF00FF"/>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600" b="1" cap="none" spc="0">
              <a:ln w="0"/>
              <a:solidFill>
                <a:srgbClr val="FF00FF"/>
              </a:solidFill>
              <a:effectLst>
                <a:outerShdw blurRad="38100" dist="19050" dir="2700000" algn="tl" rotWithShape="0">
                  <a:schemeClr val="dk1">
                    <a:alpha val="40000"/>
                  </a:schemeClr>
                </a:outerShdw>
              </a:effectLst>
              <a:latin typeface="#9Slide03 AllRoundGothic" panose="020B0703020202020104" pitchFamily="34" charset="-93"/>
            </a:endParaRPr>
          </a:p>
        </p:txBody>
      </p:sp>
    </p:spTree>
    <p:extLst>
      <p:ext uri="{BB962C8B-B14F-4D97-AF65-F5344CB8AC3E}">
        <p14:creationId xmlns:p14="http://schemas.microsoft.com/office/powerpoint/2010/main" val="1520121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982CB240-DEF1-47E9-A025-748F7C2C06D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r="8397"/>
          <a:stretch/>
        </p:blipFill>
        <p:spPr>
          <a:xfrm>
            <a:off x="0" y="145310"/>
            <a:ext cx="9144000" cy="10141690"/>
          </a:xfrm>
          <a:prstGeom prst="rect">
            <a:avLst/>
          </a:prstGeom>
        </p:spPr>
      </p:pic>
      <p:pic>
        <p:nvPicPr>
          <p:cNvPr id="9" name="Hình ảnh 8">
            <a:extLst>
              <a:ext uri="{FF2B5EF4-FFF2-40B4-BE49-F238E27FC236}">
                <a16:creationId xmlns:a16="http://schemas.microsoft.com/office/drawing/2014/main" id="{3129DF1E-442C-F9BD-9A12-2304C5636D32}"/>
              </a:ext>
            </a:extLst>
          </p:cNvPr>
          <p:cNvPicPr>
            <a:picLocks noChangeAspect="1"/>
          </p:cNvPicPr>
          <p:nvPr/>
        </p:nvPicPr>
        <p:blipFill>
          <a:blip r:embed="rId5"/>
          <a:stretch>
            <a:fillRect/>
          </a:stretch>
        </p:blipFill>
        <p:spPr>
          <a:xfrm>
            <a:off x="9296400" y="38886"/>
            <a:ext cx="9065538" cy="10120237"/>
          </a:xfrm>
          <a:prstGeom prst="rect">
            <a:avLst/>
          </a:prstGeom>
        </p:spPr>
      </p:pic>
      <p:sp>
        <p:nvSpPr>
          <p:cNvPr id="10" name="Hình tự do: Hình 9">
            <a:extLst>
              <a:ext uri="{FF2B5EF4-FFF2-40B4-BE49-F238E27FC236}">
                <a16:creationId xmlns:a16="http://schemas.microsoft.com/office/drawing/2014/main" id="{096415BA-0FAF-770D-E8B3-E4BD5FD8082F}"/>
              </a:ext>
            </a:extLst>
          </p:cNvPr>
          <p:cNvSpPr>
            <a:spLocks noChangeAspect="1"/>
          </p:cNvSpPr>
          <p:nvPr>
            <p:custDataLst>
              <p:tags r:id="rId1"/>
            </p:custDataLst>
          </p:nvPr>
        </p:nvSpPr>
        <p:spPr>
          <a:xfrm>
            <a:off x="10834532" y="753999"/>
            <a:ext cx="5550561" cy="733120"/>
          </a:xfrm>
          <a:custGeom>
            <a:avLst/>
            <a:gdLst/>
            <a:ahLst/>
            <a:cxnLst/>
            <a:rect l="l" t="t" r="r" b="b"/>
            <a:pathLst>
              <a:path w="5550561" h="733120">
                <a:moveTo>
                  <a:pt x="2159127" y="638480"/>
                </a:moveTo>
                <a:cubicBezTo>
                  <a:pt x="2172386" y="638480"/>
                  <a:pt x="2183587" y="643052"/>
                  <a:pt x="2192731" y="652196"/>
                </a:cubicBezTo>
                <a:cubicBezTo>
                  <a:pt x="2201875" y="661340"/>
                  <a:pt x="2206447" y="672541"/>
                  <a:pt x="2206447" y="685800"/>
                </a:cubicBezTo>
                <a:cubicBezTo>
                  <a:pt x="2206447" y="699059"/>
                  <a:pt x="2201875" y="710260"/>
                  <a:pt x="2192731" y="719404"/>
                </a:cubicBezTo>
                <a:cubicBezTo>
                  <a:pt x="2183587" y="728548"/>
                  <a:pt x="2172386" y="733120"/>
                  <a:pt x="2159127" y="733120"/>
                </a:cubicBezTo>
                <a:cubicBezTo>
                  <a:pt x="2145868" y="733120"/>
                  <a:pt x="2134667" y="728548"/>
                  <a:pt x="2125523" y="719404"/>
                </a:cubicBezTo>
                <a:cubicBezTo>
                  <a:pt x="2116379" y="710260"/>
                  <a:pt x="2111807" y="699059"/>
                  <a:pt x="2111807" y="685800"/>
                </a:cubicBezTo>
                <a:cubicBezTo>
                  <a:pt x="2111807" y="672541"/>
                  <a:pt x="2116379" y="661340"/>
                  <a:pt x="2125523" y="652196"/>
                </a:cubicBezTo>
                <a:cubicBezTo>
                  <a:pt x="2134667" y="643052"/>
                  <a:pt x="2145868" y="638480"/>
                  <a:pt x="2159127" y="638480"/>
                </a:cubicBezTo>
                <a:close/>
                <a:moveTo>
                  <a:pt x="1560119" y="229743"/>
                </a:moveTo>
                <a:lnTo>
                  <a:pt x="1560119" y="329870"/>
                </a:lnTo>
                <a:lnTo>
                  <a:pt x="1669161" y="329870"/>
                </a:lnTo>
                <a:lnTo>
                  <a:pt x="1669161" y="408051"/>
                </a:lnTo>
                <a:lnTo>
                  <a:pt x="1560119" y="408051"/>
                </a:lnTo>
                <a:lnTo>
                  <a:pt x="1560119" y="515036"/>
                </a:lnTo>
                <a:lnTo>
                  <a:pt x="1631442" y="515036"/>
                </a:lnTo>
                <a:cubicBezTo>
                  <a:pt x="1682191" y="515036"/>
                  <a:pt x="1719910" y="502608"/>
                  <a:pt x="1744599" y="477751"/>
                </a:cubicBezTo>
                <a:cubicBezTo>
                  <a:pt x="1769288" y="452894"/>
                  <a:pt x="1781632" y="417659"/>
                  <a:pt x="1781632" y="372047"/>
                </a:cubicBezTo>
                <a:cubicBezTo>
                  <a:pt x="1781632" y="326891"/>
                  <a:pt x="1769288" y="291885"/>
                  <a:pt x="1744599" y="267028"/>
                </a:cubicBezTo>
                <a:cubicBezTo>
                  <a:pt x="1719910" y="242171"/>
                  <a:pt x="1682191" y="229743"/>
                  <a:pt x="1631442" y="229743"/>
                </a:cubicBezTo>
                <a:close/>
                <a:moveTo>
                  <a:pt x="87783" y="229743"/>
                </a:moveTo>
                <a:lnTo>
                  <a:pt x="87783" y="363474"/>
                </a:lnTo>
                <a:lnTo>
                  <a:pt x="189281" y="363474"/>
                </a:lnTo>
                <a:cubicBezTo>
                  <a:pt x="238659" y="363474"/>
                  <a:pt x="263347" y="341071"/>
                  <a:pt x="263347" y="296266"/>
                </a:cubicBezTo>
                <a:cubicBezTo>
                  <a:pt x="263347" y="251917"/>
                  <a:pt x="238659" y="229743"/>
                  <a:pt x="189281" y="229743"/>
                </a:cubicBezTo>
                <a:close/>
                <a:moveTo>
                  <a:pt x="5311903" y="220828"/>
                </a:moveTo>
                <a:cubicBezTo>
                  <a:pt x="5268011" y="220828"/>
                  <a:pt x="5231893" y="234969"/>
                  <a:pt x="5203546" y="263251"/>
                </a:cubicBezTo>
                <a:cubicBezTo>
                  <a:pt x="5176114" y="291533"/>
                  <a:pt x="5162398" y="327798"/>
                  <a:pt x="5162398" y="372047"/>
                </a:cubicBezTo>
                <a:cubicBezTo>
                  <a:pt x="5162398" y="416295"/>
                  <a:pt x="5176114" y="452789"/>
                  <a:pt x="5203546" y="481528"/>
                </a:cubicBezTo>
                <a:cubicBezTo>
                  <a:pt x="5231893" y="509810"/>
                  <a:pt x="5268011" y="523951"/>
                  <a:pt x="5311903" y="523951"/>
                </a:cubicBezTo>
                <a:cubicBezTo>
                  <a:pt x="5356251" y="523951"/>
                  <a:pt x="5392141" y="509810"/>
                  <a:pt x="5419573" y="481528"/>
                </a:cubicBezTo>
                <a:cubicBezTo>
                  <a:pt x="5447463" y="453246"/>
                  <a:pt x="5461407" y="416752"/>
                  <a:pt x="5461407" y="372047"/>
                </a:cubicBezTo>
                <a:cubicBezTo>
                  <a:pt x="5461407" y="327341"/>
                  <a:pt x="5447463" y="291076"/>
                  <a:pt x="5419573" y="263251"/>
                </a:cubicBezTo>
                <a:cubicBezTo>
                  <a:pt x="5392141" y="234969"/>
                  <a:pt x="5356251" y="220828"/>
                  <a:pt x="5311903" y="220828"/>
                </a:cubicBezTo>
                <a:close/>
                <a:moveTo>
                  <a:pt x="2159127" y="220828"/>
                </a:moveTo>
                <a:cubicBezTo>
                  <a:pt x="2115236" y="220828"/>
                  <a:pt x="2079117" y="234969"/>
                  <a:pt x="2050771" y="263251"/>
                </a:cubicBezTo>
                <a:cubicBezTo>
                  <a:pt x="2023339" y="291533"/>
                  <a:pt x="2009623" y="327798"/>
                  <a:pt x="2009623" y="372047"/>
                </a:cubicBezTo>
                <a:cubicBezTo>
                  <a:pt x="2009623" y="416295"/>
                  <a:pt x="2023339" y="452789"/>
                  <a:pt x="2050771" y="481528"/>
                </a:cubicBezTo>
                <a:cubicBezTo>
                  <a:pt x="2079117" y="509810"/>
                  <a:pt x="2115236" y="523951"/>
                  <a:pt x="2159127" y="523951"/>
                </a:cubicBezTo>
                <a:cubicBezTo>
                  <a:pt x="2203476" y="523951"/>
                  <a:pt x="2239366" y="509810"/>
                  <a:pt x="2266798" y="481528"/>
                </a:cubicBezTo>
                <a:cubicBezTo>
                  <a:pt x="2294687" y="453246"/>
                  <a:pt x="2308631" y="416752"/>
                  <a:pt x="2308631" y="372047"/>
                </a:cubicBezTo>
                <a:cubicBezTo>
                  <a:pt x="2308631" y="327341"/>
                  <a:pt x="2294687" y="291076"/>
                  <a:pt x="2266798" y="263251"/>
                </a:cubicBezTo>
                <a:cubicBezTo>
                  <a:pt x="2239366" y="234969"/>
                  <a:pt x="2203476" y="220828"/>
                  <a:pt x="2159127" y="220828"/>
                </a:cubicBezTo>
                <a:close/>
                <a:moveTo>
                  <a:pt x="4610100" y="148133"/>
                </a:moveTo>
                <a:lnTo>
                  <a:pt x="4697883" y="148133"/>
                </a:lnTo>
                <a:lnTo>
                  <a:pt x="4697883" y="327812"/>
                </a:lnTo>
                <a:lnTo>
                  <a:pt x="4912538" y="327812"/>
                </a:lnTo>
                <a:lnTo>
                  <a:pt x="4912538" y="148133"/>
                </a:lnTo>
                <a:lnTo>
                  <a:pt x="5000321" y="148133"/>
                </a:lnTo>
                <a:lnTo>
                  <a:pt x="5000321" y="596646"/>
                </a:lnTo>
                <a:lnTo>
                  <a:pt x="4912538" y="596646"/>
                </a:lnTo>
                <a:lnTo>
                  <a:pt x="4912538" y="409423"/>
                </a:lnTo>
                <a:lnTo>
                  <a:pt x="4697883" y="409423"/>
                </a:lnTo>
                <a:lnTo>
                  <a:pt x="4697883" y="596646"/>
                </a:lnTo>
                <a:lnTo>
                  <a:pt x="4610100" y="596646"/>
                </a:lnTo>
                <a:close/>
                <a:moveTo>
                  <a:pt x="4191000" y="148133"/>
                </a:moveTo>
                <a:lnTo>
                  <a:pt x="4278783" y="148133"/>
                </a:lnTo>
                <a:lnTo>
                  <a:pt x="4278783" y="342900"/>
                </a:lnTo>
                <a:lnTo>
                  <a:pt x="4280155" y="342900"/>
                </a:lnTo>
                <a:lnTo>
                  <a:pt x="4439259" y="148133"/>
                </a:lnTo>
                <a:lnTo>
                  <a:pt x="4549673" y="148133"/>
                </a:lnTo>
                <a:lnTo>
                  <a:pt x="4359021" y="368275"/>
                </a:lnTo>
                <a:lnTo>
                  <a:pt x="4556531" y="596646"/>
                </a:lnTo>
                <a:lnTo>
                  <a:pt x="4443375" y="596646"/>
                </a:lnTo>
                <a:lnTo>
                  <a:pt x="4280155" y="396392"/>
                </a:lnTo>
                <a:lnTo>
                  <a:pt x="4278783" y="396392"/>
                </a:lnTo>
                <a:lnTo>
                  <a:pt x="4278783" y="596646"/>
                </a:lnTo>
                <a:lnTo>
                  <a:pt x="4191000" y="596646"/>
                </a:lnTo>
                <a:close/>
                <a:moveTo>
                  <a:pt x="3134868" y="148133"/>
                </a:moveTo>
                <a:lnTo>
                  <a:pt x="3490113" y="148133"/>
                </a:lnTo>
                <a:lnTo>
                  <a:pt x="3490113" y="229743"/>
                </a:lnTo>
                <a:lnTo>
                  <a:pt x="3356381" y="229743"/>
                </a:lnTo>
                <a:lnTo>
                  <a:pt x="3356381" y="596646"/>
                </a:lnTo>
                <a:lnTo>
                  <a:pt x="3268599" y="596646"/>
                </a:lnTo>
                <a:lnTo>
                  <a:pt x="3268599" y="229743"/>
                </a:lnTo>
                <a:lnTo>
                  <a:pt x="3134868" y="229743"/>
                </a:lnTo>
                <a:close/>
                <a:moveTo>
                  <a:pt x="1472337" y="148133"/>
                </a:moveTo>
                <a:lnTo>
                  <a:pt x="1631442" y="148133"/>
                </a:lnTo>
                <a:cubicBezTo>
                  <a:pt x="1707794" y="148133"/>
                  <a:pt x="1766773" y="168478"/>
                  <a:pt x="1808379" y="209169"/>
                </a:cubicBezTo>
                <a:cubicBezTo>
                  <a:pt x="1849984" y="249403"/>
                  <a:pt x="1870786" y="303810"/>
                  <a:pt x="1870786" y="372389"/>
                </a:cubicBezTo>
                <a:cubicBezTo>
                  <a:pt x="1870786" y="441427"/>
                  <a:pt x="1849984" y="496062"/>
                  <a:pt x="1808379" y="536296"/>
                </a:cubicBezTo>
                <a:cubicBezTo>
                  <a:pt x="1767688" y="576529"/>
                  <a:pt x="1708709" y="596646"/>
                  <a:pt x="1631442" y="596646"/>
                </a:cubicBezTo>
                <a:lnTo>
                  <a:pt x="1472337" y="596646"/>
                </a:lnTo>
                <a:lnTo>
                  <a:pt x="1472337" y="408051"/>
                </a:lnTo>
                <a:lnTo>
                  <a:pt x="1431189" y="408051"/>
                </a:lnTo>
                <a:lnTo>
                  <a:pt x="1431189" y="329870"/>
                </a:lnTo>
                <a:lnTo>
                  <a:pt x="1472337" y="329870"/>
                </a:lnTo>
                <a:close/>
                <a:moveTo>
                  <a:pt x="428625" y="148133"/>
                </a:moveTo>
                <a:lnTo>
                  <a:pt x="759181" y="148133"/>
                </a:lnTo>
                <a:lnTo>
                  <a:pt x="759181" y="229743"/>
                </a:lnTo>
                <a:lnTo>
                  <a:pt x="516408" y="229743"/>
                </a:lnTo>
                <a:lnTo>
                  <a:pt x="516408" y="329870"/>
                </a:lnTo>
                <a:lnTo>
                  <a:pt x="719404" y="329870"/>
                </a:lnTo>
                <a:lnTo>
                  <a:pt x="719404" y="408051"/>
                </a:lnTo>
                <a:lnTo>
                  <a:pt x="516408" y="408051"/>
                </a:lnTo>
                <a:lnTo>
                  <a:pt x="516408" y="515036"/>
                </a:lnTo>
                <a:lnTo>
                  <a:pt x="759181" y="515036"/>
                </a:lnTo>
                <a:lnTo>
                  <a:pt x="759181" y="596646"/>
                </a:lnTo>
                <a:lnTo>
                  <a:pt x="428625" y="596646"/>
                </a:lnTo>
                <a:close/>
                <a:moveTo>
                  <a:pt x="0" y="148133"/>
                </a:moveTo>
                <a:lnTo>
                  <a:pt x="187545" y="148133"/>
                </a:lnTo>
                <a:cubicBezTo>
                  <a:pt x="242302" y="148133"/>
                  <a:pt x="283255" y="161506"/>
                  <a:pt x="310405" y="188252"/>
                </a:cubicBezTo>
                <a:cubicBezTo>
                  <a:pt x="337555" y="214998"/>
                  <a:pt x="351130" y="251003"/>
                  <a:pt x="351130" y="296266"/>
                </a:cubicBezTo>
                <a:cubicBezTo>
                  <a:pt x="351130" y="330556"/>
                  <a:pt x="343529" y="359702"/>
                  <a:pt x="328327" y="383705"/>
                </a:cubicBezTo>
                <a:cubicBezTo>
                  <a:pt x="313125" y="407708"/>
                  <a:pt x="289865" y="424739"/>
                  <a:pt x="258547" y="434797"/>
                </a:cubicBezTo>
                <a:lnTo>
                  <a:pt x="258547" y="436169"/>
                </a:lnTo>
                <a:lnTo>
                  <a:pt x="368275" y="596646"/>
                </a:lnTo>
                <a:lnTo>
                  <a:pt x="264033" y="596646"/>
                </a:lnTo>
                <a:lnTo>
                  <a:pt x="168707" y="445084"/>
                </a:lnTo>
                <a:lnTo>
                  <a:pt x="87783" y="445084"/>
                </a:lnTo>
                <a:lnTo>
                  <a:pt x="87783" y="596646"/>
                </a:lnTo>
                <a:lnTo>
                  <a:pt x="0" y="596646"/>
                </a:lnTo>
                <a:close/>
                <a:moveTo>
                  <a:pt x="5311903" y="139217"/>
                </a:moveTo>
                <a:cubicBezTo>
                  <a:pt x="5381397" y="139217"/>
                  <a:pt x="5438547" y="161163"/>
                  <a:pt x="5483353" y="205054"/>
                </a:cubicBezTo>
                <a:cubicBezTo>
                  <a:pt x="5528158" y="248945"/>
                  <a:pt x="5550561" y="304724"/>
                  <a:pt x="5550561" y="372389"/>
                </a:cubicBezTo>
                <a:cubicBezTo>
                  <a:pt x="5550561" y="440055"/>
                  <a:pt x="5528158" y="495833"/>
                  <a:pt x="5483353" y="539725"/>
                </a:cubicBezTo>
                <a:cubicBezTo>
                  <a:pt x="5438547" y="583616"/>
                  <a:pt x="5381397" y="605561"/>
                  <a:pt x="5311903" y="605561"/>
                </a:cubicBezTo>
                <a:cubicBezTo>
                  <a:pt x="5241951" y="605561"/>
                  <a:pt x="5184801" y="583616"/>
                  <a:pt x="5140453" y="539725"/>
                </a:cubicBezTo>
                <a:cubicBezTo>
                  <a:pt x="5095647" y="495833"/>
                  <a:pt x="5073244" y="440055"/>
                  <a:pt x="5073244" y="372389"/>
                </a:cubicBezTo>
                <a:cubicBezTo>
                  <a:pt x="5073244" y="304724"/>
                  <a:pt x="5095647" y="248945"/>
                  <a:pt x="5140453" y="205054"/>
                </a:cubicBezTo>
                <a:cubicBezTo>
                  <a:pt x="5184801" y="161163"/>
                  <a:pt x="5241951" y="139217"/>
                  <a:pt x="5311903" y="139217"/>
                </a:cubicBezTo>
                <a:close/>
                <a:moveTo>
                  <a:pt x="2673477" y="139217"/>
                </a:moveTo>
                <a:cubicBezTo>
                  <a:pt x="2731084" y="139217"/>
                  <a:pt x="2780919" y="154991"/>
                  <a:pt x="2822981" y="186538"/>
                </a:cubicBezTo>
                <a:cubicBezTo>
                  <a:pt x="2864130" y="216713"/>
                  <a:pt x="2891333" y="258089"/>
                  <a:pt x="2904592" y="310667"/>
                </a:cubicBezTo>
                <a:lnTo>
                  <a:pt x="2812009" y="310667"/>
                </a:lnTo>
                <a:cubicBezTo>
                  <a:pt x="2801036" y="283235"/>
                  <a:pt x="2783433" y="261404"/>
                  <a:pt x="2759202" y="245174"/>
                </a:cubicBezTo>
                <a:cubicBezTo>
                  <a:pt x="2734971" y="228943"/>
                  <a:pt x="2706395" y="220828"/>
                  <a:pt x="2673477" y="220828"/>
                </a:cubicBezTo>
                <a:cubicBezTo>
                  <a:pt x="2629586" y="220828"/>
                  <a:pt x="2593467" y="234969"/>
                  <a:pt x="2565121" y="263251"/>
                </a:cubicBezTo>
                <a:cubicBezTo>
                  <a:pt x="2537689" y="291533"/>
                  <a:pt x="2523973" y="327798"/>
                  <a:pt x="2523973" y="372047"/>
                </a:cubicBezTo>
                <a:cubicBezTo>
                  <a:pt x="2523973" y="416295"/>
                  <a:pt x="2537689" y="452789"/>
                  <a:pt x="2565121" y="481528"/>
                </a:cubicBezTo>
                <a:cubicBezTo>
                  <a:pt x="2593467" y="509810"/>
                  <a:pt x="2629586" y="523951"/>
                  <a:pt x="2673477" y="523951"/>
                </a:cubicBezTo>
                <a:cubicBezTo>
                  <a:pt x="2706395" y="523951"/>
                  <a:pt x="2734971" y="515722"/>
                  <a:pt x="2759202" y="499262"/>
                </a:cubicBezTo>
                <a:cubicBezTo>
                  <a:pt x="2783433" y="482803"/>
                  <a:pt x="2801036" y="460858"/>
                  <a:pt x="2812009" y="433426"/>
                </a:cubicBezTo>
                <a:lnTo>
                  <a:pt x="2904592" y="433426"/>
                </a:lnTo>
                <a:cubicBezTo>
                  <a:pt x="2891333" y="485547"/>
                  <a:pt x="2864130" y="527248"/>
                  <a:pt x="2822981" y="558531"/>
                </a:cubicBezTo>
                <a:cubicBezTo>
                  <a:pt x="2780919" y="589885"/>
                  <a:pt x="2731084" y="605561"/>
                  <a:pt x="2673477" y="605561"/>
                </a:cubicBezTo>
                <a:cubicBezTo>
                  <a:pt x="2603525" y="605561"/>
                  <a:pt x="2546375" y="583616"/>
                  <a:pt x="2502027" y="539725"/>
                </a:cubicBezTo>
                <a:cubicBezTo>
                  <a:pt x="2457221" y="495833"/>
                  <a:pt x="2434819" y="440055"/>
                  <a:pt x="2434819" y="372389"/>
                </a:cubicBezTo>
                <a:cubicBezTo>
                  <a:pt x="2434819" y="304724"/>
                  <a:pt x="2457221" y="248945"/>
                  <a:pt x="2502027" y="205054"/>
                </a:cubicBezTo>
                <a:cubicBezTo>
                  <a:pt x="2546375" y="161163"/>
                  <a:pt x="2603525" y="139217"/>
                  <a:pt x="2673477" y="139217"/>
                </a:cubicBezTo>
                <a:close/>
                <a:moveTo>
                  <a:pt x="2159127" y="139217"/>
                </a:moveTo>
                <a:cubicBezTo>
                  <a:pt x="2228622" y="139217"/>
                  <a:pt x="2285772" y="161163"/>
                  <a:pt x="2330577" y="205054"/>
                </a:cubicBezTo>
                <a:cubicBezTo>
                  <a:pt x="2375383" y="248945"/>
                  <a:pt x="2397785" y="304724"/>
                  <a:pt x="2397785" y="372389"/>
                </a:cubicBezTo>
                <a:cubicBezTo>
                  <a:pt x="2397785" y="440055"/>
                  <a:pt x="2375383" y="495833"/>
                  <a:pt x="2330577" y="539725"/>
                </a:cubicBezTo>
                <a:cubicBezTo>
                  <a:pt x="2285772" y="583616"/>
                  <a:pt x="2228622" y="605561"/>
                  <a:pt x="2159127" y="605561"/>
                </a:cubicBezTo>
                <a:cubicBezTo>
                  <a:pt x="2089175" y="605561"/>
                  <a:pt x="2032025" y="583616"/>
                  <a:pt x="1987677" y="539725"/>
                </a:cubicBezTo>
                <a:cubicBezTo>
                  <a:pt x="1942872" y="495833"/>
                  <a:pt x="1920469" y="440055"/>
                  <a:pt x="1920469" y="372389"/>
                </a:cubicBezTo>
                <a:cubicBezTo>
                  <a:pt x="1920469" y="304724"/>
                  <a:pt x="1942872" y="248945"/>
                  <a:pt x="1987677" y="205054"/>
                </a:cubicBezTo>
                <a:cubicBezTo>
                  <a:pt x="2032025" y="161163"/>
                  <a:pt x="2089175" y="139217"/>
                  <a:pt x="2159127" y="139217"/>
                </a:cubicBezTo>
                <a:close/>
                <a:moveTo>
                  <a:pt x="1018565" y="139217"/>
                </a:moveTo>
                <a:cubicBezTo>
                  <a:pt x="1079373" y="139217"/>
                  <a:pt x="1126351" y="155905"/>
                  <a:pt x="1159497" y="189281"/>
                </a:cubicBezTo>
                <a:cubicBezTo>
                  <a:pt x="1192644" y="222656"/>
                  <a:pt x="1209218" y="268376"/>
                  <a:pt x="1209218" y="326441"/>
                </a:cubicBezTo>
                <a:lnTo>
                  <a:pt x="1209218" y="596646"/>
                </a:lnTo>
                <a:lnTo>
                  <a:pt x="1121436" y="596646"/>
                </a:lnTo>
                <a:lnTo>
                  <a:pt x="1121436" y="326441"/>
                </a:lnTo>
                <a:cubicBezTo>
                  <a:pt x="1121436" y="292151"/>
                  <a:pt x="1112863" y="265976"/>
                  <a:pt x="1095718" y="247917"/>
                </a:cubicBezTo>
                <a:cubicBezTo>
                  <a:pt x="1078573" y="229857"/>
                  <a:pt x="1052855" y="220828"/>
                  <a:pt x="1018565" y="220828"/>
                </a:cubicBezTo>
                <a:cubicBezTo>
                  <a:pt x="984275" y="220828"/>
                  <a:pt x="958558" y="229857"/>
                  <a:pt x="941413" y="247917"/>
                </a:cubicBezTo>
                <a:cubicBezTo>
                  <a:pt x="924268" y="265976"/>
                  <a:pt x="915695" y="292151"/>
                  <a:pt x="915695" y="326441"/>
                </a:cubicBezTo>
                <a:lnTo>
                  <a:pt x="915695" y="596646"/>
                </a:lnTo>
                <a:lnTo>
                  <a:pt x="827913" y="596646"/>
                </a:lnTo>
                <a:lnTo>
                  <a:pt x="827913" y="326441"/>
                </a:lnTo>
                <a:cubicBezTo>
                  <a:pt x="827913" y="268376"/>
                  <a:pt x="844487" y="222656"/>
                  <a:pt x="877634" y="189281"/>
                </a:cubicBezTo>
                <a:cubicBezTo>
                  <a:pt x="910781" y="155905"/>
                  <a:pt x="957758" y="139217"/>
                  <a:pt x="1018565" y="139217"/>
                </a:cubicBezTo>
                <a:close/>
                <a:moveTo>
                  <a:pt x="3954018" y="100127"/>
                </a:moveTo>
                <a:lnTo>
                  <a:pt x="4019855" y="100127"/>
                </a:lnTo>
                <a:cubicBezTo>
                  <a:pt x="4022141" y="129845"/>
                  <a:pt x="4014826" y="155677"/>
                  <a:pt x="3997909" y="177622"/>
                </a:cubicBezTo>
                <a:cubicBezTo>
                  <a:pt x="3981450" y="200025"/>
                  <a:pt x="3957675" y="211226"/>
                  <a:pt x="3926586" y="211226"/>
                </a:cubicBezTo>
                <a:lnTo>
                  <a:pt x="3921100" y="211226"/>
                </a:lnTo>
                <a:lnTo>
                  <a:pt x="3921100" y="418338"/>
                </a:lnTo>
                <a:cubicBezTo>
                  <a:pt x="3921100" y="476402"/>
                  <a:pt x="3904641" y="522122"/>
                  <a:pt x="3871722" y="555498"/>
                </a:cubicBezTo>
                <a:cubicBezTo>
                  <a:pt x="3838804" y="588874"/>
                  <a:pt x="3792627" y="605561"/>
                  <a:pt x="3733191" y="605561"/>
                </a:cubicBezTo>
                <a:cubicBezTo>
                  <a:pt x="3672383" y="605561"/>
                  <a:pt x="3625291" y="588874"/>
                  <a:pt x="3591916" y="555498"/>
                </a:cubicBezTo>
                <a:cubicBezTo>
                  <a:pt x="3558997" y="522122"/>
                  <a:pt x="3542538" y="476402"/>
                  <a:pt x="3542538" y="418338"/>
                </a:cubicBezTo>
                <a:lnTo>
                  <a:pt x="3542538" y="148133"/>
                </a:lnTo>
                <a:lnTo>
                  <a:pt x="3630321" y="148133"/>
                </a:lnTo>
                <a:lnTo>
                  <a:pt x="3630321" y="418338"/>
                </a:lnTo>
                <a:cubicBezTo>
                  <a:pt x="3630321" y="452171"/>
                  <a:pt x="3639007" y="478460"/>
                  <a:pt x="3656381" y="497205"/>
                </a:cubicBezTo>
                <a:cubicBezTo>
                  <a:pt x="3673297" y="515493"/>
                  <a:pt x="3698672" y="524637"/>
                  <a:pt x="3732505" y="524637"/>
                </a:cubicBezTo>
                <a:cubicBezTo>
                  <a:pt x="3766795" y="524637"/>
                  <a:pt x="3792512" y="515493"/>
                  <a:pt x="3809657" y="497205"/>
                </a:cubicBezTo>
                <a:cubicBezTo>
                  <a:pt x="3826802" y="478917"/>
                  <a:pt x="3835375" y="452628"/>
                  <a:pt x="3835375" y="418338"/>
                </a:cubicBezTo>
                <a:lnTo>
                  <a:pt x="3835375" y="148133"/>
                </a:lnTo>
                <a:lnTo>
                  <a:pt x="3920414" y="148133"/>
                </a:lnTo>
                <a:lnTo>
                  <a:pt x="3921100" y="148133"/>
                </a:lnTo>
                <a:cubicBezTo>
                  <a:pt x="3943503" y="148133"/>
                  <a:pt x="3954475" y="132131"/>
                  <a:pt x="3954018" y="100127"/>
                </a:cubicBezTo>
                <a:close/>
                <a:moveTo>
                  <a:pt x="5331791" y="0"/>
                </a:moveTo>
                <a:lnTo>
                  <a:pt x="5416830" y="0"/>
                </a:lnTo>
                <a:lnTo>
                  <a:pt x="5328361" y="107671"/>
                </a:lnTo>
                <a:lnTo>
                  <a:pt x="5258410" y="107671"/>
                </a:lnTo>
                <a:close/>
                <a:moveTo>
                  <a:pt x="3643351" y="0"/>
                </a:moveTo>
                <a:lnTo>
                  <a:pt x="3728390" y="0"/>
                </a:lnTo>
                <a:lnTo>
                  <a:pt x="3801771" y="107671"/>
                </a:lnTo>
                <a:lnTo>
                  <a:pt x="3731819" y="107671"/>
                </a:lnTo>
                <a:close/>
                <a:moveTo>
                  <a:pt x="488976" y="0"/>
                </a:moveTo>
                <a:lnTo>
                  <a:pt x="574015" y="0"/>
                </a:lnTo>
                <a:lnTo>
                  <a:pt x="647395" y="107671"/>
                </a:lnTo>
                <a:lnTo>
                  <a:pt x="577444" y="107671"/>
                </a:lnTo>
                <a:close/>
              </a:path>
            </a:pathLst>
          </a:custGeom>
          <a:solidFill>
            <a:srgbClr val="C0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endParaRPr>
          </a:p>
        </p:txBody>
      </p:sp>
      <p:sp>
        <p:nvSpPr>
          <p:cNvPr id="11" name="Hình chữ nhật 10">
            <a:extLst>
              <a:ext uri="{FF2B5EF4-FFF2-40B4-BE49-F238E27FC236}">
                <a16:creationId xmlns:a16="http://schemas.microsoft.com/office/drawing/2014/main" id="{22D51259-08AE-69C6-0AE3-76D263011568}"/>
              </a:ext>
            </a:extLst>
          </p:cNvPr>
          <p:cNvSpPr/>
          <p:nvPr/>
        </p:nvSpPr>
        <p:spPr>
          <a:xfrm>
            <a:off x="11582400" y="1714500"/>
            <a:ext cx="3916457" cy="3038011"/>
          </a:xfrm>
          <a:prstGeom prst="rect">
            <a:avLst/>
          </a:prstGeom>
          <a:noFill/>
        </p:spPr>
        <p:txBody>
          <a:bodyPr wrap="none" lIns="91440" tIns="45720" rIns="91440" bIns="45720">
            <a:spAutoFit/>
          </a:bodyPr>
          <a:lstStyle/>
          <a:p>
            <a:pPr marL="685800" indent="-685800">
              <a:lnSpc>
                <a:spcPct val="122000"/>
              </a:lnSpc>
              <a:buFont typeface="Wingdings" panose="05000000000000000000" pitchFamily="2" charset="2"/>
              <a:buChar char="Ø"/>
            </a:pPr>
            <a:r>
              <a:rPr lang="vi-VN" sz="5400">
                <a:ln w="0"/>
                <a:effectLst>
                  <a:outerShdw blurRad="38100" dist="19050" dir="2700000" algn="tl" rotWithShape="0">
                    <a:schemeClr val="dk1">
                      <a:alpha val="40000"/>
                    </a:schemeClr>
                  </a:outerShdw>
                </a:effectLst>
              </a:rPr>
              <a:t>nhuộm</a:t>
            </a:r>
          </a:p>
          <a:p>
            <a:pPr marL="685800" indent="-685800">
              <a:lnSpc>
                <a:spcPct val="122000"/>
              </a:lnSpc>
              <a:buFont typeface="Wingdings" panose="05000000000000000000" pitchFamily="2" charset="2"/>
              <a:buChar char="Ø"/>
            </a:pPr>
            <a:r>
              <a:rPr lang="vi-VN" sz="5400" b="0" cap="none" spc="0">
                <a:ln w="0"/>
                <a:solidFill>
                  <a:schemeClr val="tx1"/>
                </a:solidFill>
                <a:effectLst>
                  <a:outerShdw blurRad="38100" dist="19050" dir="2700000" algn="tl" rotWithShape="0">
                    <a:schemeClr val="dk1">
                      <a:alpha val="40000"/>
                    </a:schemeClr>
                  </a:outerShdw>
                </a:effectLst>
              </a:rPr>
              <a:t>sẫm tối</a:t>
            </a:r>
          </a:p>
          <a:p>
            <a:pPr marL="685800" indent="-685800">
              <a:lnSpc>
                <a:spcPct val="122000"/>
              </a:lnSpc>
              <a:buFont typeface="Wingdings" panose="05000000000000000000" pitchFamily="2" charset="2"/>
              <a:buChar char="Ø"/>
            </a:pPr>
            <a:r>
              <a:rPr lang="vi-VN" sz="5400">
                <a:ln w="0"/>
                <a:effectLst>
                  <a:outerShdw blurRad="38100" dist="19050" dir="2700000" algn="tl" rotWithShape="0">
                    <a:schemeClr val="dk1">
                      <a:alpha val="40000"/>
                    </a:schemeClr>
                  </a:outerShdw>
                </a:effectLst>
              </a:rPr>
              <a:t>biếc trong</a:t>
            </a:r>
            <a:endParaRPr lang="vi-VN" sz="5400" b="0" cap="none" spc="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p14="http://schemas.microsoft.com/office/powerpoint/2010/main">
        <mc:Choice Requires="p14">
          <p:contentPart p14:bwMode="auto" r:id="rId6">
            <p14:nvContentPartPr>
              <p14:cNvPr id="12" name="Viết tay 11">
                <a:extLst>
                  <a:ext uri="{FF2B5EF4-FFF2-40B4-BE49-F238E27FC236}">
                    <a16:creationId xmlns:a16="http://schemas.microsoft.com/office/drawing/2014/main" id="{3814EC02-2F02-50B1-E757-77D82103055B}"/>
                  </a:ext>
                </a:extLst>
              </p14:cNvPr>
              <p14:cNvContentPartPr/>
              <p14:nvPr/>
            </p14:nvContentPartPr>
            <p14:xfrm>
              <a:off x="609600" y="1506724"/>
              <a:ext cx="911520" cy="360"/>
            </p14:xfrm>
          </p:contentPart>
        </mc:Choice>
        <mc:Fallback xmlns="">
          <p:pic>
            <p:nvPicPr>
              <p:cNvPr id="12" name="Viết tay 11">
                <a:extLst>
                  <a:ext uri="{FF2B5EF4-FFF2-40B4-BE49-F238E27FC236}">
                    <a16:creationId xmlns:a16="http://schemas.microsoft.com/office/drawing/2014/main" id="{3814EC02-2F02-50B1-E757-77D82103055B}"/>
                  </a:ext>
                </a:extLst>
              </p:cNvPr>
              <p:cNvPicPr/>
              <p:nvPr/>
            </p:nvPicPr>
            <p:blipFill>
              <a:blip r:embed="rId7"/>
              <a:stretch>
                <a:fillRect/>
              </a:stretch>
            </p:blipFill>
            <p:spPr>
              <a:xfrm>
                <a:off x="519600" y="1326724"/>
                <a:ext cx="109116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Viết tay 12">
                <a:extLst>
                  <a:ext uri="{FF2B5EF4-FFF2-40B4-BE49-F238E27FC236}">
                    <a16:creationId xmlns:a16="http://schemas.microsoft.com/office/drawing/2014/main" id="{DF08AE3D-D685-38C9-95CF-9BBBFFC832AE}"/>
                  </a:ext>
                </a:extLst>
              </p14:cNvPr>
              <p14:cNvContentPartPr/>
              <p14:nvPr/>
            </p14:nvContentPartPr>
            <p14:xfrm>
              <a:off x="2895600" y="5179914"/>
              <a:ext cx="911520" cy="360"/>
            </p14:xfrm>
          </p:contentPart>
        </mc:Choice>
        <mc:Fallback xmlns="">
          <p:pic>
            <p:nvPicPr>
              <p:cNvPr id="13" name="Viết tay 12">
                <a:extLst>
                  <a:ext uri="{FF2B5EF4-FFF2-40B4-BE49-F238E27FC236}">
                    <a16:creationId xmlns:a16="http://schemas.microsoft.com/office/drawing/2014/main" id="{DF08AE3D-D685-38C9-95CF-9BBBFFC832AE}"/>
                  </a:ext>
                </a:extLst>
              </p:cNvPr>
              <p:cNvPicPr/>
              <p:nvPr/>
            </p:nvPicPr>
            <p:blipFill>
              <a:blip r:embed="rId7"/>
              <a:stretch>
                <a:fillRect/>
              </a:stretch>
            </p:blipFill>
            <p:spPr>
              <a:xfrm>
                <a:off x="2805600" y="4999914"/>
                <a:ext cx="109116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Viết tay 13">
                <a:extLst>
                  <a:ext uri="{FF2B5EF4-FFF2-40B4-BE49-F238E27FC236}">
                    <a16:creationId xmlns:a16="http://schemas.microsoft.com/office/drawing/2014/main" id="{D6D73E0D-9940-FDC7-8C02-749E96616163}"/>
                  </a:ext>
                </a:extLst>
              </p14:cNvPr>
              <p14:cNvContentPartPr/>
              <p14:nvPr/>
            </p14:nvContentPartPr>
            <p14:xfrm>
              <a:off x="2439840" y="5984381"/>
              <a:ext cx="1065360" cy="360"/>
            </p14:xfrm>
          </p:contentPart>
        </mc:Choice>
        <mc:Fallback xmlns="">
          <p:pic>
            <p:nvPicPr>
              <p:cNvPr id="14" name="Viết tay 13">
                <a:extLst>
                  <a:ext uri="{FF2B5EF4-FFF2-40B4-BE49-F238E27FC236}">
                    <a16:creationId xmlns:a16="http://schemas.microsoft.com/office/drawing/2014/main" id="{D6D73E0D-9940-FDC7-8C02-749E96616163}"/>
                  </a:ext>
                </a:extLst>
              </p:cNvPr>
              <p:cNvPicPr/>
              <p:nvPr/>
            </p:nvPicPr>
            <p:blipFill>
              <a:blip r:embed="rId10"/>
              <a:stretch>
                <a:fillRect/>
              </a:stretch>
            </p:blipFill>
            <p:spPr>
              <a:xfrm>
                <a:off x="2349830" y="5804381"/>
                <a:ext cx="1245020" cy="360000"/>
              </a:xfrm>
              <a:prstGeom prst="rect">
                <a:avLst/>
              </a:prstGeom>
            </p:spPr>
          </p:pic>
        </mc:Fallback>
      </mc:AlternateContent>
    </p:spTree>
    <p:extLst>
      <p:ext uri="{BB962C8B-B14F-4D97-AF65-F5344CB8AC3E}">
        <p14:creationId xmlns:p14="http://schemas.microsoft.com/office/powerpoint/2010/main" val="55842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drawProgress</p:attrName>
                                        </p:attrNameLst>
                                      </p:cBhvr>
                                      <p:tavLst>
                                        <p:tav tm="0">
                                          <p:val>
                                            <p:fltVal val="0"/>
                                          </p:val>
                                        </p:tav>
                                        <p:tav tm="100000">
                                          <p:val>
                                            <p:fltVal val="1"/>
                                          </p:val>
                                        </p:tav>
                                      </p:tavLst>
                                    </p:anim>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3"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750" fill="hold"/>
                                        <p:tgtEl>
                                          <p:spTgt spid="13"/>
                                        </p:tgtEl>
                                        <p:attrNameLst>
                                          <p:attrName>drawProgress</p:attrName>
                                        </p:attrNameLst>
                                      </p:cBhvr>
                                      <p:tavLst>
                                        <p:tav tm="0">
                                          <p:val>
                                            <p:fltVal val="0"/>
                                          </p:val>
                                        </p:tav>
                                        <p:tav tm="100000">
                                          <p:val>
                                            <p:fltVal val="1"/>
                                          </p:val>
                                        </p:tav>
                                      </p:tavLst>
                                    </p:anim>
                                  </p:childTnLst>
                                </p:cTn>
                              </p:par>
                            </p:childTnLst>
                          </p:cTn>
                        </p:par>
                        <p:par>
                          <p:cTn id="17" fill="hold">
                            <p:stCondLst>
                              <p:cond delay="750"/>
                            </p:stCondLst>
                            <p:childTnLst>
                              <p:par>
                                <p:cTn id="18" presetID="22" presetClass="entr" presetSubtype="8" fill="hold" nodeType="after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left)">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750" fill="hold"/>
                                        <p:tgtEl>
                                          <p:spTgt spid="14"/>
                                        </p:tgtEl>
                                        <p:attrNameLst>
                                          <p:attrName>drawProgress</p:attrName>
                                        </p:attrNameLst>
                                      </p:cBhvr>
                                      <p:tavLst>
                                        <p:tav tm="0">
                                          <p:val>
                                            <p:fltVal val="0"/>
                                          </p:val>
                                        </p:tav>
                                        <p:tav tm="100000">
                                          <p:val>
                                            <p:fltVal val="1"/>
                                          </p:val>
                                        </p:tav>
                                      </p:tavLst>
                                    </p:anim>
                                  </p:childTnLst>
                                </p:cTn>
                              </p:par>
                            </p:childTnLst>
                          </p:cTn>
                        </p:par>
                        <p:par>
                          <p:cTn id="26" fill="hold">
                            <p:stCondLst>
                              <p:cond delay="750"/>
                            </p:stCondLst>
                            <p:childTnLst>
                              <p:par>
                                <p:cTn id="27" presetID="22" presetClass="entr" presetSubtype="8" fill="hold" nodeType="after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wipe(left)">
                                      <p:cBhvr>
                                        <p:cTn id="2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982CB240-DEF1-47E9-A025-748F7C2C06D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r="8397"/>
          <a:stretch/>
        </p:blipFill>
        <p:spPr>
          <a:xfrm>
            <a:off x="0" y="145310"/>
            <a:ext cx="9144000" cy="10141690"/>
          </a:xfrm>
          <a:prstGeom prst="rect">
            <a:avLst/>
          </a:prstGeom>
        </p:spPr>
      </p:pic>
      <p:pic>
        <p:nvPicPr>
          <p:cNvPr id="2" name="Hình ảnh 1">
            <a:extLst>
              <a:ext uri="{FF2B5EF4-FFF2-40B4-BE49-F238E27FC236}">
                <a16:creationId xmlns:a16="http://schemas.microsoft.com/office/drawing/2014/main" id="{CCEE2A29-CD62-C30E-D047-EFDDC6B90307}"/>
              </a:ext>
            </a:extLst>
          </p:cNvPr>
          <p:cNvPicPr>
            <a:picLocks noChangeAspect="1"/>
          </p:cNvPicPr>
          <p:nvPr/>
        </p:nvPicPr>
        <p:blipFill>
          <a:blip r:embed="rId5"/>
          <a:stretch>
            <a:fillRect/>
          </a:stretch>
        </p:blipFill>
        <p:spPr>
          <a:xfrm>
            <a:off x="9296400" y="38886"/>
            <a:ext cx="9065538" cy="10120237"/>
          </a:xfrm>
          <a:prstGeom prst="rect">
            <a:avLst/>
          </a:prstGeom>
        </p:spPr>
      </p:pic>
      <p:sp>
        <p:nvSpPr>
          <p:cNvPr id="3" name="Hình tự do: Hình 2">
            <a:extLst>
              <a:ext uri="{FF2B5EF4-FFF2-40B4-BE49-F238E27FC236}">
                <a16:creationId xmlns:a16="http://schemas.microsoft.com/office/drawing/2014/main" id="{0930C029-4F76-92BA-0D96-81F6A4F37D66}"/>
              </a:ext>
            </a:extLst>
          </p:cNvPr>
          <p:cNvSpPr>
            <a:spLocks noChangeAspect="1"/>
          </p:cNvSpPr>
          <p:nvPr>
            <p:custDataLst>
              <p:tags r:id="rId1"/>
            </p:custDataLst>
          </p:nvPr>
        </p:nvSpPr>
        <p:spPr>
          <a:xfrm>
            <a:off x="11153588" y="631928"/>
            <a:ext cx="5062118" cy="727633"/>
          </a:xfrm>
          <a:custGeom>
            <a:avLst/>
            <a:gdLst/>
            <a:ahLst/>
            <a:cxnLst/>
            <a:rect l="l" t="t" r="r" b="b"/>
            <a:pathLst>
              <a:path w="5062118" h="727633">
                <a:moveTo>
                  <a:pt x="87782" y="351815"/>
                </a:moveTo>
                <a:lnTo>
                  <a:pt x="87782" y="485546"/>
                </a:lnTo>
                <a:lnTo>
                  <a:pt x="189280" y="485546"/>
                </a:lnTo>
                <a:cubicBezTo>
                  <a:pt x="238658" y="485546"/>
                  <a:pt x="263347" y="463143"/>
                  <a:pt x="263347" y="418338"/>
                </a:cubicBezTo>
                <a:cubicBezTo>
                  <a:pt x="263347" y="373989"/>
                  <a:pt x="238658" y="351815"/>
                  <a:pt x="189280" y="351815"/>
                </a:cubicBezTo>
                <a:close/>
                <a:moveTo>
                  <a:pt x="2631719" y="342900"/>
                </a:moveTo>
                <a:cubicBezTo>
                  <a:pt x="2595600" y="342900"/>
                  <a:pt x="2568397" y="352501"/>
                  <a:pt x="2550109" y="371703"/>
                </a:cubicBezTo>
                <a:cubicBezTo>
                  <a:pt x="2531821" y="390906"/>
                  <a:pt x="2522677" y="419023"/>
                  <a:pt x="2522677" y="456057"/>
                </a:cubicBezTo>
                <a:lnTo>
                  <a:pt x="2522677" y="504748"/>
                </a:lnTo>
                <a:lnTo>
                  <a:pt x="2741447" y="504748"/>
                </a:lnTo>
                <a:lnTo>
                  <a:pt x="2741447" y="456057"/>
                </a:lnTo>
                <a:cubicBezTo>
                  <a:pt x="2741447" y="419023"/>
                  <a:pt x="2732417" y="390906"/>
                  <a:pt x="2714358" y="371703"/>
                </a:cubicBezTo>
                <a:cubicBezTo>
                  <a:pt x="2696298" y="352501"/>
                  <a:pt x="2668752" y="342900"/>
                  <a:pt x="2631719" y="342900"/>
                </a:cubicBezTo>
                <a:close/>
                <a:moveTo>
                  <a:pt x="4944160" y="270205"/>
                </a:moveTo>
                <a:lnTo>
                  <a:pt x="5031942" y="270205"/>
                </a:lnTo>
                <a:lnTo>
                  <a:pt x="5031942" y="718718"/>
                </a:lnTo>
                <a:lnTo>
                  <a:pt x="4944160" y="718718"/>
                </a:lnTo>
                <a:close/>
                <a:moveTo>
                  <a:pt x="4457700" y="270205"/>
                </a:moveTo>
                <a:lnTo>
                  <a:pt x="4545482" y="270205"/>
                </a:lnTo>
                <a:lnTo>
                  <a:pt x="4545482" y="449884"/>
                </a:lnTo>
                <a:lnTo>
                  <a:pt x="4760138" y="449884"/>
                </a:lnTo>
                <a:lnTo>
                  <a:pt x="4760138" y="270205"/>
                </a:lnTo>
                <a:lnTo>
                  <a:pt x="4847920" y="270205"/>
                </a:lnTo>
                <a:lnTo>
                  <a:pt x="4847920" y="718718"/>
                </a:lnTo>
                <a:lnTo>
                  <a:pt x="4760138" y="718718"/>
                </a:lnTo>
                <a:lnTo>
                  <a:pt x="4760138" y="531495"/>
                </a:lnTo>
                <a:lnTo>
                  <a:pt x="4545482" y="531495"/>
                </a:lnTo>
                <a:lnTo>
                  <a:pt x="4545482" y="718718"/>
                </a:lnTo>
                <a:lnTo>
                  <a:pt x="4457700" y="718718"/>
                </a:lnTo>
                <a:close/>
                <a:moveTo>
                  <a:pt x="2887218" y="270205"/>
                </a:moveTo>
                <a:lnTo>
                  <a:pt x="3242462" y="270205"/>
                </a:lnTo>
                <a:lnTo>
                  <a:pt x="3242462" y="351815"/>
                </a:lnTo>
                <a:lnTo>
                  <a:pt x="3108731" y="351815"/>
                </a:lnTo>
                <a:lnTo>
                  <a:pt x="3108731" y="718718"/>
                </a:lnTo>
                <a:lnTo>
                  <a:pt x="3020948" y="718718"/>
                </a:lnTo>
                <a:lnTo>
                  <a:pt x="3020948" y="351815"/>
                </a:lnTo>
                <a:lnTo>
                  <a:pt x="2887218" y="351815"/>
                </a:lnTo>
                <a:close/>
                <a:moveTo>
                  <a:pt x="428625" y="270205"/>
                </a:moveTo>
                <a:lnTo>
                  <a:pt x="759180" y="270205"/>
                </a:lnTo>
                <a:lnTo>
                  <a:pt x="759180" y="351815"/>
                </a:lnTo>
                <a:lnTo>
                  <a:pt x="516407" y="351815"/>
                </a:lnTo>
                <a:lnTo>
                  <a:pt x="516407" y="451942"/>
                </a:lnTo>
                <a:lnTo>
                  <a:pt x="719404" y="451942"/>
                </a:lnTo>
                <a:lnTo>
                  <a:pt x="719404" y="530123"/>
                </a:lnTo>
                <a:lnTo>
                  <a:pt x="516407" y="530123"/>
                </a:lnTo>
                <a:lnTo>
                  <a:pt x="516407" y="637108"/>
                </a:lnTo>
                <a:lnTo>
                  <a:pt x="759180" y="637108"/>
                </a:lnTo>
                <a:lnTo>
                  <a:pt x="759180" y="718718"/>
                </a:lnTo>
                <a:lnTo>
                  <a:pt x="428625" y="718718"/>
                </a:lnTo>
                <a:close/>
                <a:moveTo>
                  <a:pt x="0" y="270205"/>
                </a:moveTo>
                <a:lnTo>
                  <a:pt x="187544" y="270205"/>
                </a:lnTo>
                <a:cubicBezTo>
                  <a:pt x="242301" y="270205"/>
                  <a:pt x="283255" y="283578"/>
                  <a:pt x="310404" y="310324"/>
                </a:cubicBezTo>
                <a:cubicBezTo>
                  <a:pt x="337554" y="337070"/>
                  <a:pt x="351129" y="373075"/>
                  <a:pt x="351129" y="418338"/>
                </a:cubicBezTo>
                <a:cubicBezTo>
                  <a:pt x="351129" y="452628"/>
                  <a:pt x="343528" y="481774"/>
                  <a:pt x="328326" y="505777"/>
                </a:cubicBezTo>
                <a:cubicBezTo>
                  <a:pt x="313124" y="529780"/>
                  <a:pt x="289864" y="546811"/>
                  <a:pt x="258546" y="556869"/>
                </a:cubicBezTo>
                <a:lnTo>
                  <a:pt x="258546" y="558241"/>
                </a:lnTo>
                <a:lnTo>
                  <a:pt x="368274" y="718718"/>
                </a:lnTo>
                <a:lnTo>
                  <a:pt x="264033" y="718718"/>
                </a:lnTo>
                <a:lnTo>
                  <a:pt x="168706" y="567156"/>
                </a:lnTo>
                <a:lnTo>
                  <a:pt x="87782" y="567156"/>
                </a:lnTo>
                <a:lnTo>
                  <a:pt x="87782" y="718718"/>
                </a:lnTo>
                <a:lnTo>
                  <a:pt x="0" y="718718"/>
                </a:lnTo>
                <a:close/>
                <a:moveTo>
                  <a:pt x="4149852" y="261289"/>
                </a:moveTo>
                <a:cubicBezTo>
                  <a:pt x="4204258" y="261289"/>
                  <a:pt x="4251350" y="275005"/>
                  <a:pt x="4291126" y="302437"/>
                </a:cubicBezTo>
                <a:cubicBezTo>
                  <a:pt x="4331360" y="329869"/>
                  <a:pt x="4359478" y="366674"/>
                  <a:pt x="4375480" y="412851"/>
                </a:cubicBezTo>
                <a:lnTo>
                  <a:pt x="4278096" y="412851"/>
                </a:lnTo>
                <a:cubicBezTo>
                  <a:pt x="4265752" y="390906"/>
                  <a:pt x="4248492" y="373761"/>
                  <a:pt x="4226318" y="361416"/>
                </a:cubicBezTo>
                <a:cubicBezTo>
                  <a:pt x="4204144" y="349072"/>
                  <a:pt x="4178655" y="342900"/>
                  <a:pt x="4149852" y="342900"/>
                </a:cubicBezTo>
                <a:cubicBezTo>
                  <a:pt x="4105960" y="342900"/>
                  <a:pt x="4069842" y="357041"/>
                  <a:pt x="4041495" y="385323"/>
                </a:cubicBezTo>
                <a:cubicBezTo>
                  <a:pt x="4014063" y="413605"/>
                  <a:pt x="4000347" y="449870"/>
                  <a:pt x="4000347" y="494119"/>
                </a:cubicBezTo>
                <a:cubicBezTo>
                  <a:pt x="4000347" y="538367"/>
                  <a:pt x="4014063" y="574861"/>
                  <a:pt x="4041495" y="603600"/>
                </a:cubicBezTo>
                <a:cubicBezTo>
                  <a:pt x="4069842" y="631882"/>
                  <a:pt x="4105960" y="646023"/>
                  <a:pt x="4149852" y="646023"/>
                </a:cubicBezTo>
                <a:cubicBezTo>
                  <a:pt x="4185513" y="646023"/>
                  <a:pt x="4215574" y="638081"/>
                  <a:pt x="4240034" y="622197"/>
                </a:cubicBezTo>
                <a:cubicBezTo>
                  <a:pt x="4264494" y="606313"/>
                  <a:pt x="4281982" y="583848"/>
                  <a:pt x="4292498" y="554801"/>
                </a:cubicBezTo>
                <a:lnTo>
                  <a:pt x="4292498" y="553440"/>
                </a:lnTo>
                <a:lnTo>
                  <a:pt x="4122420" y="553440"/>
                </a:lnTo>
                <a:lnTo>
                  <a:pt x="4122420" y="475259"/>
                </a:lnTo>
                <a:lnTo>
                  <a:pt x="4387824" y="475259"/>
                </a:lnTo>
                <a:lnTo>
                  <a:pt x="4387824" y="517093"/>
                </a:lnTo>
                <a:cubicBezTo>
                  <a:pt x="4382795" y="579272"/>
                  <a:pt x="4358106" y="629793"/>
                  <a:pt x="4313758" y="668655"/>
                </a:cubicBezTo>
                <a:cubicBezTo>
                  <a:pt x="4269410" y="707974"/>
                  <a:pt x="4214774" y="727633"/>
                  <a:pt x="4149852" y="727633"/>
                </a:cubicBezTo>
                <a:cubicBezTo>
                  <a:pt x="4079900" y="727633"/>
                  <a:pt x="4022750" y="705688"/>
                  <a:pt x="3978402" y="661797"/>
                </a:cubicBezTo>
                <a:cubicBezTo>
                  <a:pt x="3933596" y="617905"/>
                  <a:pt x="3911193" y="562127"/>
                  <a:pt x="3911193" y="494461"/>
                </a:cubicBezTo>
                <a:cubicBezTo>
                  <a:pt x="3911193" y="426796"/>
                  <a:pt x="3933596" y="371017"/>
                  <a:pt x="3978402" y="327126"/>
                </a:cubicBezTo>
                <a:cubicBezTo>
                  <a:pt x="4022750" y="283235"/>
                  <a:pt x="4079900" y="261289"/>
                  <a:pt x="4149852" y="261289"/>
                </a:cubicBezTo>
                <a:close/>
                <a:moveTo>
                  <a:pt x="3656990" y="261289"/>
                </a:moveTo>
                <a:cubicBezTo>
                  <a:pt x="3717798" y="261289"/>
                  <a:pt x="3764775" y="277977"/>
                  <a:pt x="3797922" y="311353"/>
                </a:cubicBezTo>
                <a:cubicBezTo>
                  <a:pt x="3831069" y="344728"/>
                  <a:pt x="3847642" y="390448"/>
                  <a:pt x="3847642" y="448513"/>
                </a:cubicBezTo>
                <a:lnTo>
                  <a:pt x="3847642" y="718718"/>
                </a:lnTo>
                <a:lnTo>
                  <a:pt x="3759860" y="718718"/>
                </a:lnTo>
                <a:lnTo>
                  <a:pt x="3759860" y="448513"/>
                </a:lnTo>
                <a:cubicBezTo>
                  <a:pt x="3759860" y="414223"/>
                  <a:pt x="3751288" y="388048"/>
                  <a:pt x="3734142" y="369989"/>
                </a:cubicBezTo>
                <a:cubicBezTo>
                  <a:pt x="3716998" y="351929"/>
                  <a:pt x="3691280" y="342900"/>
                  <a:pt x="3656990" y="342900"/>
                </a:cubicBezTo>
                <a:cubicBezTo>
                  <a:pt x="3622700" y="342900"/>
                  <a:pt x="3596982" y="351929"/>
                  <a:pt x="3579838" y="369989"/>
                </a:cubicBezTo>
                <a:cubicBezTo>
                  <a:pt x="3562692" y="388048"/>
                  <a:pt x="3554120" y="414223"/>
                  <a:pt x="3554120" y="448513"/>
                </a:cubicBezTo>
                <a:lnTo>
                  <a:pt x="3554120" y="718718"/>
                </a:lnTo>
                <a:lnTo>
                  <a:pt x="3466338" y="718718"/>
                </a:lnTo>
                <a:lnTo>
                  <a:pt x="3466338" y="448513"/>
                </a:lnTo>
                <a:cubicBezTo>
                  <a:pt x="3466338" y="390448"/>
                  <a:pt x="3482911" y="344728"/>
                  <a:pt x="3516058" y="311353"/>
                </a:cubicBezTo>
                <a:cubicBezTo>
                  <a:pt x="3549205" y="277977"/>
                  <a:pt x="3596182" y="261289"/>
                  <a:pt x="3656990" y="261289"/>
                </a:cubicBezTo>
                <a:close/>
                <a:moveTo>
                  <a:pt x="2632405" y="261289"/>
                </a:moveTo>
                <a:cubicBezTo>
                  <a:pt x="2663952" y="261289"/>
                  <a:pt x="2691841" y="265747"/>
                  <a:pt x="2716072" y="274663"/>
                </a:cubicBezTo>
                <a:cubicBezTo>
                  <a:pt x="2740304" y="283578"/>
                  <a:pt x="2760878" y="296380"/>
                  <a:pt x="2777794" y="313067"/>
                </a:cubicBezTo>
                <a:cubicBezTo>
                  <a:pt x="2794711" y="329755"/>
                  <a:pt x="2807512" y="350215"/>
                  <a:pt x="2816200" y="374446"/>
                </a:cubicBezTo>
                <a:cubicBezTo>
                  <a:pt x="2824886" y="398678"/>
                  <a:pt x="2829230" y="425881"/>
                  <a:pt x="2829230" y="456057"/>
                </a:cubicBezTo>
                <a:lnTo>
                  <a:pt x="2829230" y="718718"/>
                </a:lnTo>
                <a:lnTo>
                  <a:pt x="2741447" y="718718"/>
                </a:lnTo>
                <a:lnTo>
                  <a:pt x="2741447" y="584301"/>
                </a:lnTo>
                <a:lnTo>
                  <a:pt x="2522677" y="584301"/>
                </a:lnTo>
                <a:lnTo>
                  <a:pt x="2522677" y="718718"/>
                </a:lnTo>
                <a:lnTo>
                  <a:pt x="2436952" y="718718"/>
                </a:lnTo>
                <a:lnTo>
                  <a:pt x="2436952" y="456057"/>
                </a:lnTo>
                <a:cubicBezTo>
                  <a:pt x="2436952" y="425881"/>
                  <a:pt x="2441295" y="398678"/>
                  <a:pt x="2449982" y="374446"/>
                </a:cubicBezTo>
                <a:cubicBezTo>
                  <a:pt x="2458669" y="350215"/>
                  <a:pt x="2471242" y="329755"/>
                  <a:pt x="2487701" y="313067"/>
                </a:cubicBezTo>
                <a:cubicBezTo>
                  <a:pt x="2504160" y="296380"/>
                  <a:pt x="2524506" y="283578"/>
                  <a:pt x="2548737" y="274663"/>
                </a:cubicBezTo>
                <a:cubicBezTo>
                  <a:pt x="2572969" y="265747"/>
                  <a:pt x="2600858" y="261289"/>
                  <a:pt x="2632405" y="261289"/>
                </a:cubicBezTo>
                <a:close/>
                <a:moveTo>
                  <a:pt x="2140077" y="261289"/>
                </a:moveTo>
                <a:cubicBezTo>
                  <a:pt x="2194484" y="261289"/>
                  <a:pt x="2241575" y="275005"/>
                  <a:pt x="2281352" y="302437"/>
                </a:cubicBezTo>
                <a:cubicBezTo>
                  <a:pt x="2321585" y="329869"/>
                  <a:pt x="2349703" y="366674"/>
                  <a:pt x="2365705" y="412851"/>
                </a:cubicBezTo>
                <a:lnTo>
                  <a:pt x="2268321" y="412851"/>
                </a:lnTo>
                <a:cubicBezTo>
                  <a:pt x="2255977" y="390906"/>
                  <a:pt x="2238718" y="373761"/>
                  <a:pt x="2216543" y="361416"/>
                </a:cubicBezTo>
                <a:cubicBezTo>
                  <a:pt x="2194369" y="349072"/>
                  <a:pt x="2168880" y="342900"/>
                  <a:pt x="2140077" y="342900"/>
                </a:cubicBezTo>
                <a:cubicBezTo>
                  <a:pt x="2096186" y="342900"/>
                  <a:pt x="2060066" y="357041"/>
                  <a:pt x="2031720" y="385323"/>
                </a:cubicBezTo>
                <a:cubicBezTo>
                  <a:pt x="2004288" y="413605"/>
                  <a:pt x="1990572" y="449870"/>
                  <a:pt x="1990572" y="494119"/>
                </a:cubicBezTo>
                <a:cubicBezTo>
                  <a:pt x="1990572" y="538367"/>
                  <a:pt x="2004288" y="574861"/>
                  <a:pt x="2031720" y="603600"/>
                </a:cubicBezTo>
                <a:cubicBezTo>
                  <a:pt x="2060066" y="631882"/>
                  <a:pt x="2096186" y="646023"/>
                  <a:pt x="2140077" y="646023"/>
                </a:cubicBezTo>
                <a:cubicBezTo>
                  <a:pt x="2175738" y="646023"/>
                  <a:pt x="2205799" y="638081"/>
                  <a:pt x="2230259" y="622197"/>
                </a:cubicBezTo>
                <a:cubicBezTo>
                  <a:pt x="2254720" y="606313"/>
                  <a:pt x="2272208" y="583848"/>
                  <a:pt x="2282723" y="554801"/>
                </a:cubicBezTo>
                <a:lnTo>
                  <a:pt x="2282723" y="553440"/>
                </a:lnTo>
                <a:lnTo>
                  <a:pt x="2112645" y="553440"/>
                </a:lnTo>
                <a:lnTo>
                  <a:pt x="2112645" y="475259"/>
                </a:lnTo>
                <a:lnTo>
                  <a:pt x="2378049" y="475259"/>
                </a:lnTo>
                <a:lnTo>
                  <a:pt x="2378049" y="517093"/>
                </a:lnTo>
                <a:cubicBezTo>
                  <a:pt x="2373020" y="579272"/>
                  <a:pt x="2348331" y="629793"/>
                  <a:pt x="2303983" y="668655"/>
                </a:cubicBezTo>
                <a:cubicBezTo>
                  <a:pt x="2259634" y="707974"/>
                  <a:pt x="2204999" y="727633"/>
                  <a:pt x="2140077" y="727633"/>
                </a:cubicBezTo>
                <a:cubicBezTo>
                  <a:pt x="2070125" y="727633"/>
                  <a:pt x="2012975" y="705688"/>
                  <a:pt x="1968627" y="661797"/>
                </a:cubicBezTo>
                <a:cubicBezTo>
                  <a:pt x="1923821" y="617905"/>
                  <a:pt x="1901418" y="562127"/>
                  <a:pt x="1901418" y="494461"/>
                </a:cubicBezTo>
                <a:cubicBezTo>
                  <a:pt x="1901418" y="426796"/>
                  <a:pt x="1923821" y="371017"/>
                  <a:pt x="1968627" y="327126"/>
                </a:cubicBezTo>
                <a:cubicBezTo>
                  <a:pt x="2012975" y="283235"/>
                  <a:pt x="2070125" y="261289"/>
                  <a:pt x="2140077" y="261289"/>
                </a:cubicBezTo>
                <a:close/>
                <a:moveTo>
                  <a:pt x="1647215" y="261289"/>
                </a:moveTo>
                <a:cubicBezTo>
                  <a:pt x="1708023" y="261289"/>
                  <a:pt x="1755000" y="277977"/>
                  <a:pt x="1788147" y="311353"/>
                </a:cubicBezTo>
                <a:cubicBezTo>
                  <a:pt x="1821294" y="344728"/>
                  <a:pt x="1837868" y="390448"/>
                  <a:pt x="1837868" y="448513"/>
                </a:cubicBezTo>
                <a:lnTo>
                  <a:pt x="1837868" y="718718"/>
                </a:lnTo>
                <a:lnTo>
                  <a:pt x="1750085" y="718718"/>
                </a:lnTo>
                <a:lnTo>
                  <a:pt x="1750085" y="448513"/>
                </a:lnTo>
                <a:cubicBezTo>
                  <a:pt x="1750085" y="414223"/>
                  <a:pt x="1741513" y="388048"/>
                  <a:pt x="1724368" y="369989"/>
                </a:cubicBezTo>
                <a:cubicBezTo>
                  <a:pt x="1707222" y="351929"/>
                  <a:pt x="1681505" y="342900"/>
                  <a:pt x="1647215" y="342900"/>
                </a:cubicBezTo>
                <a:cubicBezTo>
                  <a:pt x="1612925" y="342900"/>
                  <a:pt x="1587208" y="351929"/>
                  <a:pt x="1570063" y="369989"/>
                </a:cubicBezTo>
                <a:cubicBezTo>
                  <a:pt x="1552918" y="388048"/>
                  <a:pt x="1544345" y="414223"/>
                  <a:pt x="1544345" y="448513"/>
                </a:cubicBezTo>
                <a:lnTo>
                  <a:pt x="1544345" y="718718"/>
                </a:lnTo>
                <a:lnTo>
                  <a:pt x="1456563" y="718718"/>
                </a:lnTo>
                <a:lnTo>
                  <a:pt x="1456563" y="448513"/>
                </a:lnTo>
                <a:cubicBezTo>
                  <a:pt x="1456563" y="390448"/>
                  <a:pt x="1473136" y="344728"/>
                  <a:pt x="1506283" y="311353"/>
                </a:cubicBezTo>
                <a:cubicBezTo>
                  <a:pt x="1539430" y="277977"/>
                  <a:pt x="1586408" y="261289"/>
                  <a:pt x="1647215" y="261289"/>
                </a:cubicBezTo>
                <a:close/>
                <a:moveTo>
                  <a:pt x="1018565" y="261289"/>
                </a:moveTo>
                <a:cubicBezTo>
                  <a:pt x="1079373" y="261289"/>
                  <a:pt x="1126350" y="277977"/>
                  <a:pt x="1159497" y="311353"/>
                </a:cubicBezTo>
                <a:cubicBezTo>
                  <a:pt x="1192644" y="344728"/>
                  <a:pt x="1209218" y="390448"/>
                  <a:pt x="1209218" y="448513"/>
                </a:cubicBezTo>
                <a:lnTo>
                  <a:pt x="1209218" y="718718"/>
                </a:lnTo>
                <a:lnTo>
                  <a:pt x="1121435" y="718718"/>
                </a:lnTo>
                <a:lnTo>
                  <a:pt x="1121435" y="448513"/>
                </a:lnTo>
                <a:cubicBezTo>
                  <a:pt x="1121435" y="414223"/>
                  <a:pt x="1112862" y="388048"/>
                  <a:pt x="1095717" y="369989"/>
                </a:cubicBezTo>
                <a:cubicBezTo>
                  <a:pt x="1078572" y="351929"/>
                  <a:pt x="1052855" y="342900"/>
                  <a:pt x="1018565" y="342900"/>
                </a:cubicBezTo>
                <a:cubicBezTo>
                  <a:pt x="984275" y="342900"/>
                  <a:pt x="958558" y="351929"/>
                  <a:pt x="941412" y="369989"/>
                </a:cubicBezTo>
                <a:cubicBezTo>
                  <a:pt x="924267" y="388048"/>
                  <a:pt x="915695" y="414223"/>
                  <a:pt x="915695" y="448513"/>
                </a:cubicBezTo>
                <a:lnTo>
                  <a:pt x="915695" y="718718"/>
                </a:lnTo>
                <a:lnTo>
                  <a:pt x="827913" y="718718"/>
                </a:lnTo>
                <a:lnTo>
                  <a:pt x="827913" y="448513"/>
                </a:lnTo>
                <a:cubicBezTo>
                  <a:pt x="827913" y="390448"/>
                  <a:pt x="844486" y="344728"/>
                  <a:pt x="877633" y="311353"/>
                </a:cubicBezTo>
                <a:cubicBezTo>
                  <a:pt x="910780" y="277977"/>
                  <a:pt x="957757" y="261289"/>
                  <a:pt x="1018565" y="261289"/>
                </a:cubicBezTo>
                <a:close/>
                <a:moveTo>
                  <a:pt x="2526106" y="124815"/>
                </a:moveTo>
                <a:lnTo>
                  <a:pt x="2584399" y="124815"/>
                </a:lnTo>
                <a:cubicBezTo>
                  <a:pt x="2587142" y="157734"/>
                  <a:pt x="2603372" y="174193"/>
                  <a:pt x="2633090" y="174193"/>
                </a:cubicBezTo>
                <a:cubicBezTo>
                  <a:pt x="2662809" y="174193"/>
                  <a:pt x="2679039" y="157734"/>
                  <a:pt x="2681782" y="124815"/>
                </a:cubicBezTo>
                <a:lnTo>
                  <a:pt x="2740075" y="124815"/>
                </a:lnTo>
                <a:cubicBezTo>
                  <a:pt x="2739618" y="159105"/>
                  <a:pt x="2729903" y="185623"/>
                  <a:pt x="2710929" y="204368"/>
                </a:cubicBezTo>
                <a:cubicBezTo>
                  <a:pt x="2691955" y="223113"/>
                  <a:pt x="2666009" y="232486"/>
                  <a:pt x="2633090" y="232486"/>
                </a:cubicBezTo>
                <a:cubicBezTo>
                  <a:pt x="2600172" y="232486"/>
                  <a:pt x="2574226" y="223113"/>
                  <a:pt x="2555252" y="204368"/>
                </a:cubicBezTo>
                <a:cubicBezTo>
                  <a:pt x="2536278" y="185623"/>
                  <a:pt x="2526563" y="159105"/>
                  <a:pt x="2526106" y="124815"/>
                </a:cubicBezTo>
                <a:close/>
                <a:moveTo>
                  <a:pt x="488975" y="122072"/>
                </a:moveTo>
                <a:lnTo>
                  <a:pt x="574014" y="122072"/>
                </a:lnTo>
                <a:lnTo>
                  <a:pt x="647395" y="229743"/>
                </a:lnTo>
                <a:lnTo>
                  <a:pt x="577443" y="229743"/>
                </a:lnTo>
                <a:close/>
                <a:moveTo>
                  <a:pt x="4992166" y="97383"/>
                </a:moveTo>
                <a:cubicBezTo>
                  <a:pt x="5001310" y="97383"/>
                  <a:pt x="5010112" y="98983"/>
                  <a:pt x="5018570" y="102184"/>
                </a:cubicBezTo>
                <a:cubicBezTo>
                  <a:pt x="5027028" y="105384"/>
                  <a:pt x="5034458" y="109728"/>
                  <a:pt x="5040858" y="115214"/>
                </a:cubicBezTo>
                <a:cubicBezTo>
                  <a:pt x="5047259" y="120700"/>
                  <a:pt x="5052402" y="127216"/>
                  <a:pt x="5056289" y="134759"/>
                </a:cubicBezTo>
                <a:cubicBezTo>
                  <a:pt x="5060174" y="142303"/>
                  <a:pt x="5062118" y="150647"/>
                  <a:pt x="5062118" y="159791"/>
                </a:cubicBezTo>
                <a:cubicBezTo>
                  <a:pt x="5062118" y="175793"/>
                  <a:pt x="5058688" y="187223"/>
                  <a:pt x="5051831" y="194081"/>
                </a:cubicBezTo>
                <a:cubicBezTo>
                  <a:pt x="5044972" y="200939"/>
                  <a:pt x="5037886" y="206425"/>
                  <a:pt x="5030572" y="210540"/>
                </a:cubicBezTo>
                <a:lnTo>
                  <a:pt x="5031256" y="210540"/>
                </a:lnTo>
                <a:cubicBezTo>
                  <a:pt x="5026685" y="213283"/>
                  <a:pt x="5022799" y="216027"/>
                  <a:pt x="5019598" y="218770"/>
                </a:cubicBezTo>
                <a:cubicBezTo>
                  <a:pt x="5016398" y="221513"/>
                  <a:pt x="5014570" y="224942"/>
                  <a:pt x="5014112" y="229057"/>
                </a:cubicBezTo>
                <a:lnTo>
                  <a:pt x="4962677" y="229057"/>
                </a:lnTo>
                <a:cubicBezTo>
                  <a:pt x="4962677" y="214426"/>
                  <a:pt x="4965878" y="203797"/>
                  <a:pt x="4972278" y="197167"/>
                </a:cubicBezTo>
                <a:cubicBezTo>
                  <a:pt x="4978679" y="190538"/>
                  <a:pt x="4985537" y="184937"/>
                  <a:pt x="4992852" y="180365"/>
                </a:cubicBezTo>
                <a:lnTo>
                  <a:pt x="4992852" y="181051"/>
                </a:lnTo>
                <a:cubicBezTo>
                  <a:pt x="4997424" y="177850"/>
                  <a:pt x="5001310" y="174764"/>
                  <a:pt x="5004510" y="171793"/>
                </a:cubicBezTo>
                <a:cubicBezTo>
                  <a:pt x="5007711" y="168821"/>
                  <a:pt x="5009312" y="164820"/>
                  <a:pt x="5009312" y="159791"/>
                </a:cubicBezTo>
                <a:cubicBezTo>
                  <a:pt x="5009312" y="149275"/>
                  <a:pt x="5003368" y="144018"/>
                  <a:pt x="4991480" y="144018"/>
                </a:cubicBezTo>
                <a:cubicBezTo>
                  <a:pt x="4985994" y="144018"/>
                  <a:pt x="4981536" y="146189"/>
                  <a:pt x="4978108" y="150533"/>
                </a:cubicBezTo>
                <a:cubicBezTo>
                  <a:pt x="4974679" y="154876"/>
                  <a:pt x="4972964" y="161163"/>
                  <a:pt x="4972964" y="169392"/>
                </a:cubicBezTo>
                <a:lnTo>
                  <a:pt x="4923586" y="169392"/>
                </a:lnTo>
                <a:lnTo>
                  <a:pt x="4923586" y="159791"/>
                </a:lnTo>
                <a:cubicBezTo>
                  <a:pt x="4923586" y="151104"/>
                  <a:pt x="4925416" y="142989"/>
                  <a:pt x="4929073" y="135445"/>
                </a:cubicBezTo>
                <a:cubicBezTo>
                  <a:pt x="4932730" y="127901"/>
                  <a:pt x="4937760" y="121272"/>
                  <a:pt x="4944160" y="115557"/>
                </a:cubicBezTo>
                <a:cubicBezTo>
                  <a:pt x="4950561" y="109842"/>
                  <a:pt x="4957876" y="105384"/>
                  <a:pt x="4966106" y="102184"/>
                </a:cubicBezTo>
                <a:cubicBezTo>
                  <a:pt x="4974336" y="98983"/>
                  <a:pt x="4983022" y="97383"/>
                  <a:pt x="4992166" y="97383"/>
                </a:cubicBezTo>
                <a:close/>
                <a:moveTo>
                  <a:pt x="2671496" y="0"/>
                </a:moveTo>
                <a:lnTo>
                  <a:pt x="2756534" y="0"/>
                </a:lnTo>
                <a:lnTo>
                  <a:pt x="2668066" y="107670"/>
                </a:lnTo>
                <a:lnTo>
                  <a:pt x="2598115" y="107670"/>
                </a:lnTo>
                <a:close/>
              </a:path>
            </a:pathLst>
          </a:custGeom>
          <a:solidFill>
            <a:srgbClr val="C0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endParaRPr>
          </a:p>
        </p:txBody>
      </p:sp>
      <p:pic>
        <p:nvPicPr>
          <p:cNvPr id="18" name="Hình ảnh 17" descr="Ảnh có chứa văn bản, Phông chữ, ảnh chụp màn hình, tài liệu&#10;&#10;Mô tả được tạo tự động">
            <a:extLst>
              <a:ext uri="{FF2B5EF4-FFF2-40B4-BE49-F238E27FC236}">
                <a16:creationId xmlns:a16="http://schemas.microsoft.com/office/drawing/2014/main" id="{857D39EE-B524-0AFA-663D-792BE5408FF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tretch>
            <a:fillRect/>
          </a:stretch>
        </p:blipFill>
        <p:spPr>
          <a:xfrm>
            <a:off x="10514786" y="1749055"/>
            <a:ext cx="6339722" cy="6934200"/>
          </a:xfrm>
          <a:prstGeom prst="rect">
            <a:avLst/>
          </a:prstGeom>
        </p:spPr>
      </p:pic>
      <p:sp>
        <p:nvSpPr>
          <p:cNvPr id="19" name="Hình chữ nhật: Góc Tròn 18">
            <a:extLst>
              <a:ext uri="{FF2B5EF4-FFF2-40B4-BE49-F238E27FC236}">
                <a16:creationId xmlns:a16="http://schemas.microsoft.com/office/drawing/2014/main" id="{C8975034-AFF4-4787-F24D-217E85EEA16F}"/>
              </a:ext>
            </a:extLst>
          </p:cNvPr>
          <p:cNvSpPr/>
          <p:nvPr/>
        </p:nvSpPr>
        <p:spPr>
          <a:xfrm>
            <a:off x="381000" y="876300"/>
            <a:ext cx="3886200" cy="3657600"/>
          </a:xfrm>
          <a:prstGeom prst="roundRect">
            <a:avLst>
              <a:gd name="adj" fmla="val 9526"/>
            </a:avLst>
          </a:prstGeom>
          <a:solidFill>
            <a:srgbClr val="FFFF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629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96FAF459-C724-7FBC-E41B-367782FD7058}"/>
              </a:ext>
            </a:extLst>
          </p:cNvPr>
          <p:cNvSpPr/>
          <p:nvPr/>
        </p:nvSpPr>
        <p:spPr>
          <a:xfrm>
            <a:off x="-838200" y="6465277"/>
            <a:ext cx="7691358" cy="4200841"/>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Nhóm 7">
            <a:extLst>
              <a:ext uri="{FF2B5EF4-FFF2-40B4-BE49-F238E27FC236}">
                <a16:creationId xmlns:a16="http://schemas.microsoft.com/office/drawing/2014/main" id="{26D609FE-FD8E-5B4E-89ED-F884F03DAB05}"/>
              </a:ext>
            </a:extLst>
          </p:cNvPr>
          <p:cNvGrpSpPr/>
          <p:nvPr/>
        </p:nvGrpSpPr>
        <p:grpSpPr>
          <a:xfrm>
            <a:off x="304800" y="0"/>
            <a:ext cx="6324600" cy="3779056"/>
            <a:chOff x="995322" y="6438900"/>
            <a:chExt cx="5754222" cy="3371987"/>
          </a:xfrm>
        </p:grpSpPr>
        <p:sp>
          <p:nvSpPr>
            <p:cNvPr id="6" name="Freeform 5">
              <a:extLst>
                <a:ext uri="{FF2B5EF4-FFF2-40B4-BE49-F238E27FC236}">
                  <a16:creationId xmlns:a16="http://schemas.microsoft.com/office/drawing/2014/main" id="{41E84D5B-1DBF-207B-D4B5-FDE9AE083B3C}"/>
                </a:ext>
              </a:extLst>
            </p:cNvPr>
            <p:cNvSpPr/>
            <p:nvPr/>
          </p:nvSpPr>
          <p:spPr>
            <a:xfrm>
              <a:off x="995322" y="7367545"/>
              <a:ext cx="5754222" cy="2443342"/>
            </a:xfrm>
            <a:custGeom>
              <a:avLst/>
              <a:gdLst/>
              <a:ahLst/>
              <a:cxnLst/>
              <a:rect l="l" t="t" r="r" b="b"/>
              <a:pathLst>
                <a:path w="5760404" h="3225826">
                  <a:moveTo>
                    <a:pt x="0" y="0"/>
                  </a:moveTo>
                  <a:lnTo>
                    <a:pt x="5760404" y="0"/>
                  </a:lnTo>
                  <a:lnTo>
                    <a:pt x="5760404" y="3225826"/>
                  </a:lnTo>
                  <a:lnTo>
                    <a:pt x="0" y="3225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CA9ECA01-4F55-EA17-E7B6-75DFB9CF34A5}"/>
                </a:ext>
              </a:extLst>
            </p:cNvPr>
            <p:cNvSpPr/>
            <p:nvPr/>
          </p:nvSpPr>
          <p:spPr>
            <a:xfrm>
              <a:off x="2082101" y="6438900"/>
              <a:ext cx="4166299" cy="3272112"/>
            </a:xfrm>
            <a:custGeom>
              <a:avLst/>
              <a:gdLst/>
              <a:ahLst/>
              <a:cxnLst/>
              <a:rect l="l" t="t" r="r" b="b"/>
              <a:pathLst>
                <a:path w="4170775" h="4320011">
                  <a:moveTo>
                    <a:pt x="0" y="0"/>
                  </a:moveTo>
                  <a:lnTo>
                    <a:pt x="4170774" y="0"/>
                  </a:lnTo>
                  <a:lnTo>
                    <a:pt x="4170774" y="4320012"/>
                  </a:lnTo>
                  <a:lnTo>
                    <a:pt x="0" y="43200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4" name="Nhóm 3">
            <a:extLst>
              <a:ext uri="{FF2B5EF4-FFF2-40B4-BE49-F238E27FC236}">
                <a16:creationId xmlns:a16="http://schemas.microsoft.com/office/drawing/2014/main" id="{8337EA0E-4BE3-2290-2EB2-4D1866E32805}"/>
              </a:ext>
            </a:extLst>
          </p:cNvPr>
          <p:cNvGrpSpPr/>
          <p:nvPr/>
        </p:nvGrpSpPr>
        <p:grpSpPr>
          <a:xfrm flipH="1">
            <a:off x="10671300" y="260332"/>
            <a:ext cx="6622799" cy="5422499"/>
            <a:chOff x="815341" y="993470"/>
            <a:chExt cx="5496018" cy="5006386"/>
          </a:xfrm>
        </p:grpSpPr>
        <p:sp>
          <p:nvSpPr>
            <p:cNvPr id="2" name="Freeform 6">
              <a:extLst>
                <a:ext uri="{FF2B5EF4-FFF2-40B4-BE49-F238E27FC236}">
                  <a16:creationId xmlns:a16="http://schemas.microsoft.com/office/drawing/2014/main" id="{E2782652-AC8F-9F54-8618-044802C55825}"/>
                </a:ext>
              </a:extLst>
            </p:cNvPr>
            <p:cNvSpPr/>
            <p:nvPr/>
          </p:nvSpPr>
          <p:spPr>
            <a:xfrm>
              <a:off x="815341" y="2614309"/>
              <a:ext cx="5496018" cy="3385547"/>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9">
              <a:extLst>
                <a:ext uri="{FF2B5EF4-FFF2-40B4-BE49-F238E27FC236}">
                  <a16:creationId xmlns:a16="http://schemas.microsoft.com/office/drawing/2014/main" id="{13F41AFB-1867-9DC1-19E8-B2237299DF58}"/>
                </a:ext>
              </a:extLst>
            </p:cNvPr>
            <p:cNvSpPr/>
            <p:nvPr/>
          </p:nvSpPr>
          <p:spPr>
            <a:xfrm rot="311188">
              <a:off x="856791" y="993470"/>
              <a:ext cx="4144900" cy="3970814"/>
            </a:xfrm>
            <a:custGeom>
              <a:avLst/>
              <a:gdLst/>
              <a:ahLst/>
              <a:cxnLst/>
              <a:rect l="l" t="t" r="r" b="b"/>
              <a:pathLst>
                <a:path w="5516862" h="4804685">
                  <a:moveTo>
                    <a:pt x="0" y="0"/>
                  </a:moveTo>
                  <a:lnTo>
                    <a:pt x="5516862" y="0"/>
                  </a:lnTo>
                  <a:lnTo>
                    <a:pt x="5516862" y="4804685"/>
                  </a:lnTo>
                  <a:lnTo>
                    <a:pt x="0" y="48046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0" name="Freeform 3">
            <a:extLst>
              <a:ext uri="{FF2B5EF4-FFF2-40B4-BE49-F238E27FC236}">
                <a16:creationId xmlns:a16="http://schemas.microsoft.com/office/drawing/2014/main" id="{0D432AA3-FB92-5523-9CDF-CFEC15477DDB}"/>
              </a:ext>
            </a:extLst>
          </p:cNvPr>
          <p:cNvSpPr/>
          <p:nvPr/>
        </p:nvSpPr>
        <p:spPr>
          <a:xfrm>
            <a:off x="8643891" y="5543421"/>
            <a:ext cx="10677618" cy="5037683"/>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2">
            <a:extLst>
              <a:ext uri="{FF2B5EF4-FFF2-40B4-BE49-F238E27FC236}">
                <a16:creationId xmlns:a16="http://schemas.microsoft.com/office/drawing/2014/main" id="{8791619F-9DE1-C66A-7436-7A9BECD91BE1}"/>
              </a:ext>
            </a:extLst>
          </p:cNvPr>
          <p:cNvSpPr/>
          <p:nvPr/>
        </p:nvSpPr>
        <p:spPr>
          <a:xfrm>
            <a:off x="4338591" y="7063767"/>
            <a:ext cx="8610600" cy="4127195"/>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3">
            <a:extLst>
              <a:ext uri="{FF2B5EF4-FFF2-40B4-BE49-F238E27FC236}">
                <a16:creationId xmlns:a16="http://schemas.microsoft.com/office/drawing/2014/main" id="{85237C96-5BA3-88DE-D5B4-E3C949995539}"/>
              </a:ext>
            </a:extLst>
          </p:cNvPr>
          <p:cNvSpPr/>
          <p:nvPr/>
        </p:nvSpPr>
        <p:spPr>
          <a:xfrm>
            <a:off x="5621997" y="1779970"/>
            <a:ext cx="5496018" cy="2629845"/>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014F29D5-F782-D5BC-F295-4EA9B16685C1}"/>
              </a:ext>
            </a:extLst>
          </p:cNvPr>
          <p:cNvSpPr/>
          <p:nvPr/>
        </p:nvSpPr>
        <p:spPr>
          <a:xfrm>
            <a:off x="8105990" y="24371"/>
            <a:ext cx="2981968" cy="3947682"/>
          </a:xfrm>
          <a:custGeom>
            <a:avLst/>
            <a:gdLst/>
            <a:ahLst/>
            <a:cxnLst/>
            <a:rect l="l" t="t" r="r" b="b"/>
            <a:pathLst>
              <a:path w="3968999" h="4776695">
                <a:moveTo>
                  <a:pt x="0" y="0"/>
                </a:moveTo>
                <a:lnTo>
                  <a:pt x="3968999" y="0"/>
                </a:lnTo>
                <a:lnTo>
                  <a:pt x="3968999" y="4776695"/>
                </a:lnTo>
                <a:lnTo>
                  <a:pt x="0" y="47766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Hình tự do: Hình 14">
            <a:extLst>
              <a:ext uri="{FF2B5EF4-FFF2-40B4-BE49-F238E27FC236}">
                <a16:creationId xmlns:a16="http://schemas.microsoft.com/office/drawing/2014/main" id="{2188E2D5-ED13-3FD6-F6E9-2A7BE6F6BAF2}"/>
              </a:ext>
            </a:extLst>
          </p:cNvPr>
          <p:cNvSpPr>
            <a:spLocks noChangeAspect="1"/>
          </p:cNvSpPr>
          <p:nvPr/>
        </p:nvSpPr>
        <p:spPr>
          <a:xfrm>
            <a:off x="763538" y="4508960"/>
            <a:ext cx="16760923" cy="2587076"/>
          </a:xfrm>
          <a:custGeom>
            <a:avLst/>
            <a:gdLst/>
            <a:ahLst/>
            <a:cxnLst/>
            <a:rect l="l" t="t" r="r" b="b"/>
            <a:pathLst>
              <a:path w="16760923" h="2587076">
                <a:moveTo>
                  <a:pt x="9254632" y="2296583"/>
                </a:moveTo>
                <a:cubicBezTo>
                  <a:pt x="9295329" y="2296583"/>
                  <a:pt x="9329712" y="2310616"/>
                  <a:pt x="9357778" y="2338683"/>
                </a:cubicBezTo>
                <a:cubicBezTo>
                  <a:pt x="9385845" y="2366750"/>
                  <a:pt x="9399879" y="2401132"/>
                  <a:pt x="9399879" y="2441829"/>
                </a:cubicBezTo>
                <a:cubicBezTo>
                  <a:pt x="9399879" y="2482527"/>
                  <a:pt x="9385845" y="2516909"/>
                  <a:pt x="9357778" y="2544976"/>
                </a:cubicBezTo>
                <a:cubicBezTo>
                  <a:pt x="9329712" y="2573043"/>
                  <a:pt x="9295329" y="2587076"/>
                  <a:pt x="9254632" y="2587076"/>
                </a:cubicBezTo>
                <a:cubicBezTo>
                  <a:pt x="9213935" y="2587076"/>
                  <a:pt x="9179553" y="2573043"/>
                  <a:pt x="9151486" y="2544976"/>
                </a:cubicBezTo>
                <a:cubicBezTo>
                  <a:pt x="9123419" y="2516909"/>
                  <a:pt x="9109385" y="2482527"/>
                  <a:pt x="9109385" y="2441829"/>
                </a:cubicBezTo>
                <a:cubicBezTo>
                  <a:pt x="9109385" y="2401132"/>
                  <a:pt x="9123419" y="2366750"/>
                  <a:pt x="9151486" y="2338683"/>
                </a:cubicBezTo>
                <a:cubicBezTo>
                  <a:pt x="9179553" y="2310616"/>
                  <a:pt x="9213935" y="2296583"/>
                  <a:pt x="9254632" y="2296583"/>
                </a:cubicBezTo>
                <a:close/>
                <a:moveTo>
                  <a:pt x="4445346" y="2296583"/>
                </a:moveTo>
                <a:cubicBezTo>
                  <a:pt x="4486043" y="2296583"/>
                  <a:pt x="4520426" y="2310616"/>
                  <a:pt x="4548493" y="2338683"/>
                </a:cubicBezTo>
                <a:cubicBezTo>
                  <a:pt x="4576559" y="2366750"/>
                  <a:pt x="4590593" y="2401132"/>
                  <a:pt x="4590593" y="2441829"/>
                </a:cubicBezTo>
                <a:cubicBezTo>
                  <a:pt x="4590593" y="2482527"/>
                  <a:pt x="4576559" y="2516909"/>
                  <a:pt x="4548493" y="2544976"/>
                </a:cubicBezTo>
                <a:cubicBezTo>
                  <a:pt x="4520426" y="2573043"/>
                  <a:pt x="4486043" y="2587076"/>
                  <a:pt x="4445346" y="2587076"/>
                </a:cubicBezTo>
                <a:cubicBezTo>
                  <a:pt x="4404649" y="2587076"/>
                  <a:pt x="4370267" y="2573043"/>
                  <a:pt x="4342200" y="2544976"/>
                </a:cubicBezTo>
                <a:cubicBezTo>
                  <a:pt x="4314133" y="2516909"/>
                  <a:pt x="4300100" y="2482527"/>
                  <a:pt x="4300100" y="2441829"/>
                </a:cubicBezTo>
                <a:cubicBezTo>
                  <a:pt x="4300100" y="2401132"/>
                  <a:pt x="4314133" y="2366750"/>
                  <a:pt x="4342200" y="2338683"/>
                </a:cubicBezTo>
                <a:cubicBezTo>
                  <a:pt x="4370267" y="2310616"/>
                  <a:pt x="4404649" y="2296583"/>
                  <a:pt x="4445346" y="2296583"/>
                </a:cubicBezTo>
                <a:close/>
                <a:moveTo>
                  <a:pt x="7430033" y="1041988"/>
                </a:moveTo>
                <a:lnTo>
                  <a:pt x="7430033" y="1349321"/>
                </a:lnTo>
                <a:lnTo>
                  <a:pt x="7764732" y="1349321"/>
                </a:lnTo>
                <a:lnTo>
                  <a:pt x="7764732" y="1589294"/>
                </a:lnTo>
                <a:lnTo>
                  <a:pt x="7430033" y="1589294"/>
                </a:lnTo>
                <a:lnTo>
                  <a:pt x="7430033" y="1917678"/>
                </a:lnTo>
                <a:lnTo>
                  <a:pt x="7648955" y="1917678"/>
                </a:lnTo>
                <a:cubicBezTo>
                  <a:pt x="7804727" y="1917678"/>
                  <a:pt x="7920503" y="1879530"/>
                  <a:pt x="7996284" y="1803234"/>
                </a:cubicBezTo>
                <a:cubicBezTo>
                  <a:pt x="8072065" y="1726938"/>
                  <a:pt x="8109956" y="1618787"/>
                  <a:pt x="8109956" y="1478781"/>
                </a:cubicBezTo>
                <a:cubicBezTo>
                  <a:pt x="8109956" y="1340178"/>
                  <a:pt x="8072065" y="1232728"/>
                  <a:pt x="7996284" y="1156432"/>
                </a:cubicBezTo>
                <a:cubicBezTo>
                  <a:pt x="7920503" y="1080136"/>
                  <a:pt x="7804727" y="1041988"/>
                  <a:pt x="7648955" y="1041988"/>
                </a:cubicBezTo>
                <a:close/>
                <a:moveTo>
                  <a:pt x="9254632" y="1014623"/>
                </a:moveTo>
                <a:cubicBezTo>
                  <a:pt x="9119910" y="1014623"/>
                  <a:pt x="9009046" y="1058028"/>
                  <a:pt x="8922038" y="1144838"/>
                </a:cubicBezTo>
                <a:cubicBezTo>
                  <a:pt x="8837837" y="1231648"/>
                  <a:pt x="8795736" y="1342962"/>
                  <a:pt x="8795736" y="1478781"/>
                </a:cubicBezTo>
                <a:cubicBezTo>
                  <a:pt x="8795736" y="1614599"/>
                  <a:pt x="8837837" y="1726614"/>
                  <a:pt x="8922038" y="1814828"/>
                </a:cubicBezTo>
                <a:cubicBezTo>
                  <a:pt x="9009046" y="1901638"/>
                  <a:pt x="9119910" y="1945044"/>
                  <a:pt x="9254632" y="1945044"/>
                </a:cubicBezTo>
                <a:cubicBezTo>
                  <a:pt x="9390758" y="1945044"/>
                  <a:pt x="9500919" y="1901638"/>
                  <a:pt x="9585121" y="1814828"/>
                </a:cubicBezTo>
                <a:cubicBezTo>
                  <a:pt x="9670725" y="1728018"/>
                  <a:pt x="9713527" y="1616002"/>
                  <a:pt x="9713527" y="1478781"/>
                </a:cubicBezTo>
                <a:cubicBezTo>
                  <a:pt x="9713527" y="1341559"/>
                  <a:pt x="9670725" y="1230245"/>
                  <a:pt x="9585121" y="1144838"/>
                </a:cubicBezTo>
                <a:cubicBezTo>
                  <a:pt x="9500919" y="1058028"/>
                  <a:pt x="9390758" y="1014623"/>
                  <a:pt x="9254632" y="1014623"/>
                </a:cubicBezTo>
                <a:close/>
                <a:moveTo>
                  <a:pt x="15598948" y="791490"/>
                </a:moveTo>
                <a:lnTo>
                  <a:pt x="15868392" y="791490"/>
                </a:lnTo>
                <a:lnTo>
                  <a:pt x="15868392" y="1619357"/>
                </a:lnTo>
                <a:cubicBezTo>
                  <a:pt x="15868392" y="1724411"/>
                  <a:pt x="15895055" y="1804955"/>
                  <a:pt x="15948382" y="1860991"/>
                </a:cubicBezTo>
                <a:cubicBezTo>
                  <a:pt x="16001711" y="1917026"/>
                  <a:pt x="16079595" y="1945044"/>
                  <a:pt x="16182039" y="1945044"/>
                </a:cubicBezTo>
                <a:cubicBezTo>
                  <a:pt x="16287291" y="1945044"/>
                  <a:pt x="16366231" y="1917026"/>
                  <a:pt x="16418855" y="1860991"/>
                </a:cubicBezTo>
                <a:cubicBezTo>
                  <a:pt x="16471483" y="1804955"/>
                  <a:pt x="16497795" y="1724411"/>
                  <a:pt x="16497795" y="1619357"/>
                </a:cubicBezTo>
                <a:lnTo>
                  <a:pt x="16497795" y="791490"/>
                </a:lnTo>
                <a:lnTo>
                  <a:pt x="16760923" y="791490"/>
                </a:lnTo>
                <a:lnTo>
                  <a:pt x="16760923" y="1620870"/>
                </a:lnTo>
                <a:cubicBezTo>
                  <a:pt x="16760923" y="1709281"/>
                  <a:pt x="16747943" y="1789272"/>
                  <a:pt x="16721979" y="1860843"/>
                </a:cubicBezTo>
                <a:cubicBezTo>
                  <a:pt x="16696015" y="1932413"/>
                  <a:pt x="16658479" y="1992757"/>
                  <a:pt x="16609359" y="2041875"/>
                </a:cubicBezTo>
                <a:cubicBezTo>
                  <a:pt x="16560243" y="2090992"/>
                  <a:pt x="16499899" y="2128882"/>
                  <a:pt x="16428329" y="2155546"/>
                </a:cubicBezTo>
                <a:cubicBezTo>
                  <a:pt x="16356757" y="2182210"/>
                  <a:pt x="16275363" y="2195541"/>
                  <a:pt x="16184147" y="2195541"/>
                </a:cubicBezTo>
                <a:cubicBezTo>
                  <a:pt x="15997499" y="2195541"/>
                  <a:pt x="15853306" y="2144319"/>
                  <a:pt x="15751563" y="2041875"/>
                </a:cubicBezTo>
                <a:cubicBezTo>
                  <a:pt x="15649819" y="1939430"/>
                  <a:pt x="15598948" y="1799095"/>
                  <a:pt x="15598948" y="1620870"/>
                </a:cubicBezTo>
                <a:close/>
                <a:moveTo>
                  <a:pt x="14382749" y="791490"/>
                </a:moveTo>
                <a:lnTo>
                  <a:pt x="15397371" y="791490"/>
                </a:lnTo>
                <a:lnTo>
                  <a:pt x="15397371" y="1041988"/>
                </a:lnTo>
                <a:lnTo>
                  <a:pt x="14652192" y="1041988"/>
                </a:lnTo>
                <a:lnTo>
                  <a:pt x="14652192" y="1349321"/>
                </a:lnTo>
                <a:lnTo>
                  <a:pt x="15275279" y="1349321"/>
                </a:lnTo>
                <a:lnTo>
                  <a:pt x="15275279" y="1589294"/>
                </a:lnTo>
                <a:lnTo>
                  <a:pt x="14652192" y="1589294"/>
                </a:lnTo>
                <a:lnTo>
                  <a:pt x="14652192" y="1919783"/>
                </a:lnTo>
                <a:lnTo>
                  <a:pt x="15397371" y="1919783"/>
                </a:lnTo>
                <a:lnTo>
                  <a:pt x="15397371" y="2168176"/>
                </a:lnTo>
                <a:lnTo>
                  <a:pt x="14382749" y="2168176"/>
                </a:lnTo>
                <a:close/>
                <a:moveTo>
                  <a:pt x="13832403" y="791490"/>
                </a:moveTo>
                <a:lnTo>
                  <a:pt x="14101847" y="791490"/>
                </a:lnTo>
                <a:lnTo>
                  <a:pt x="14101847" y="2168176"/>
                </a:lnTo>
                <a:lnTo>
                  <a:pt x="13832403" y="2168176"/>
                </a:lnTo>
                <a:close/>
                <a:moveTo>
                  <a:pt x="12353924" y="791490"/>
                </a:moveTo>
                <a:lnTo>
                  <a:pt x="12623367" y="791490"/>
                </a:lnTo>
                <a:lnTo>
                  <a:pt x="12623367" y="1343006"/>
                </a:lnTo>
                <a:lnTo>
                  <a:pt x="13282240" y="1343006"/>
                </a:lnTo>
                <a:lnTo>
                  <a:pt x="13282240" y="791490"/>
                </a:lnTo>
                <a:lnTo>
                  <a:pt x="13551683" y="791490"/>
                </a:lnTo>
                <a:lnTo>
                  <a:pt x="13551683" y="2168176"/>
                </a:lnTo>
                <a:lnTo>
                  <a:pt x="13282240" y="2168176"/>
                </a:lnTo>
                <a:lnTo>
                  <a:pt x="13282240" y="1593504"/>
                </a:lnTo>
                <a:lnTo>
                  <a:pt x="12623367" y="1593504"/>
                </a:lnTo>
                <a:lnTo>
                  <a:pt x="12623367" y="2168176"/>
                </a:lnTo>
                <a:lnTo>
                  <a:pt x="12353924" y="2168176"/>
                </a:lnTo>
                <a:close/>
                <a:moveTo>
                  <a:pt x="7160590" y="791490"/>
                </a:moveTo>
                <a:lnTo>
                  <a:pt x="7648955" y="791490"/>
                </a:lnTo>
                <a:cubicBezTo>
                  <a:pt x="7883315" y="791490"/>
                  <a:pt x="8064348" y="853939"/>
                  <a:pt x="8192052" y="978837"/>
                </a:cubicBezTo>
                <a:cubicBezTo>
                  <a:pt x="8319757" y="1102332"/>
                  <a:pt x="8383609" y="1269331"/>
                  <a:pt x="8383609" y="1479833"/>
                </a:cubicBezTo>
                <a:cubicBezTo>
                  <a:pt x="8383609" y="1691739"/>
                  <a:pt x="8319757" y="1859439"/>
                  <a:pt x="8192052" y="1982934"/>
                </a:cubicBezTo>
                <a:cubicBezTo>
                  <a:pt x="8067154" y="2106429"/>
                  <a:pt x="7886122" y="2168176"/>
                  <a:pt x="7648955" y="2168176"/>
                </a:cubicBezTo>
                <a:lnTo>
                  <a:pt x="7160590" y="2168176"/>
                </a:lnTo>
                <a:lnTo>
                  <a:pt x="7160590" y="1589294"/>
                </a:lnTo>
                <a:lnTo>
                  <a:pt x="7034289" y="1589294"/>
                </a:lnTo>
                <a:lnTo>
                  <a:pt x="7034289" y="1349321"/>
                </a:lnTo>
                <a:lnTo>
                  <a:pt x="7160590" y="1349321"/>
                </a:lnTo>
                <a:close/>
                <a:moveTo>
                  <a:pt x="3933825" y="791490"/>
                </a:moveTo>
                <a:lnTo>
                  <a:pt x="4948447" y="791490"/>
                </a:lnTo>
                <a:lnTo>
                  <a:pt x="4948447" y="1041988"/>
                </a:lnTo>
                <a:lnTo>
                  <a:pt x="4203268" y="1041988"/>
                </a:lnTo>
                <a:lnTo>
                  <a:pt x="4203268" y="1349321"/>
                </a:lnTo>
                <a:lnTo>
                  <a:pt x="4826356" y="1349321"/>
                </a:lnTo>
                <a:lnTo>
                  <a:pt x="4826356" y="1589294"/>
                </a:lnTo>
                <a:lnTo>
                  <a:pt x="4203268" y="1589294"/>
                </a:lnTo>
                <a:lnTo>
                  <a:pt x="4203268" y="1917678"/>
                </a:lnTo>
                <a:lnTo>
                  <a:pt x="4948447" y="1917678"/>
                </a:lnTo>
                <a:lnTo>
                  <a:pt x="4948447" y="2168176"/>
                </a:lnTo>
                <a:lnTo>
                  <a:pt x="3933825" y="2168176"/>
                </a:lnTo>
                <a:close/>
                <a:moveTo>
                  <a:pt x="2448554" y="791490"/>
                </a:moveTo>
                <a:lnTo>
                  <a:pt x="2766412" y="791490"/>
                </a:lnTo>
                <a:lnTo>
                  <a:pt x="3105321" y="1343006"/>
                </a:lnTo>
                <a:lnTo>
                  <a:pt x="3109531" y="1343006"/>
                </a:lnTo>
                <a:lnTo>
                  <a:pt x="3452651" y="791490"/>
                </a:lnTo>
                <a:lnTo>
                  <a:pt x="3764194" y="791490"/>
                </a:lnTo>
                <a:lnTo>
                  <a:pt x="3244253" y="1580874"/>
                </a:lnTo>
                <a:lnTo>
                  <a:pt x="3244253" y="2168176"/>
                </a:lnTo>
                <a:lnTo>
                  <a:pt x="2974810" y="2168176"/>
                </a:lnTo>
                <a:lnTo>
                  <a:pt x="2974810" y="1587189"/>
                </a:lnTo>
                <a:close/>
                <a:moveTo>
                  <a:pt x="1149524" y="791490"/>
                </a:moveTo>
                <a:lnTo>
                  <a:pt x="1418968" y="791490"/>
                </a:lnTo>
                <a:lnTo>
                  <a:pt x="1418968" y="1619357"/>
                </a:lnTo>
                <a:cubicBezTo>
                  <a:pt x="1418968" y="1724411"/>
                  <a:pt x="1445631" y="1804955"/>
                  <a:pt x="1498959" y="1860991"/>
                </a:cubicBezTo>
                <a:cubicBezTo>
                  <a:pt x="1552286" y="1917026"/>
                  <a:pt x="1630172" y="1945044"/>
                  <a:pt x="1732616" y="1945044"/>
                </a:cubicBezTo>
                <a:cubicBezTo>
                  <a:pt x="1837868" y="1945044"/>
                  <a:pt x="1916806" y="1917026"/>
                  <a:pt x="1969432" y="1860991"/>
                </a:cubicBezTo>
                <a:cubicBezTo>
                  <a:pt x="2022057" y="1804955"/>
                  <a:pt x="2048370" y="1724411"/>
                  <a:pt x="2048370" y="1619357"/>
                </a:cubicBezTo>
                <a:lnTo>
                  <a:pt x="2048370" y="791490"/>
                </a:lnTo>
                <a:lnTo>
                  <a:pt x="2311498" y="791490"/>
                </a:lnTo>
                <a:lnTo>
                  <a:pt x="2311498" y="1620870"/>
                </a:lnTo>
                <a:cubicBezTo>
                  <a:pt x="2311498" y="1709281"/>
                  <a:pt x="2298517" y="1789272"/>
                  <a:pt x="2272556" y="1860843"/>
                </a:cubicBezTo>
                <a:cubicBezTo>
                  <a:pt x="2246593" y="1932413"/>
                  <a:pt x="2209054" y="1992757"/>
                  <a:pt x="2159937" y="2041875"/>
                </a:cubicBezTo>
                <a:cubicBezTo>
                  <a:pt x="2110819" y="2090992"/>
                  <a:pt x="2050475" y="2128882"/>
                  <a:pt x="1978904" y="2155546"/>
                </a:cubicBezTo>
                <a:cubicBezTo>
                  <a:pt x="1907334" y="2182210"/>
                  <a:pt x="1825939" y="2195541"/>
                  <a:pt x="1734721" y="2195541"/>
                </a:cubicBezTo>
                <a:cubicBezTo>
                  <a:pt x="1548076" y="2195541"/>
                  <a:pt x="1403882" y="2144319"/>
                  <a:pt x="1302139" y="2041875"/>
                </a:cubicBezTo>
                <a:cubicBezTo>
                  <a:pt x="1200396" y="1939430"/>
                  <a:pt x="1149524" y="1799095"/>
                  <a:pt x="1149524" y="1620870"/>
                </a:cubicBezTo>
                <a:close/>
                <a:moveTo>
                  <a:pt x="0" y="791490"/>
                </a:moveTo>
                <a:lnTo>
                  <a:pt x="269443" y="791490"/>
                </a:lnTo>
                <a:lnTo>
                  <a:pt x="269443" y="1917678"/>
                </a:lnTo>
                <a:lnTo>
                  <a:pt x="989362" y="1917678"/>
                </a:lnTo>
                <a:lnTo>
                  <a:pt x="989362" y="2168176"/>
                </a:lnTo>
                <a:lnTo>
                  <a:pt x="0" y="2168176"/>
                </a:lnTo>
                <a:close/>
                <a:moveTo>
                  <a:pt x="10864357" y="764125"/>
                </a:moveTo>
                <a:cubicBezTo>
                  <a:pt x="11041178" y="764125"/>
                  <a:pt x="11194143" y="812540"/>
                  <a:pt x="11323252" y="909371"/>
                </a:cubicBezTo>
                <a:cubicBezTo>
                  <a:pt x="11449553" y="1001992"/>
                  <a:pt x="11533053" y="1128996"/>
                  <a:pt x="11573751" y="1290381"/>
                </a:cubicBezTo>
                <a:lnTo>
                  <a:pt x="11289571" y="1290381"/>
                </a:lnTo>
                <a:cubicBezTo>
                  <a:pt x="11255891" y="1206180"/>
                  <a:pt x="11201863" y="1139170"/>
                  <a:pt x="11127485" y="1089351"/>
                </a:cubicBezTo>
                <a:cubicBezTo>
                  <a:pt x="11053107" y="1039532"/>
                  <a:pt x="10965398" y="1014623"/>
                  <a:pt x="10864357" y="1014623"/>
                </a:cubicBezTo>
                <a:cubicBezTo>
                  <a:pt x="10729635" y="1014623"/>
                  <a:pt x="10618770" y="1058028"/>
                  <a:pt x="10531763" y="1144838"/>
                </a:cubicBezTo>
                <a:cubicBezTo>
                  <a:pt x="10447561" y="1231648"/>
                  <a:pt x="10405461" y="1342962"/>
                  <a:pt x="10405461" y="1478781"/>
                </a:cubicBezTo>
                <a:cubicBezTo>
                  <a:pt x="10405461" y="1614599"/>
                  <a:pt x="10447561" y="1726614"/>
                  <a:pt x="10531763" y="1814828"/>
                </a:cubicBezTo>
                <a:cubicBezTo>
                  <a:pt x="10618770" y="1901638"/>
                  <a:pt x="10729635" y="1945044"/>
                  <a:pt x="10864357" y="1945044"/>
                </a:cubicBezTo>
                <a:cubicBezTo>
                  <a:pt x="10965398" y="1945044"/>
                  <a:pt x="11053107" y="1919783"/>
                  <a:pt x="11127485" y="1869263"/>
                </a:cubicBezTo>
                <a:cubicBezTo>
                  <a:pt x="11201863" y="1818742"/>
                  <a:pt x="11255891" y="1751381"/>
                  <a:pt x="11289571" y="1667180"/>
                </a:cubicBezTo>
                <a:lnTo>
                  <a:pt x="11573751" y="1667180"/>
                </a:lnTo>
                <a:cubicBezTo>
                  <a:pt x="11533053" y="1827162"/>
                  <a:pt x="11449553" y="1955163"/>
                  <a:pt x="11323252" y="2051183"/>
                </a:cubicBezTo>
                <a:cubicBezTo>
                  <a:pt x="11194143" y="2147422"/>
                  <a:pt x="11041178" y="2195541"/>
                  <a:pt x="10864357" y="2195541"/>
                </a:cubicBezTo>
                <a:cubicBezTo>
                  <a:pt x="10649644" y="2195541"/>
                  <a:pt x="10474225" y="2128181"/>
                  <a:pt x="10338100" y="1993459"/>
                </a:cubicBezTo>
                <a:cubicBezTo>
                  <a:pt x="10200572" y="1858738"/>
                  <a:pt x="10131808" y="1687529"/>
                  <a:pt x="10131808" y="1479833"/>
                </a:cubicBezTo>
                <a:cubicBezTo>
                  <a:pt x="10131808" y="1272137"/>
                  <a:pt x="10200572" y="1100929"/>
                  <a:pt x="10338100" y="966207"/>
                </a:cubicBezTo>
                <a:cubicBezTo>
                  <a:pt x="10474225" y="831485"/>
                  <a:pt x="10649644" y="764125"/>
                  <a:pt x="10864357" y="764125"/>
                </a:cubicBezTo>
                <a:close/>
                <a:moveTo>
                  <a:pt x="9254632" y="764125"/>
                </a:moveTo>
                <a:cubicBezTo>
                  <a:pt x="9467941" y="764125"/>
                  <a:pt x="9643360" y="831485"/>
                  <a:pt x="9780888" y="966207"/>
                </a:cubicBezTo>
                <a:cubicBezTo>
                  <a:pt x="9918416" y="1100929"/>
                  <a:pt x="9987180" y="1272137"/>
                  <a:pt x="9987180" y="1479833"/>
                </a:cubicBezTo>
                <a:cubicBezTo>
                  <a:pt x="9987180" y="1687529"/>
                  <a:pt x="9918416" y="1858738"/>
                  <a:pt x="9780888" y="1993459"/>
                </a:cubicBezTo>
                <a:cubicBezTo>
                  <a:pt x="9643360" y="2128181"/>
                  <a:pt x="9467941" y="2195541"/>
                  <a:pt x="9254632" y="2195541"/>
                </a:cubicBezTo>
                <a:cubicBezTo>
                  <a:pt x="9039919" y="2195541"/>
                  <a:pt x="8864501" y="2128181"/>
                  <a:pt x="8728375" y="1993459"/>
                </a:cubicBezTo>
                <a:cubicBezTo>
                  <a:pt x="8590848" y="1858738"/>
                  <a:pt x="8522083" y="1687529"/>
                  <a:pt x="8522083" y="1479833"/>
                </a:cubicBezTo>
                <a:cubicBezTo>
                  <a:pt x="8522083" y="1272137"/>
                  <a:pt x="8590848" y="1100929"/>
                  <a:pt x="8728375" y="966207"/>
                </a:cubicBezTo>
                <a:cubicBezTo>
                  <a:pt x="8864501" y="831485"/>
                  <a:pt x="9039919" y="764125"/>
                  <a:pt x="9254632" y="764125"/>
                </a:cubicBezTo>
                <a:close/>
                <a:moveTo>
                  <a:pt x="5735222" y="764125"/>
                </a:moveTo>
                <a:cubicBezTo>
                  <a:pt x="5921867" y="764125"/>
                  <a:pt x="6066061" y="815347"/>
                  <a:pt x="6167804" y="917791"/>
                </a:cubicBezTo>
                <a:cubicBezTo>
                  <a:pt x="6269548" y="1020236"/>
                  <a:pt x="6320419" y="1160571"/>
                  <a:pt x="6320419" y="1338796"/>
                </a:cubicBezTo>
                <a:lnTo>
                  <a:pt x="6320419" y="2168176"/>
                </a:lnTo>
                <a:lnTo>
                  <a:pt x="6050976" y="2168176"/>
                </a:lnTo>
                <a:lnTo>
                  <a:pt x="6050976" y="1338796"/>
                </a:lnTo>
                <a:cubicBezTo>
                  <a:pt x="6050976" y="1233545"/>
                  <a:pt x="6024663" y="1153203"/>
                  <a:pt x="5972037" y="1097771"/>
                </a:cubicBezTo>
                <a:cubicBezTo>
                  <a:pt x="5919412" y="1042339"/>
                  <a:pt x="5840473" y="1014623"/>
                  <a:pt x="5735222" y="1014623"/>
                </a:cubicBezTo>
                <a:cubicBezTo>
                  <a:pt x="5629970" y="1014623"/>
                  <a:pt x="5551032" y="1042339"/>
                  <a:pt x="5498406" y="1097771"/>
                </a:cubicBezTo>
                <a:cubicBezTo>
                  <a:pt x="5445781" y="1153203"/>
                  <a:pt x="5419469" y="1233545"/>
                  <a:pt x="5419469" y="1338796"/>
                </a:cubicBezTo>
                <a:lnTo>
                  <a:pt x="5419469" y="2168176"/>
                </a:lnTo>
                <a:lnTo>
                  <a:pt x="5150025" y="2168176"/>
                </a:lnTo>
                <a:lnTo>
                  <a:pt x="5150025" y="1338796"/>
                </a:lnTo>
                <a:cubicBezTo>
                  <a:pt x="5150025" y="1160571"/>
                  <a:pt x="5200896" y="1020236"/>
                  <a:pt x="5302640" y="917791"/>
                </a:cubicBezTo>
                <a:cubicBezTo>
                  <a:pt x="5404382" y="815347"/>
                  <a:pt x="5548576" y="764125"/>
                  <a:pt x="5735222" y="764125"/>
                </a:cubicBezTo>
                <a:close/>
                <a:moveTo>
                  <a:pt x="14763758" y="336804"/>
                </a:moveTo>
                <a:lnTo>
                  <a:pt x="15020572" y="336804"/>
                </a:lnTo>
                <a:lnTo>
                  <a:pt x="15262649" y="667293"/>
                </a:lnTo>
                <a:lnTo>
                  <a:pt x="15050042" y="667293"/>
                </a:lnTo>
                <a:lnTo>
                  <a:pt x="14894270" y="475736"/>
                </a:lnTo>
                <a:lnTo>
                  <a:pt x="14890060" y="475736"/>
                </a:lnTo>
                <a:lnTo>
                  <a:pt x="14734288" y="667293"/>
                </a:lnTo>
                <a:lnTo>
                  <a:pt x="14521680" y="667293"/>
                </a:lnTo>
                <a:close/>
                <a:moveTo>
                  <a:pt x="4314834" y="336804"/>
                </a:moveTo>
                <a:lnTo>
                  <a:pt x="4571648" y="336804"/>
                </a:lnTo>
                <a:lnTo>
                  <a:pt x="4813726" y="667293"/>
                </a:lnTo>
                <a:lnTo>
                  <a:pt x="4601118" y="667293"/>
                </a:lnTo>
                <a:lnTo>
                  <a:pt x="4445346" y="475736"/>
                </a:lnTo>
                <a:lnTo>
                  <a:pt x="4441136" y="475736"/>
                </a:lnTo>
                <a:lnTo>
                  <a:pt x="4285364" y="667293"/>
                </a:lnTo>
                <a:lnTo>
                  <a:pt x="4072756" y="667293"/>
                </a:lnTo>
                <a:close/>
                <a:moveTo>
                  <a:pt x="15277384" y="0"/>
                </a:moveTo>
                <a:cubicBezTo>
                  <a:pt x="15305452" y="0"/>
                  <a:pt x="15332466" y="4912"/>
                  <a:pt x="15358428" y="14735"/>
                </a:cubicBezTo>
                <a:cubicBezTo>
                  <a:pt x="15384390" y="24559"/>
                  <a:pt x="15407194" y="37891"/>
                  <a:pt x="15426841" y="54731"/>
                </a:cubicBezTo>
                <a:cubicBezTo>
                  <a:pt x="15446489" y="71571"/>
                  <a:pt x="15462276" y="91569"/>
                  <a:pt x="15474204" y="114724"/>
                </a:cubicBezTo>
                <a:cubicBezTo>
                  <a:pt x="15486133" y="137880"/>
                  <a:pt x="15492096" y="163491"/>
                  <a:pt x="15492096" y="191558"/>
                </a:cubicBezTo>
                <a:cubicBezTo>
                  <a:pt x="15492096" y="240675"/>
                  <a:pt x="15481571" y="275759"/>
                  <a:pt x="15460521" y="296809"/>
                </a:cubicBezTo>
                <a:cubicBezTo>
                  <a:pt x="15439472" y="317859"/>
                  <a:pt x="15417719" y="334699"/>
                  <a:pt x="15395266" y="347330"/>
                </a:cubicBezTo>
                <a:lnTo>
                  <a:pt x="15397371" y="347330"/>
                </a:lnTo>
                <a:cubicBezTo>
                  <a:pt x="15383338" y="355750"/>
                  <a:pt x="15371409" y="364170"/>
                  <a:pt x="15361586" y="372590"/>
                </a:cubicBezTo>
                <a:cubicBezTo>
                  <a:pt x="15351762" y="381010"/>
                  <a:pt x="15346149" y="391535"/>
                  <a:pt x="15344745" y="404165"/>
                </a:cubicBezTo>
                <a:lnTo>
                  <a:pt x="15186868" y="404165"/>
                </a:lnTo>
                <a:cubicBezTo>
                  <a:pt x="15186868" y="359258"/>
                  <a:pt x="15196692" y="326630"/>
                  <a:pt x="15216339" y="306282"/>
                </a:cubicBezTo>
                <a:cubicBezTo>
                  <a:pt x="15235986" y="285933"/>
                  <a:pt x="15257036" y="268742"/>
                  <a:pt x="15279489" y="254708"/>
                </a:cubicBezTo>
                <a:lnTo>
                  <a:pt x="15279489" y="256814"/>
                </a:lnTo>
                <a:cubicBezTo>
                  <a:pt x="15293522" y="246990"/>
                  <a:pt x="15305452" y="237517"/>
                  <a:pt x="15315274" y="228396"/>
                </a:cubicBezTo>
                <a:cubicBezTo>
                  <a:pt x="15325098" y="219274"/>
                  <a:pt x="15330010" y="206995"/>
                  <a:pt x="15330010" y="191558"/>
                </a:cubicBezTo>
                <a:cubicBezTo>
                  <a:pt x="15330010" y="159281"/>
                  <a:pt x="15311767" y="143142"/>
                  <a:pt x="15275279" y="143142"/>
                </a:cubicBezTo>
                <a:cubicBezTo>
                  <a:pt x="15258440" y="143142"/>
                  <a:pt x="15244757" y="149808"/>
                  <a:pt x="15234232" y="163140"/>
                </a:cubicBezTo>
                <a:cubicBezTo>
                  <a:pt x="15223706" y="176472"/>
                  <a:pt x="15218443" y="195768"/>
                  <a:pt x="15218443" y="221028"/>
                </a:cubicBezTo>
                <a:lnTo>
                  <a:pt x="15066881" y="221028"/>
                </a:lnTo>
                <a:lnTo>
                  <a:pt x="15066881" y="191558"/>
                </a:lnTo>
                <a:cubicBezTo>
                  <a:pt x="15066881" y="164894"/>
                  <a:pt x="15072496" y="139985"/>
                  <a:pt x="15083722" y="116829"/>
                </a:cubicBezTo>
                <a:cubicBezTo>
                  <a:pt x="15094950" y="93674"/>
                  <a:pt x="15110386" y="73325"/>
                  <a:pt x="15130032" y="55783"/>
                </a:cubicBezTo>
                <a:cubicBezTo>
                  <a:pt x="15149680" y="38241"/>
                  <a:pt x="15172133" y="24559"/>
                  <a:pt x="15197393" y="14735"/>
                </a:cubicBezTo>
                <a:cubicBezTo>
                  <a:pt x="15222653" y="4912"/>
                  <a:pt x="15249318" y="0"/>
                  <a:pt x="15277384" y="0"/>
                </a:cubicBezTo>
                <a:close/>
              </a:path>
            </a:pathLst>
          </a:custGeom>
          <a:solidFill>
            <a:srgbClr val="FF00FF"/>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600" b="1" cap="none" spc="0">
              <a:ln w="0"/>
              <a:solidFill>
                <a:srgbClr val="FF00FF"/>
              </a:solidFill>
              <a:effectLst>
                <a:outerShdw blurRad="38100" dist="19050" dir="2700000" algn="tl" rotWithShape="0">
                  <a:schemeClr val="dk1">
                    <a:alpha val="40000"/>
                  </a:schemeClr>
                </a:outerShdw>
              </a:effectLst>
              <a:latin typeface="#9Slide03 AllRoundGothic" panose="020B0703020202020104" pitchFamily="34" charset="-93"/>
            </a:endParaRPr>
          </a:p>
        </p:txBody>
      </p:sp>
    </p:spTree>
    <p:extLst>
      <p:ext uri="{BB962C8B-B14F-4D97-AF65-F5344CB8AC3E}">
        <p14:creationId xmlns:p14="http://schemas.microsoft.com/office/powerpoint/2010/main" val="50538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982CB240-DEF1-47E9-A025-748F7C2C06D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1" r="21478"/>
          <a:stretch/>
        </p:blipFill>
        <p:spPr>
          <a:xfrm>
            <a:off x="0" y="139294"/>
            <a:ext cx="7838343" cy="10141690"/>
          </a:xfrm>
          <a:prstGeom prst="rect">
            <a:avLst/>
          </a:prstGeom>
        </p:spPr>
      </p:pic>
      <p:pic>
        <p:nvPicPr>
          <p:cNvPr id="4" name="Hình ảnh 3">
            <a:extLst>
              <a:ext uri="{FF2B5EF4-FFF2-40B4-BE49-F238E27FC236}">
                <a16:creationId xmlns:a16="http://schemas.microsoft.com/office/drawing/2014/main" id="{F59D1F81-9631-1D9E-4E43-3DC1BD93B816}"/>
              </a:ext>
            </a:extLst>
          </p:cNvPr>
          <p:cNvPicPr>
            <a:picLocks noChangeAspect="1"/>
          </p:cNvPicPr>
          <p:nvPr/>
        </p:nvPicPr>
        <p:blipFill>
          <a:blip r:embed="rId5"/>
          <a:stretch>
            <a:fillRect/>
          </a:stretch>
        </p:blipFill>
        <p:spPr>
          <a:xfrm>
            <a:off x="7150168" y="38886"/>
            <a:ext cx="12204632" cy="10120237"/>
          </a:xfrm>
          <a:prstGeom prst="rect">
            <a:avLst/>
          </a:prstGeom>
        </p:spPr>
      </p:pic>
      <p:sp>
        <p:nvSpPr>
          <p:cNvPr id="5" name="Hình tự do: Hình 4">
            <a:extLst>
              <a:ext uri="{FF2B5EF4-FFF2-40B4-BE49-F238E27FC236}">
                <a16:creationId xmlns:a16="http://schemas.microsoft.com/office/drawing/2014/main" id="{27968590-0EBD-E54A-F24E-6047AED73250}"/>
              </a:ext>
            </a:extLst>
          </p:cNvPr>
          <p:cNvSpPr>
            <a:spLocks noChangeAspect="1"/>
          </p:cNvSpPr>
          <p:nvPr>
            <p:custDataLst>
              <p:tags r:id="rId1"/>
            </p:custDataLst>
          </p:nvPr>
        </p:nvSpPr>
        <p:spPr>
          <a:xfrm>
            <a:off x="10733261" y="806196"/>
            <a:ext cx="4690594" cy="629564"/>
          </a:xfrm>
          <a:custGeom>
            <a:avLst/>
            <a:gdLst/>
            <a:ahLst/>
            <a:cxnLst/>
            <a:rect l="l" t="t" r="r" b="b"/>
            <a:pathLst>
              <a:path w="4690594" h="629564">
                <a:moveTo>
                  <a:pt x="3378251" y="244831"/>
                </a:moveTo>
                <a:cubicBezTo>
                  <a:pt x="3342132" y="244831"/>
                  <a:pt x="3314929" y="254432"/>
                  <a:pt x="3296641" y="273634"/>
                </a:cubicBezTo>
                <a:cubicBezTo>
                  <a:pt x="3278353" y="292837"/>
                  <a:pt x="3269209" y="320954"/>
                  <a:pt x="3269209" y="357988"/>
                </a:cubicBezTo>
                <a:lnTo>
                  <a:pt x="3269209" y="406679"/>
                </a:lnTo>
                <a:lnTo>
                  <a:pt x="3487979" y="406679"/>
                </a:lnTo>
                <a:lnTo>
                  <a:pt x="3487979" y="357988"/>
                </a:lnTo>
                <a:cubicBezTo>
                  <a:pt x="3487979" y="320954"/>
                  <a:pt x="3478949" y="292837"/>
                  <a:pt x="3460890" y="273634"/>
                </a:cubicBezTo>
                <a:cubicBezTo>
                  <a:pt x="3442830" y="254432"/>
                  <a:pt x="3415284" y="244831"/>
                  <a:pt x="3378251" y="244831"/>
                </a:cubicBezTo>
                <a:close/>
                <a:moveTo>
                  <a:pt x="911276" y="244831"/>
                </a:moveTo>
                <a:cubicBezTo>
                  <a:pt x="875157" y="244831"/>
                  <a:pt x="847954" y="254432"/>
                  <a:pt x="829666" y="273634"/>
                </a:cubicBezTo>
                <a:cubicBezTo>
                  <a:pt x="811378" y="292837"/>
                  <a:pt x="802234" y="320954"/>
                  <a:pt x="802234" y="357988"/>
                </a:cubicBezTo>
                <a:lnTo>
                  <a:pt x="802234" y="406679"/>
                </a:lnTo>
                <a:lnTo>
                  <a:pt x="1021004" y="406679"/>
                </a:lnTo>
                <a:lnTo>
                  <a:pt x="1021004" y="357988"/>
                </a:lnTo>
                <a:cubicBezTo>
                  <a:pt x="1021004" y="320954"/>
                  <a:pt x="1011974" y="292837"/>
                  <a:pt x="993915" y="273634"/>
                </a:cubicBezTo>
                <a:cubicBezTo>
                  <a:pt x="975856" y="254432"/>
                  <a:pt x="948309" y="244831"/>
                  <a:pt x="911276" y="244831"/>
                </a:cubicBezTo>
                <a:close/>
                <a:moveTo>
                  <a:pt x="3805199" y="172136"/>
                </a:moveTo>
                <a:lnTo>
                  <a:pt x="4160444" y="172136"/>
                </a:lnTo>
                <a:lnTo>
                  <a:pt x="4160444" y="253746"/>
                </a:lnTo>
                <a:lnTo>
                  <a:pt x="4026713" y="253746"/>
                </a:lnTo>
                <a:lnTo>
                  <a:pt x="4026713" y="620649"/>
                </a:lnTo>
                <a:lnTo>
                  <a:pt x="3938931" y="620649"/>
                </a:lnTo>
                <a:lnTo>
                  <a:pt x="3938931" y="253746"/>
                </a:lnTo>
                <a:lnTo>
                  <a:pt x="3805199" y="253746"/>
                </a:lnTo>
                <a:close/>
                <a:moveTo>
                  <a:pt x="3014167" y="172136"/>
                </a:moveTo>
                <a:lnTo>
                  <a:pt x="3101950" y="172136"/>
                </a:lnTo>
                <a:lnTo>
                  <a:pt x="3101950" y="620649"/>
                </a:lnTo>
                <a:lnTo>
                  <a:pt x="3014167" y="620649"/>
                </a:lnTo>
                <a:close/>
                <a:moveTo>
                  <a:pt x="2527707" y="172136"/>
                </a:moveTo>
                <a:lnTo>
                  <a:pt x="2615489" y="172136"/>
                </a:lnTo>
                <a:lnTo>
                  <a:pt x="2615489" y="351815"/>
                </a:lnTo>
                <a:lnTo>
                  <a:pt x="2830144" y="351815"/>
                </a:lnTo>
                <a:lnTo>
                  <a:pt x="2830144" y="172136"/>
                </a:lnTo>
                <a:lnTo>
                  <a:pt x="2917927" y="172136"/>
                </a:lnTo>
                <a:lnTo>
                  <a:pt x="2917927" y="620649"/>
                </a:lnTo>
                <a:lnTo>
                  <a:pt x="2830144" y="620649"/>
                </a:lnTo>
                <a:lnTo>
                  <a:pt x="2830144" y="433426"/>
                </a:lnTo>
                <a:lnTo>
                  <a:pt x="2615489" y="433426"/>
                </a:lnTo>
                <a:lnTo>
                  <a:pt x="2615489" y="620649"/>
                </a:lnTo>
                <a:lnTo>
                  <a:pt x="2527707" y="620649"/>
                </a:lnTo>
                <a:close/>
                <a:moveTo>
                  <a:pt x="1194893" y="172136"/>
                </a:moveTo>
                <a:lnTo>
                  <a:pt x="1282675" y="172136"/>
                </a:lnTo>
                <a:lnTo>
                  <a:pt x="1282675" y="620649"/>
                </a:lnTo>
                <a:lnTo>
                  <a:pt x="1194893" y="620649"/>
                </a:lnTo>
                <a:close/>
                <a:moveTo>
                  <a:pt x="547193" y="172136"/>
                </a:moveTo>
                <a:lnTo>
                  <a:pt x="634975" y="172136"/>
                </a:lnTo>
                <a:lnTo>
                  <a:pt x="634975" y="620649"/>
                </a:lnTo>
                <a:lnTo>
                  <a:pt x="547193" y="620649"/>
                </a:lnTo>
                <a:close/>
                <a:moveTo>
                  <a:pt x="3378937" y="163220"/>
                </a:moveTo>
                <a:cubicBezTo>
                  <a:pt x="3410483" y="163220"/>
                  <a:pt x="3438373" y="167678"/>
                  <a:pt x="3462605" y="176594"/>
                </a:cubicBezTo>
                <a:cubicBezTo>
                  <a:pt x="3486836" y="185509"/>
                  <a:pt x="3507410" y="198311"/>
                  <a:pt x="3524326" y="214998"/>
                </a:cubicBezTo>
                <a:cubicBezTo>
                  <a:pt x="3541243" y="231686"/>
                  <a:pt x="3554045" y="252146"/>
                  <a:pt x="3562731" y="276377"/>
                </a:cubicBezTo>
                <a:cubicBezTo>
                  <a:pt x="3571418" y="300609"/>
                  <a:pt x="3575761" y="327812"/>
                  <a:pt x="3575761" y="357988"/>
                </a:cubicBezTo>
                <a:lnTo>
                  <a:pt x="3575761" y="620649"/>
                </a:lnTo>
                <a:lnTo>
                  <a:pt x="3487979" y="620649"/>
                </a:lnTo>
                <a:lnTo>
                  <a:pt x="3487979" y="486232"/>
                </a:lnTo>
                <a:lnTo>
                  <a:pt x="3269209" y="486232"/>
                </a:lnTo>
                <a:lnTo>
                  <a:pt x="3269209" y="620649"/>
                </a:lnTo>
                <a:lnTo>
                  <a:pt x="3183484" y="620649"/>
                </a:lnTo>
                <a:lnTo>
                  <a:pt x="3183484" y="357988"/>
                </a:lnTo>
                <a:cubicBezTo>
                  <a:pt x="3183484" y="327812"/>
                  <a:pt x="3187827" y="300609"/>
                  <a:pt x="3196514" y="276377"/>
                </a:cubicBezTo>
                <a:cubicBezTo>
                  <a:pt x="3205201" y="252146"/>
                  <a:pt x="3217774" y="231686"/>
                  <a:pt x="3234233" y="214998"/>
                </a:cubicBezTo>
                <a:cubicBezTo>
                  <a:pt x="3250692" y="198311"/>
                  <a:pt x="3271037" y="185509"/>
                  <a:pt x="3295269" y="176594"/>
                </a:cubicBezTo>
                <a:cubicBezTo>
                  <a:pt x="3319501" y="167678"/>
                  <a:pt x="3347390" y="163220"/>
                  <a:pt x="3378937" y="163220"/>
                </a:cubicBezTo>
                <a:close/>
                <a:moveTo>
                  <a:pt x="2219859" y="163220"/>
                </a:moveTo>
                <a:cubicBezTo>
                  <a:pt x="2274266" y="163220"/>
                  <a:pt x="2321357" y="176936"/>
                  <a:pt x="2361133" y="204368"/>
                </a:cubicBezTo>
                <a:cubicBezTo>
                  <a:pt x="2401367" y="231800"/>
                  <a:pt x="2429485" y="268605"/>
                  <a:pt x="2445487" y="314782"/>
                </a:cubicBezTo>
                <a:lnTo>
                  <a:pt x="2348103" y="314782"/>
                </a:lnTo>
                <a:cubicBezTo>
                  <a:pt x="2335759" y="292837"/>
                  <a:pt x="2318499" y="275692"/>
                  <a:pt x="2296325" y="263347"/>
                </a:cubicBezTo>
                <a:cubicBezTo>
                  <a:pt x="2274151" y="251003"/>
                  <a:pt x="2248662" y="244831"/>
                  <a:pt x="2219859" y="244831"/>
                </a:cubicBezTo>
                <a:cubicBezTo>
                  <a:pt x="2175967" y="244831"/>
                  <a:pt x="2139849" y="258972"/>
                  <a:pt x="2111503" y="287254"/>
                </a:cubicBezTo>
                <a:cubicBezTo>
                  <a:pt x="2084070" y="315536"/>
                  <a:pt x="2070354" y="351801"/>
                  <a:pt x="2070354" y="396050"/>
                </a:cubicBezTo>
                <a:cubicBezTo>
                  <a:pt x="2070354" y="440298"/>
                  <a:pt x="2084070" y="476792"/>
                  <a:pt x="2111503" y="505531"/>
                </a:cubicBezTo>
                <a:cubicBezTo>
                  <a:pt x="2139849" y="533813"/>
                  <a:pt x="2175967" y="547954"/>
                  <a:pt x="2219859" y="547954"/>
                </a:cubicBezTo>
                <a:cubicBezTo>
                  <a:pt x="2255521" y="547954"/>
                  <a:pt x="2285581" y="540012"/>
                  <a:pt x="2310041" y="524128"/>
                </a:cubicBezTo>
                <a:cubicBezTo>
                  <a:pt x="2334501" y="508244"/>
                  <a:pt x="2351989" y="485779"/>
                  <a:pt x="2362505" y="456732"/>
                </a:cubicBezTo>
                <a:lnTo>
                  <a:pt x="2362505" y="455371"/>
                </a:lnTo>
                <a:lnTo>
                  <a:pt x="2192427" y="455371"/>
                </a:lnTo>
                <a:lnTo>
                  <a:pt x="2192427" y="377190"/>
                </a:lnTo>
                <a:lnTo>
                  <a:pt x="2457831" y="377190"/>
                </a:lnTo>
                <a:lnTo>
                  <a:pt x="2457831" y="419024"/>
                </a:lnTo>
                <a:cubicBezTo>
                  <a:pt x="2452802" y="481203"/>
                  <a:pt x="2428113" y="531724"/>
                  <a:pt x="2383765" y="570586"/>
                </a:cubicBezTo>
                <a:cubicBezTo>
                  <a:pt x="2339416" y="609905"/>
                  <a:pt x="2284781" y="629564"/>
                  <a:pt x="2219859" y="629564"/>
                </a:cubicBezTo>
                <a:cubicBezTo>
                  <a:pt x="2149907" y="629564"/>
                  <a:pt x="2092757" y="607619"/>
                  <a:pt x="2048409" y="563728"/>
                </a:cubicBezTo>
                <a:cubicBezTo>
                  <a:pt x="2003603" y="519836"/>
                  <a:pt x="1981200" y="464058"/>
                  <a:pt x="1981200" y="396392"/>
                </a:cubicBezTo>
                <a:cubicBezTo>
                  <a:pt x="1981200" y="328727"/>
                  <a:pt x="2003603" y="272948"/>
                  <a:pt x="2048409" y="229057"/>
                </a:cubicBezTo>
                <a:cubicBezTo>
                  <a:pt x="2092757" y="185166"/>
                  <a:pt x="2149907" y="163220"/>
                  <a:pt x="2219859" y="163220"/>
                </a:cubicBezTo>
                <a:close/>
                <a:moveTo>
                  <a:pt x="1726997" y="163220"/>
                </a:moveTo>
                <a:cubicBezTo>
                  <a:pt x="1787805" y="163220"/>
                  <a:pt x="1834782" y="179908"/>
                  <a:pt x="1867929" y="213284"/>
                </a:cubicBezTo>
                <a:cubicBezTo>
                  <a:pt x="1901076" y="246659"/>
                  <a:pt x="1917650" y="292379"/>
                  <a:pt x="1917650" y="350444"/>
                </a:cubicBezTo>
                <a:lnTo>
                  <a:pt x="1917650" y="620649"/>
                </a:lnTo>
                <a:lnTo>
                  <a:pt x="1829867" y="620649"/>
                </a:lnTo>
                <a:lnTo>
                  <a:pt x="1829867" y="350444"/>
                </a:lnTo>
                <a:cubicBezTo>
                  <a:pt x="1829867" y="316154"/>
                  <a:pt x="1821295" y="289979"/>
                  <a:pt x="1804149" y="271920"/>
                </a:cubicBezTo>
                <a:cubicBezTo>
                  <a:pt x="1787005" y="253860"/>
                  <a:pt x="1761287" y="244831"/>
                  <a:pt x="1726997" y="244831"/>
                </a:cubicBezTo>
                <a:cubicBezTo>
                  <a:pt x="1692707" y="244831"/>
                  <a:pt x="1666989" y="253860"/>
                  <a:pt x="1649845" y="271920"/>
                </a:cubicBezTo>
                <a:cubicBezTo>
                  <a:pt x="1632699" y="289979"/>
                  <a:pt x="1624127" y="316154"/>
                  <a:pt x="1624127" y="350444"/>
                </a:cubicBezTo>
                <a:lnTo>
                  <a:pt x="1624127" y="620649"/>
                </a:lnTo>
                <a:lnTo>
                  <a:pt x="1536345" y="620649"/>
                </a:lnTo>
                <a:lnTo>
                  <a:pt x="1536345" y="350444"/>
                </a:lnTo>
                <a:cubicBezTo>
                  <a:pt x="1536345" y="292379"/>
                  <a:pt x="1552918" y="246659"/>
                  <a:pt x="1586065" y="213284"/>
                </a:cubicBezTo>
                <a:cubicBezTo>
                  <a:pt x="1619212" y="179908"/>
                  <a:pt x="1666189" y="163220"/>
                  <a:pt x="1726997" y="163220"/>
                </a:cubicBezTo>
                <a:close/>
                <a:moveTo>
                  <a:pt x="911962" y="163220"/>
                </a:moveTo>
                <a:cubicBezTo>
                  <a:pt x="943509" y="163220"/>
                  <a:pt x="971398" y="167678"/>
                  <a:pt x="995629" y="176594"/>
                </a:cubicBezTo>
                <a:cubicBezTo>
                  <a:pt x="1019861" y="185509"/>
                  <a:pt x="1040435" y="198311"/>
                  <a:pt x="1057351" y="214998"/>
                </a:cubicBezTo>
                <a:cubicBezTo>
                  <a:pt x="1074268" y="231686"/>
                  <a:pt x="1087069" y="252146"/>
                  <a:pt x="1095756" y="276377"/>
                </a:cubicBezTo>
                <a:cubicBezTo>
                  <a:pt x="1104443" y="300609"/>
                  <a:pt x="1108787" y="327812"/>
                  <a:pt x="1108787" y="357988"/>
                </a:cubicBezTo>
                <a:lnTo>
                  <a:pt x="1108787" y="620649"/>
                </a:lnTo>
                <a:lnTo>
                  <a:pt x="1021004" y="620649"/>
                </a:lnTo>
                <a:lnTo>
                  <a:pt x="1021004" y="486232"/>
                </a:lnTo>
                <a:lnTo>
                  <a:pt x="802234" y="486232"/>
                </a:lnTo>
                <a:lnTo>
                  <a:pt x="802234" y="620649"/>
                </a:lnTo>
                <a:lnTo>
                  <a:pt x="716509" y="620649"/>
                </a:lnTo>
                <a:lnTo>
                  <a:pt x="716509" y="357988"/>
                </a:lnTo>
                <a:cubicBezTo>
                  <a:pt x="716509" y="327812"/>
                  <a:pt x="720852" y="300609"/>
                  <a:pt x="729539" y="276377"/>
                </a:cubicBezTo>
                <a:cubicBezTo>
                  <a:pt x="738226" y="252146"/>
                  <a:pt x="750799" y="231686"/>
                  <a:pt x="767258" y="214998"/>
                </a:cubicBezTo>
                <a:cubicBezTo>
                  <a:pt x="783717" y="198311"/>
                  <a:pt x="804063" y="185509"/>
                  <a:pt x="828294" y="176594"/>
                </a:cubicBezTo>
                <a:cubicBezTo>
                  <a:pt x="852526" y="167678"/>
                  <a:pt x="880415" y="163220"/>
                  <a:pt x="911962" y="163220"/>
                </a:cubicBezTo>
                <a:close/>
                <a:moveTo>
                  <a:pt x="238659" y="163220"/>
                </a:moveTo>
                <a:cubicBezTo>
                  <a:pt x="293065" y="163220"/>
                  <a:pt x="340157" y="176936"/>
                  <a:pt x="379933" y="204368"/>
                </a:cubicBezTo>
                <a:cubicBezTo>
                  <a:pt x="420167" y="231800"/>
                  <a:pt x="448285" y="268605"/>
                  <a:pt x="464287" y="314782"/>
                </a:cubicBezTo>
                <a:lnTo>
                  <a:pt x="366903" y="314782"/>
                </a:lnTo>
                <a:cubicBezTo>
                  <a:pt x="354559" y="292837"/>
                  <a:pt x="337300" y="275692"/>
                  <a:pt x="315125" y="263347"/>
                </a:cubicBezTo>
                <a:cubicBezTo>
                  <a:pt x="292951" y="251003"/>
                  <a:pt x="267462" y="244831"/>
                  <a:pt x="238659" y="244831"/>
                </a:cubicBezTo>
                <a:cubicBezTo>
                  <a:pt x="194767" y="244831"/>
                  <a:pt x="158649" y="258972"/>
                  <a:pt x="130302" y="287254"/>
                </a:cubicBezTo>
                <a:cubicBezTo>
                  <a:pt x="102870" y="315536"/>
                  <a:pt x="89154" y="351801"/>
                  <a:pt x="89154" y="396050"/>
                </a:cubicBezTo>
                <a:cubicBezTo>
                  <a:pt x="89154" y="440298"/>
                  <a:pt x="102870" y="476792"/>
                  <a:pt x="130302" y="505531"/>
                </a:cubicBezTo>
                <a:cubicBezTo>
                  <a:pt x="158649" y="533813"/>
                  <a:pt x="194767" y="547954"/>
                  <a:pt x="238659" y="547954"/>
                </a:cubicBezTo>
                <a:cubicBezTo>
                  <a:pt x="274320" y="547954"/>
                  <a:pt x="304381" y="540012"/>
                  <a:pt x="328841" y="524128"/>
                </a:cubicBezTo>
                <a:cubicBezTo>
                  <a:pt x="353302" y="508244"/>
                  <a:pt x="370789" y="485779"/>
                  <a:pt x="381305" y="456732"/>
                </a:cubicBezTo>
                <a:lnTo>
                  <a:pt x="381305" y="455371"/>
                </a:lnTo>
                <a:lnTo>
                  <a:pt x="211227" y="455371"/>
                </a:lnTo>
                <a:lnTo>
                  <a:pt x="211227" y="377190"/>
                </a:lnTo>
                <a:lnTo>
                  <a:pt x="476631" y="377190"/>
                </a:lnTo>
                <a:lnTo>
                  <a:pt x="476631" y="419024"/>
                </a:lnTo>
                <a:cubicBezTo>
                  <a:pt x="471602" y="481203"/>
                  <a:pt x="446913" y="531724"/>
                  <a:pt x="402565" y="570586"/>
                </a:cubicBezTo>
                <a:cubicBezTo>
                  <a:pt x="358216" y="609905"/>
                  <a:pt x="303581" y="629564"/>
                  <a:pt x="238659" y="629564"/>
                </a:cubicBezTo>
                <a:cubicBezTo>
                  <a:pt x="168707" y="629564"/>
                  <a:pt x="111557" y="607619"/>
                  <a:pt x="67209" y="563728"/>
                </a:cubicBezTo>
                <a:cubicBezTo>
                  <a:pt x="22403" y="519836"/>
                  <a:pt x="0" y="464058"/>
                  <a:pt x="0" y="396392"/>
                </a:cubicBezTo>
                <a:cubicBezTo>
                  <a:pt x="0" y="328727"/>
                  <a:pt x="22403" y="272948"/>
                  <a:pt x="67209" y="229057"/>
                </a:cubicBezTo>
                <a:cubicBezTo>
                  <a:pt x="111557" y="185166"/>
                  <a:pt x="168707" y="163220"/>
                  <a:pt x="238659" y="163220"/>
                </a:cubicBezTo>
                <a:close/>
                <a:moveTo>
                  <a:pt x="4624349" y="124130"/>
                </a:moveTo>
                <a:lnTo>
                  <a:pt x="4690186" y="124130"/>
                </a:lnTo>
                <a:cubicBezTo>
                  <a:pt x="4692473" y="153848"/>
                  <a:pt x="4685157" y="179680"/>
                  <a:pt x="4668241" y="201625"/>
                </a:cubicBezTo>
                <a:cubicBezTo>
                  <a:pt x="4651781" y="224028"/>
                  <a:pt x="4628007" y="235229"/>
                  <a:pt x="4596917" y="235229"/>
                </a:cubicBezTo>
                <a:lnTo>
                  <a:pt x="4591431" y="235229"/>
                </a:lnTo>
                <a:lnTo>
                  <a:pt x="4591431" y="442341"/>
                </a:lnTo>
                <a:cubicBezTo>
                  <a:pt x="4591431" y="500405"/>
                  <a:pt x="4574972" y="546125"/>
                  <a:pt x="4542053" y="579501"/>
                </a:cubicBezTo>
                <a:cubicBezTo>
                  <a:pt x="4509135" y="612877"/>
                  <a:pt x="4462958" y="629564"/>
                  <a:pt x="4403522" y="629564"/>
                </a:cubicBezTo>
                <a:cubicBezTo>
                  <a:pt x="4342715" y="629564"/>
                  <a:pt x="4295623" y="612877"/>
                  <a:pt x="4262247" y="579501"/>
                </a:cubicBezTo>
                <a:cubicBezTo>
                  <a:pt x="4229329" y="546125"/>
                  <a:pt x="4212869" y="500405"/>
                  <a:pt x="4212869" y="442341"/>
                </a:cubicBezTo>
                <a:lnTo>
                  <a:pt x="4212869" y="172136"/>
                </a:lnTo>
                <a:lnTo>
                  <a:pt x="4300652" y="172136"/>
                </a:lnTo>
                <a:lnTo>
                  <a:pt x="4300652" y="442341"/>
                </a:lnTo>
                <a:cubicBezTo>
                  <a:pt x="4300652" y="476174"/>
                  <a:pt x="4309339" y="502463"/>
                  <a:pt x="4326713" y="521208"/>
                </a:cubicBezTo>
                <a:cubicBezTo>
                  <a:pt x="4343629" y="539496"/>
                  <a:pt x="4369003" y="548640"/>
                  <a:pt x="4402836" y="548640"/>
                </a:cubicBezTo>
                <a:cubicBezTo>
                  <a:pt x="4437126" y="548640"/>
                  <a:pt x="4462843" y="539496"/>
                  <a:pt x="4479989" y="521208"/>
                </a:cubicBezTo>
                <a:cubicBezTo>
                  <a:pt x="4497133" y="502920"/>
                  <a:pt x="4505706" y="476631"/>
                  <a:pt x="4505706" y="442341"/>
                </a:cubicBezTo>
                <a:lnTo>
                  <a:pt x="4505706" y="172136"/>
                </a:lnTo>
                <a:lnTo>
                  <a:pt x="4590745" y="172136"/>
                </a:lnTo>
                <a:lnTo>
                  <a:pt x="4591431" y="172136"/>
                </a:lnTo>
                <a:cubicBezTo>
                  <a:pt x="4613834" y="172136"/>
                  <a:pt x="4624807" y="156134"/>
                  <a:pt x="4624349" y="124130"/>
                </a:cubicBezTo>
                <a:close/>
                <a:moveTo>
                  <a:pt x="3129382" y="30175"/>
                </a:moveTo>
                <a:lnTo>
                  <a:pt x="3184931" y="30175"/>
                </a:lnTo>
                <a:cubicBezTo>
                  <a:pt x="3178531" y="96926"/>
                  <a:pt x="3152013" y="130302"/>
                  <a:pt x="3105379" y="130302"/>
                </a:cubicBezTo>
                <a:cubicBezTo>
                  <a:pt x="3088005" y="130302"/>
                  <a:pt x="3070631" y="124358"/>
                  <a:pt x="3053258" y="112471"/>
                </a:cubicBezTo>
                <a:cubicBezTo>
                  <a:pt x="3035884" y="100127"/>
                  <a:pt x="3023540" y="93955"/>
                  <a:pt x="3016225" y="93955"/>
                </a:cubicBezTo>
                <a:cubicBezTo>
                  <a:pt x="2999765" y="93955"/>
                  <a:pt x="2989935" y="106299"/>
                  <a:pt x="2986735" y="130988"/>
                </a:cubicBezTo>
                <a:lnTo>
                  <a:pt x="2931186" y="130988"/>
                </a:lnTo>
                <a:cubicBezTo>
                  <a:pt x="2937586" y="64237"/>
                  <a:pt x="2964104" y="30861"/>
                  <a:pt x="3010739" y="30861"/>
                </a:cubicBezTo>
                <a:cubicBezTo>
                  <a:pt x="3028112" y="30861"/>
                  <a:pt x="3045485" y="37033"/>
                  <a:pt x="3062859" y="49378"/>
                </a:cubicBezTo>
                <a:cubicBezTo>
                  <a:pt x="3080233" y="61265"/>
                  <a:pt x="3092577" y="67208"/>
                  <a:pt x="3099893" y="67208"/>
                </a:cubicBezTo>
                <a:cubicBezTo>
                  <a:pt x="3115894" y="67208"/>
                  <a:pt x="3125724" y="54864"/>
                  <a:pt x="3129382" y="30175"/>
                </a:cubicBezTo>
                <a:close/>
                <a:moveTo>
                  <a:pt x="4313682" y="24003"/>
                </a:moveTo>
                <a:lnTo>
                  <a:pt x="4398721" y="24003"/>
                </a:lnTo>
                <a:lnTo>
                  <a:pt x="4472102" y="131674"/>
                </a:lnTo>
                <a:lnTo>
                  <a:pt x="4402151" y="131674"/>
                </a:lnTo>
                <a:close/>
                <a:moveTo>
                  <a:pt x="911276" y="0"/>
                </a:moveTo>
                <a:cubicBezTo>
                  <a:pt x="920420" y="0"/>
                  <a:pt x="929221" y="1600"/>
                  <a:pt x="937679" y="4801"/>
                </a:cubicBezTo>
                <a:cubicBezTo>
                  <a:pt x="946137" y="8001"/>
                  <a:pt x="953567" y="12344"/>
                  <a:pt x="959968" y="17831"/>
                </a:cubicBezTo>
                <a:cubicBezTo>
                  <a:pt x="966369" y="23317"/>
                  <a:pt x="971512" y="29832"/>
                  <a:pt x="975398" y="37376"/>
                </a:cubicBezTo>
                <a:cubicBezTo>
                  <a:pt x="979285" y="44920"/>
                  <a:pt x="981228" y="53264"/>
                  <a:pt x="981228" y="62408"/>
                </a:cubicBezTo>
                <a:cubicBezTo>
                  <a:pt x="981228" y="78410"/>
                  <a:pt x="977799" y="89840"/>
                  <a:pt x="970941" y="96698"/>
                </a:cubicBezTo>
                <a:cubicBezTo>
                  <a:pt x="964083" y="103556"/>
                  <a:pt x="956996" y="109042"/>
                  <a:pt x="949681" y="113157"/>
                </a:cubicBezTo>
                <a:lnTo>
                  <a:pt x="950367" y="113157"/>
                </a:lnTo>
                <a:cubicBezTo>
                  <a:pt x="945795" y="115900"/>
                  <a:pt x="941908" y="118643"/>
                  <a:pt x="938708" y="121387"/>
                </a:cubicBezTo>
                <a:cubicBezTo>
                  <a:pt x="935508" y="124130"/>
                  <a:pt x="933679" y="127559"/>
                  <a:pt x="933222" y="131674"/>
                </a:cubicBezTo>
                <a:lnTo>
                  <a:pt x="881787" y="131674"/>
                </a:lnTo>
                <a:cubicBezTo>
                  <a:pt x="881787" y="117043"/>
                  <a:pt x="884987" y="106413"/>
                  <a:pt x="891388" y="99784"/>
                </a:cubicBezTo>
                <a:cubicBezTo>
                  <a:pt x="897789" y="93155"/>
                  <a:pt x="904647" y="87554"/>
                  <a:pt x="911962" y="82982"/>
                </a:cubicBezTo>
                <a:lnTo>
                  <a:pt x="911962" y="83668"/>
                </a:lnTo>
                <a:cubicBezTo>
                  <a:pt x="916534" y="80467"/>
                  <a:pt x="920420" y="77381"/>
                  <a:pt x="923621" y="74409"/>
                </a:cubicBezTo>
                <a:cubicBezTo>
                  <a:pt x="926821" y="71438"/>
                  <a:pt x="928421" y="67437"/>
                  <a:pt x="928421" y="62408"/>
                </a:cubicBezTo>
                <a:cubicBezTo>
                  <a:pt x="928421" y="51892"/>
                  <a:pt x="922477" y="46634"/>
                  <a:pt x="910590" y="46634"/>
                </a:cubicBezTo>
                <a:cubicBezTo>
                  <a:pt x="905104" y="46634"/>
                  <a:pt x="900646" y="48806"/>
                  <a:pt x="897217" y="53150"/>
                </a:cubicBezTo>
                <a:cubicBezTo>
                  <a:pt x="893788" y="57493"/>
                  <a:pt x="892074" y="63779"/>
                  <a:pt x="892074" y="72009"/>
                </a:cubicBezTo>
                <a:lnTo>
                  <a:pt x="842696" y="72009"/>
                </a:lnTo>
                <a:lnTo>
                  <a:pt x="842696" y="62408"/>
                </a:lnTo>
                <a:cubicBezTo>
                  <a:pt x="842696" y="53721"/>
                  <a:pt x="844525" y="45606"/>
                  <a:pt x="848183" y="38062"/>
                </a:cubicBezTo>
                <a:cubicBezTo>
                  <a:pt x="851840" y="30518"/>
                  <a:pt x="856869" y="23889"/>
                  <a:pt x="863270" y="18174"/>
                </a:cubicBezTo>
                <a:cubicBezTo>
                  <a:pt x="869671" y="12459"/>
                  <a:pt x="876986" y="8001"/>
                  <a:pt x="885216" y="4801"/>
                </a:cubicBezTo>
                <a:cubicBezTo>
                  <a:pt x="893445" y="1600"/>
                  <a:pt x="902132" y="0"/>
                  <a:pt x="911276" y="0"/>
                </a:cubicBezTo>
                <a:close/>
              </a:path>
            </a:pathLst>
          </a:custGeom>
          <a:solidFill>
            <a:srgbClr val="C0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endParaRPr>
          </a:p>
        </p:txBody>
      </p:sp>
      <p:grpSp>
        <p:nvGrpSpPr>
          <p:cNvPr id="6" name="Nhóm 5">
            <a:extLst>
              <a:ext uri="{FF2B5EF4-FFF2-40B4-BE49-F238E27FC236}">
                <a16:creationId xmlns:a16="http://schemas.microsoft.com/office/drawing/2014/main" id="{879E5D4E-5BFA-8D8F-BFE3-2FB98E209264}"/>
              </a:ext>
            </a:extLst>
          </p:cNvPr>
          <p:cNvGrpSpPr/>
          <p:nvPr/>
        </p:nvGrpSpPr>
        <p:grpSpPr>
          <a:xfrm>
            <a:off x="10449658" y="1890880"/>
            <a:ext cx="5257800" cy="2185262"/>
            <a:chOff x="10449658" y="1562100"/>
            <a:chExt cx="5257800" cy="2185262"/>
          </a:xfrm>
        </p:grpSpPr>
        <p:sp>
          <p:nvSpPr>
            <p:cNvPr id="7" name="Freeform 5">
              <a:extLst>
                <a:ext uri="{FF2B5EF4-FFF2-40B4-BE49-F238E27FC236}">
                  <a16:creationId xmlns:a16="http://schemas.microsoft.com/office/drawing/2014/main" id="{510DD3C5-CBF8-3EB4-B530-BDF6C90A7DCB}"/>
                </a:ext>
              </a:extLst>
            </p:cNvPr>
            <p:cNvSpPr/>
            <p:nvPr/>
          </p:nvSpPr>
          <p:spPr>
            <a:xfrm>
              <a:off x="10449658" y="1562100"/>
              <a:ext cx="5257800" cy="2185262"/>
            </a:xfrm>
            <a:custGeom>
              <a:avLst/>
              <a:gdLst/>
              <a:ahLst/>
              <a:cxnLst/>
              <a:rect l="l" t="t" r="r" b="b"/>
              <a:pathLst>
                <a:path w="7315200" h="3544824">
                  <a:moveTo>
                    <a:pt x="0" y="0"/>
                  </a:moveTo>
                  <a:lnTo>
                    <a:pt x="7315200" y="0"/>
                  </a:lnTo>
                  <a:lnTo>
                    <a:pt x="7315200" y="3544824"/>
                  </a:lnTo>
                  <a:lnTo>
                    <a:pt x="0" y="35448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Hình chữ nhật 8">
              <a:extLst>
                <a:ext uri="{FF2B5EF4-FFF2-40B4-BE49-F238E27FC236}">
                  <a16:creationId xmlns:a16="http://schemas.microsoft.com/office/drawing/2014/main" id="{166B8F51-DAAE-D490-D445-38163C19A419}"/>
                </a:ext>
              </a:extLst>
            </p:cNvPr>
            <p:cNvSpPr/>
            <p:nvPr/>
          </p:nvSpPr>
          <p:spPr>
            <a:xfrm>
              <a:off x="10953031" y="2100733"/>
              <a:ext cx="3990196" cy="1015663"/>
            </a:xfrm>
            <a:prstGeom prst="rect">
              <a:avLst/>
            </a:prstGeom>
            <a:noFill/>
          </p:spPr>
          <p:txBody>
            <a:bodyPr wrap="none" lIns="91440" tIns="45720" rIns="91440" bIns="45720">
              <a:spAutoFit/>
            </a:bodyPr>
            <a:lstStyle/>
            <a:p>
              <a:pPr algn="ctr"/>
              <a:r>
                <a:rPr lang="vi-VN" sz="6000" b="1">
                  <a:ln w="0"/>
                </a:rPr>
                <a:t>ĐẠI NGÀN</a:t>
              </a:r>
              <a:endParaRPr lang="vi-VN" sz="6000" b="1" cap="none" spc="0">
                <a:ln w="0"/>
                <a:solidFill>
                  <a:schemeClr val="tx1"/>
                </a:solidFill>
              </a:endParaRPr>
            </a:p>
          </p:txBody>
        </p:sp>
      </p:grpSp>
      <p:sp>
        <p:nvSpPr>
          <p:cNvPr id="10" name="Hình chữ nhật 9">
            <a:extLst>
              <a:ext uri="{FF2B5EF4-FFF2-40B4-BE49-F238E27FC236}">
                <a16:creationId xmlns:a16="http://schemas.microsoft.com/office/drawing/2014/main" id="{C5C142F5-F9E1-D7CC-CFEE-2551743D5DEC}"/>
              </a:ext>
            </a:extLst>
          </p:cNvPr>
          <p:cNvSpPr/>
          <p:nvPr/>
        </p:nvSpPr>
        <p:spPr>
          <a:xfrm>
            <a:off x="9525000" y="3929960"/>
            <a:ext cx="8303493" cy="923330"/>
          </a:xfrm>
          <a:prstGeom prst="rect">
            <a:avLst/>
          </a:prstGeom>
          <a:noFill/>
        </p:spPr>
        <p:txBody>
          <a:bodyPr wrap="square" lIns="91440" tIns="45720" rIns="91440" bIns="45720">
            <a:spAutoFit/>
          </a:bodyPr>
          <a:lstStyle/>
          <a:p>
            <a:r>
              <a:rPr lang="vi-VN" sz="5400">
                <a:ln w="0"/>
              </a:rPr>
              <a:t>Chỉ rừng lớn, rậm rạp. </a:t>
            </a:r>
            <a:endParaRPr lang="vi-VN" sz="5400" cap="none" spc="0">
              <a:ln w="0"/>
              <a:solidFill>
                <a:schemeClr val="tx1"/>
              </a:solidFill>
            </a:endParaRPr>
          </a:p>
        </p:txBody>
      </p:sp>
      <p:pic>
        <p:nvPicPr>
          <p:cNvPr id="1028" name="Picture 4" descr="Landscape Stock Illustrations – 2,127,157 Landscape Stock Illustrations,  Vectors &amp; Clipart - Dreamstime">
            <a:extLst>
              <a:ext uri="{FF2B5EF4-FFF2-40B4-BE49-F238E27FC236}">
                <a16:creationId xmlns:a16="http://schemas.microsoft.com/office/drawing/2014/main" id="{1FA8B1AE-6FDE-FBB2-97CF-BA944747DF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0" y="4991100"/>
            <a:ext cx="7620000" cy="4381500"/>
          </a:xfrm>
          <a:prstGeom prst="roundRect">
            <a:avLst>
              <a:gd name="adj" fmla="val 20511"/>
            </a:avLst>
          </a:prstGeom>
          <a:noFill/>
          <a:effectLst>
            <a:innerShdw blurRad="63500" dist="50800" dir="2700000">
              <a:prstClr val="black">
                <a:alpha val="50000"/>
              </a:prstClr>
            </a:inn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9">
            <p14:nvContentPartPr>
              <p14:cNvPr id="12" name="Viết tay 11">
                <a:extLst>
                  <a:ext uri="{FF2B5EF4-FFF2-40B4-BE49-F238E27FC236}">
                    <a16:creationId xmlns:a16="http://schemas.microsoft.com/office/drawing/2014/main" id="{93015554-A6B8-1A54-5F79-8DF959B72FBD}"/>
                  </a:ext>
                </a:extLst>
              </p14:cNvPr>
              <p14:cNvContentPartPr/>
              <p14:nvPr/>
            </p14:nvContentPartPr>
            <p14:xfrm>
              <a:off x="1143000" y="7048500"/>
              <a:ext cx="1065360" cy="360"/>
            </p14:xfrm>
          </p:contentPart>
        </mc:Choice>
        <mc:Fallback xmlns="">
          <p:pic>
            <p:nvPicPr>
              <p:cNvPr id="12" name="Viết tay 11">
                <a:extLst>
                  <a:ext uri="{FF2B5EF4-FFF2-40B4-BE49-F238E27FC236}">
                    <a16:creationId xmlns:a16="http://schemas.microsoft.com/office/drawing/2014/main" id="{93015554-A6B8-1A54-5F79-8DF959B72FBD}"/>
                  </a:ext>
                </a:extLst>
              </p:cNvPr>
              <p:cNvPicPr/>
              <p:nvPr/>
            </p:nvPicPr>
            <p:blipFill>
              <a:blip r:embed="rId10"/>
              <a:stretch>
                <a:fillRect/>
              </a:stretch>
            </p:blipFill>
            <p:spPr>
              <a:xfrm>
                <a:off x="1052990" y="6868500"/>
                <a:ext cx="1245020" cy="360000"/>
              </a:xfrm>
              <a:prstGeom prst="rect">
                <a:avLst/>
              </a:prstGeom>
            </p:spPr>
          </p:pic>
        </mc:Fallback>
      </mc:AlternateContent>
    </p:spTree>
    <p:extLst>
      <p:ext uri="{BB962C8B-B14F-4D97-AF65-F5344CB8AC3E}">
        <p14:creationId xmlns:p14="http://schemas.microsoft.com/office/powerpoint/2010/main" val="2662070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184</TotalTime>
  <Words>488</Words>
  <Application>Microsoft Office PowerPoint</Application>
  <PresentationFormat>Tùy chỉnh</PresentationFormat>
  <Paragraphs>36</Paragraphs>
  <Slides>22</Slides>
  <Notes>0</Notes>
  <HiddenSlides>0</HiddenSlides>
  <MMClips>0</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22</vt:i4>
      </vt:variant>
    </vt:vector>
  </HeadingPairs>
  <TitlesOfParts>
    <vt:vector size="31" baseType="lpstr">
      <vt:lpstr>Times New Roman</vt:lpstr>
      <vt:lpstr>#9Slide03 AllRoundGothic</vt:lpstr>
      <vt:lpstr>#9Slide02 Tieu de dai</vt:lpstr>
      <vt:lpstr>Calibri</vt:lpstr>
      <vt:lpstr>Arial</vt:lpstr>
      <vt:lpstr>#9Slide02 Noi dung dai</vt:lpstr>
      <vt:lpstr>Wingdings</vt:lpstr>
      <vt:lpstr>Office Theme</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nhpa</dc:title>
  <dc:subject>9Slide.vn</dc:subject>
  <dc:creator>Hi There</dc:creator>
  <dc:description>9Slide.vn</dc:description>
  <cp:lastModifiedBy>Kim Tuyền Phạm</cp:lastModifiedBy>
  <cp:revision>9</cp:revision>
  <dcterms:created xsi:type="dcterms:W3CDTF">2006-08-16T00:00:00Z</dcterms:created>
  <dcterms:modified xsi:type="dcterms:W3CDTF">2023-08-02T03:08:19Z</dcterms:modified>
  <cp:category>9Slide.vn</cp:category>
  <dc:identifier>DAFpJWXZdgY</dc:identifier>
</cp:coreProperties>
</file>