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  <p:sldMasterId id="2147483742" r:id="rId3"/>
  </p:sldMasterIdLst>
  <p:notesMasterIdLst>
    <p:notesMasterId r:id="rId27"/>
  </p:notesMasterIdLst>
  <p:sldIdLst>
    <p:sldId id="257" r:id="rId4"/>
    <p:sldId id="337" r:id="rId5"/>
    <p:sldId id="362" r:id="rId6"/>
    <p:sldId id="355" r:id="rId7"/>
    <p:sldId id="349" r:id="rId8"/>
    <p:sldId id="350" r:id="rId9"/>
    <p:sldId id="357" r:id="rId10"/>
    <p:sldId id="358" r:id="rId11"/>
    <p:sldId id="359" r:id="rId12"/>
    <p:sldId id="360" r:id="rId13"/>
    <p:sldId id="364" r:id="rId14"/>
    <p:sldId id="361" r:id="rId15"/>
    <p:sldId id="344" r:id="rId16"/>
    <p:sldId id="366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B1C07-D06B-46A3-B9DE-8936C187921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BF737-AB4F-4AB4-9EBD-63DAA8658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61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99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9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23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8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0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6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8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9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7587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2993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5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158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30359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2043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0499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38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99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170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2351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070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3511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5803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30769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3070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23950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50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75747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0552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2203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2210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53544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38238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1839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1832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79430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8440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45274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12604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3885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55838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243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4543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1895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69741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6381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8968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21823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4014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93512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71863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99462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6066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608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6816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9755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584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9536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511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86722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8917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0249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9111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97793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6294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83612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707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163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6049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96759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24260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28432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6987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94228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163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2691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7417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0840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4716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922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6400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3052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8427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2436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4522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024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67000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74255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066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10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572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63A0A4-76CB-C20A-C97C-515D6CE32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622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3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19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21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5204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4E950F0-AC85-5E15-CA3E-1541549A6BA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171450"/>
            <a:ext cx="14668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push dir="u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54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7.gif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gif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002891" y="1546452"/>
            <a:ext cx="10146890" cy="3739923"/>
            <a:chOff x="2156178" y="1371600"/>
            <a:chExt cx="7879644" cy="33761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440147" y="524802"/>
            <a:ext cx="72234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3EDD99-BA61-4A6A-B904-BFE0C3149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9186" y="2704850"/>
            <a:ext cx="4778907" cy="4778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9F3844-64CF-8818-79B2-6C9E4274D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42" y="1309815"/>
            <a:ext cx="2517866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F452E-117E-4378-2117-4D65384A0A0B}"/>
              </a:ext>
            </a:extLst>
          </p:cNvPr>
          <p:cNvSpPr txBox="1"/>
          <p:nvPr/>
        </p:nvSpPr>
        <p:spPr>
          <a:xfrm>
            <a:off x="5314950" y="416242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49193-C687-9AE7-1EF0-49ADD0526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208" y="2521377"/>
            <a:ext cx="723048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1246" y="2428631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354" y="123092"/>
            <a:ext cx="11620826" cy="2305539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379" y="2969868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651 321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379" y="4112863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59 876</a:t>
            </a:r>
          </a:p>
        </p:txBody>
      </p:sp>
      <p:sp>
        <p:nvSpPr>
          <p:cNvPr id="7" name="Oval 6"/>
          <p:cNvSpPr/>
          <p:nvPr/>
        </p:nvSpPr>
        <p:spPr>
          <a:xfrm>
            <a:off x="1268046" y="3122268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268046" y="424833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379" y="5239577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499 873</a:t>
            </a:r>
          </a:p>
        </p:txBody>
      </p:sp>
      <p:sp>
        <p:nvSpPr>
          <p:cNvPr id="10" name="Oval 9"/>
          <p:cNvSpPr/>
          <p:nvPr/>
        </p:nvSpPr>
        <p:spPr>
          <a:xfrm>
            <a:off x="1268046" y="5425843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598313" y="5874576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50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CDCA4-1613-E062-5236-5FFDC310C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724" y="2325561"/>
            <a:ext cx="816325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501445"/>
            <a:ext cx="11858171" cy="608010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495300" y="841435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61265" y="846022"/>
            <a:ext cx="1056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6C84E-720E-1A87-5602-A4F6E5BEA20D}"/>
              </a:ext>
            </a:extLst>
          </p:cNvPr>
          <p:cNvSpPr txBox="1"/>
          <p:nvPr/>
        </p:nvSpPr>
        <p:spPr>
          <a:xfrm>
            <a:off x="428625" y="2743200"/>
            <a:ext cx="409575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E09BF-B29B-A6BB-C50D-97196DF1A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766887"/>
            <a:ext cx="2720936" cy="671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609C1-4E6A-A2A5-0FC0-2CF66A85F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8" y="1752600"/>
            <a:ext cx="2776538" cy="705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06E98-6235-ACE6-07D5-BB5847A6A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37" y="1776412"/>
            <a:ext cx="2690813" cy="623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534BF8-3A45-2D60-7EE7-18F9CF53D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0" y="1747837"/>
            <a:ext cx="2676525" cy="6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7709 0.170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30638 0.2893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98812" y="159487"/>
            <a:ext cx="11858171" cy="656028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D9A3E-BF08-D94B-9E5B-E72A85B3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428625"/>
            <a:ext cx="7305675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175D5-74D2-A3A5-A3AF-AE27798C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010443"/>
            <a:ext cx="11544300" cy="25213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344534-97CC-1933-DEF8-52F33411EB61}"/>
              </a:ext>
            </a:extLst>
          </p:cNvPr>
          <p:cNvSpPr/>
          <p:nvPr/>
        </p:nvSpPr>
        <p:spPr>
          <a:xfrm>
            <a:off x="2476499" y="20193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89B650-8A87-EBB1-5C1D-238E0BDF72F5}"/>
              </a:ext>
            </a:extLst>
          </p:cNvPr>
          <p:cNvSpPr/>
          <p:nvPr/>
        </p:nvSpPr>
        <p:spPr>
          <a:xfrm>
            <a:off x="8667749" y="20193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3AC704-036E-6534-2696-0EBA120983F8}"/>
              </a:ext>
            </a:extLst>
          </p:cNvPr>
          <p:cNvSpPr/>
          <p:nvPr/>
        </p:nvSpPr>
        <p:spPr>
          <a:xfrm>
            <a:off x="2466974" y="28956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7BA21-09AC-C312-6047-E64768FE4DDD}"/>
              </a:ext>
            </a:extLst>
          </p:cNvPr>
          <p:cNvSpPr/>
          <p:nvPr/>
        </p:nvSpPr>
        <p:spPr>
          <a:xfrm>
            <a:off x="8467724" y="288607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A549D-084B-8C0B-2DA4-696DC139DD57}"/>
              </a:ext>
            </a:extLst>
          </p:cNvPr>
          <p:cNvSpPr/>
          <p:nvPr/>
        </p:nvSpPr>
        <p:spPr>
          <a:xfrm>
            <a:off x="1047749" y="378142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9B26C8-0935-3307-FAEE-550043FC9792}"/>
              </a:ext>
            </a:extLst>
          </p:cNvPr>
          <p:cNvSpPr/>
          <p:nvPr/>
        </p:nvSpPr>
        <p:spPr>
          <a:xfrm>
            <a:off x="7448549" y="376237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674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71451"/>
            <a:ext cx="11858171" cy="6410102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1311" y="5251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2690" y="360247"/>
            <a:ext cx="10569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thống kê dưới đây cho biết số lượng người của một số dân tộc ở Tây Nguyên tính đến ngày 1 tháng 4 năm 2019: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6B854-3731-DC59-8B68-E540F7B0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1543050"/>
            <a:ext cx="8477250" cy="3566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B864CC-CBCA-F95F-7DD8-9430901D4BFE}"/>
              </a:ext>
            </a:extLst>
          </p:cNvPr>
          <p:cNvSpPr txBox="1"/>
          <p:nvPr/>
        </p:nvSpPr>
        <p:spPr>
          <a:xfrm>
            <a:off x="809625" y="5181600"/>
            <a:ext cx="1018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đọc bảng và sắp xếp tên các dân tộc trên theo thứ tự số người tăng dần.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B3091-2B20-B206-EFC3-608E5D91311F}"/>
              </a:ext>
            </a:extLst>
          </p:cNvPr>
          <p:cNvSpPr/>
          <p:nvPr/>
        </p:nvSpPr>
        <p:spPr>
          <a:xfrm>
            <a:off x="2657475" y="5686425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Mnông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109 883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01AF09-143E-88B6-AE73-90F5EC0810A0}"/>
              </a:ext>
            </a:extLst>
          </p:cNvPr>
          <p:cNvSpPr/>
          <p:nvPr/>
        </p:nvSpPr>
        <p:spPr>
          <a:xfrm>
            <a:off x="4191000" y="5676900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258 723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C301D6-F013-6AA7-76E3-8F4B9DCA309E}"/>
              </a:ext>
            </a:extLst>
          </p:cNvPr>
          <p:cNvSpPr/>
          <p:nvPr/>
        </p:nvSpPr>
        <p:spPr>
          <a:xfrm>
            <a:off x="5810250" y="5715000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359 334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F04FC1-0D4F-06DF-1BE1-A63D075D43F1}"/>
              </a:ext>
            </a:extLst>
          </p:cNvPr>
          <p:cNvSpPr/>
          <p:nvPr/>
        </p:nvSpPr>
        <p:spPr>
          <a:xfrm>
            <a:off x="7439025" y="5705475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Rai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506 372</a:t>
            </a:r>
          </a:p>
        </p:txBody>
      </p:sp>
    </p:spTree>
    <p:extLst>
      <p:ext uri="{BB962C8B-B14F-4D97-AF65-F5344CB8AC3E}">
        <p14:creationId xmlns:p14="http://schemas.microsoft.com/office/powerpoint/2010/main" val="333718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08936" y="3727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27940" y="169747"/>
            <a:ext cx="10569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 mặt trời gồm 8 hành tinh đó là: Sao Thủy, Sao Kim, Trái đất, Sao Hỏa, Sao Mộc, Sao Thổ, Sao Thiên Vương, Sao Hải Vương.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BB061-F3F8-9926-1E86-2B865C45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1009650"/>
            <a:ext cx="7724775" cy="422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B5A2A-8A77-08D7-D31F-DB6F104CBE69}"/>
              </a:ext>
            </a:extLst>
          </p:cNvPr>
          <p:cNvSpPr txBox="1"/>
          <p:nvPr/>
        </p:nvSpPr>
        <p:spPr>
          <a:xfrm>
            <a:off x="1057275" y="5391150"/>
            <a:ext cx="1008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 sánh đường kính của Trái Đất với đường kính của các hành tinh: Sao Mộc, Sao Thủy, Sao Hỏa, Sao Thổ.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94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67575"/>
            <a:ext cx="4701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là bao 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6134100" y="2748979"/>
            <a:ext cx="3419475" cy="1480121"/>
          </a:xfrm>
          <a:custGeom>
            <a:avLst/>
            <a:gdLst>
              <a:gd name="connsiteX0" fmla="*/ 0 w 3419475"/>
              <a:gd name="connsiteY0" fmla="*/ 246692 h 1480121"/>
              <a:gd name="connsiteX1" fmla="*/ 246692 w 3419475"/>
              <a:gd name="connsiteY1" fmla="*/ 0 h 1480121"/>
              <a:gd name="connsiteX2" fmla="*/ 1994694 w 3419475"/>
              <a:gd name="connsiteY2" fmla="*/ 0 h 1480121"/>
              <a:gd name="connsiteX3" fmla="*/ 1994694 w 3419475"/>
              <a:gd name="connsiteY3" fmla="*/ 0 h 1480121"/>
              <a:gd name="connsiteX4" fmla="*/ 2849563 w 3419475"/>
              <a:gd name="connsiteY4" fmla="*/ 0 h 1480121"/>
              <a:gd name="connsiteX5" fmla="*/ 3172783 w 3419475"/>
              <a:gd name="connsiteY5" fmla="*/ 0 h 1480121"/>
              <a:gd name="connsiteX6" fmla="*/ 3419475 w 3419475"/>
              <a:gd name="connsiteY6" fmla="*/ 246692 h 1480121"/>
              <a:gd name="connsiteX7" fmla="*/ 3419475 w 3419475"/>
              <a:gd name="connsiteY7" fmla="*/ 863404 h 1480121"/>
              <a:gd name="connsiteX8" fmla="*/ 3419475 w 3419475"/>
              <a:gd name="connsiteY8" fmla="*/ 863404 h 1480121"/>
              <a:gd name="connsiteX9" fmla="*/ 3419475 w 3419475"/>
              <a:gd name="connsiteY9" fmla="*/ 1233434 h 1480121"/>
              <a:gd name="connsiteX10" fmla="*/ 3419475 w 3419475"/>
              <a:gd name="connsiteY10" fmla="*/ 1233429 h 1480121"/>
              <a:gd name="connsiteX11" fmla="*/ 3172783 w 3419475"/>
              <a:gd name="connsiteY11" fmla="*/ 1480121 h 1480121"/>
              <a:gd name="connsiteX12" fmla="*/ 2849563 w 3419475"/>
              <a:gd name="connsiteY12" fmla="*/ 1480121 h 1480121"/>
              <a:gd name="connsiteX13" fmla="*/ 3594826 w 3419475"/>
              <a:gd name="connsiteY13" fmla="*/ 1719827 h 1480121"/>
              <a:gd name="connsiteX14" fmla="*/ 1994694 w 3419475"/>
              <a:gd name="connsiteY14" fmla="*/ 1480121 h 1480121"/>
              <a:gd name="connsiteX15" fmla="*/ 246692 w 3419475"/>
              <a:gd name="connsiteY15" fmla="*/ 1480121 h 1480121"/>
              <a:gd name="connsiteX16" fmla="*/ 0 w 3419475"/>
              <a:gd name="connsiteY16" fmla="*/ 1233429 h 1480121"/>
              <a:gd name="connsiteX17" fmla="*/ 0 w 3419475"/>
              <a:gd name="connsiteY17" fmla="*/ 1233434 h 1480121"/>
              <a:gd name="connsiteX18" fmla="*/ 0 w 3419475"/>
              <a:gd name="connsiteY18" fmla="*/ 863404 h 1480121"/>
              <a:gd name="connsiteX19" fmla="*/ 0 w 3419475"/>
              <a:gd name="connsiteY19" fmla="*/ 863404 h 1480121"/>
              <a:gd name="connsiteX20" fmla="*/ 0 w 3419475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9475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767862" y="-69635"/>
                  <a:pt x="1675172" y="-7549"/>
                  <a:pt x="1994694" y="0"/>
                </a:cubicBezTo>
                <a:lnTo>
                  <a:pt x="1994694" y="0"/>
                </a:lnTo>
                <a:cubicBezTo>
                  <a:pt x="2121900" y="53064"/>
                  <a:pt x="2694242" y="52342"/>
                  <a:pt x="2849563" y="0"/>
                </a:cubicBezTo>
                <a:cubicBezTo>
                  <a:pt x="2935115" y="-12050"/>
                  <a:pt x="3038931" y="4646"/>
                  <a:pt x="3172783" y="0"/>
                </a:cubicBezTo>
                <a:cubicBezTo>
                  <a:pt x="3305963" y="-497"/>
                  <a:pt x="3406773" y="109411"/>
                  <a:pt x="3419475" y="246692"/>
                </a:cubicBezTo>
                <a:cubicBezTo>
                  <a:pt x="3419061" y="535383"/>
                  <a:pt x="3446970" y="575325"/>
                  <a:pt x="3419475" y="863404"/>
                </a:cubicBezTo>
                <a:lnTo>
                  <a:pt x="3419475" y="863404"/>
                </a:lnTo>
                <a:cubicBezTo>
                  <a:pt x="3442214" y="1045788"/>
                  <a:pt x="3444545" y="1075950"/>
                  <a:pt x="3419475" y="1233434"/>
                </a:cubicBezTo>
                <a:lnTo>
                  <a:pt x="3419475" y="1233429"/>
                </a:lnTo>
                <a:cubicBezTo>
                  <a:pt x="3435554" y="1385057"/>
                  <a:pt x="3304981" y="1479489"/>
                  <a:pt x="3172783" y="1480121"/>
                </a:cubicBezTo>
                <a:cubicBezTo>
                  <a:pt x="3121670" y="1500455"/>
                  <a:pt x="2969913" y="1504952"/>
                  <a:pt x="2849563" y="1480121"/>
                </a:cubicBezTo>
                <a:cubicBezTo>
                  <a:pt x="3143720" y="1553128"/>
                  <a:pt x="3355495" y="1714280"/>
                  <a:pt x="3594826" y="1719827"/>
                </a:cubicBezTo>
                <a:cubicBezTo>
                  <a:pt x="3335958" y="1606690"/>
                  <a:pt x="2625941" y="1473030"/>
                  <a:pt x="1994694" y="1480121"/>
                </a:cubicBezTo>
                <a:cubicBezTo>
                  <a:pt x="1773709" y="1432757"/>
                  <a:pt x="479480" y="1629607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3419475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599950" y="-50724"/>
                  <a:pt x="1556035" y="52949"/>
                  <a:pt x="1994694" y="0"/>
                </a:cubicBezTo>
                <a:lnTo>
                  <a:pt x="1994694" y="0"/>
                </a:lnTo>
                <a:cubicBezTo>
                  <a:pt x="2294735" y="-45168"/>
                  <a:pt x="2710346" y="6578"/>
                  <a:pt x="2849563" y="0"/>
                </a:cubicBezTo>
                <a:cubicBezTo>
                  <a:pt x="2975333" y="-9437"/>
                  <a:pt x="3093080" y="-2222"/>
                  <a:pt x="3172783" y="0"/>
                </a:cubicBezTo>
                <a:cubicBezTo>
                  <a:pt x="3297468" y="6441"/>
                  <a:pt x="3442385" y="109084"/>
                  <a:pt x="3419475" y="246692"/>
                </a:cubicBezTo>
                <a:cubicBezTo>
                  <a:pt x="3376840" y="466810"/>
                  <a:pt x="3384032" y="732556"/>
                  <a:pt x="3419475" y="863404"/>
                </a:cubicBezTo>
                <a:lnTo>
                  <a:pt x="3419475" y="863404"/>
                </a:lnTo>
                <a:cubicBezTo>
                  <a:pt x="3407361" y="902244"/>
                  <a:pt x="3408013" y="1122808"/>
                  <a:pt x="3419475" y="1233434"/>
                </a:cubicBezTo>
                <a:lnTo>
                  <a:pt x="3419475" y="1233429"/>
                </a:lnTo>
                <a:cubicBezTo>
                  <a:pt x="3431710" y="1348080"/>
                  <a:pt x="3320958" y="1492587"/>
                  <a:pt x="3172783" y="1480121"/>
                </a:cubicBezTo>
                <a:cubicBezTo>
                  <a:pt x="3032972" y="1472019"/>
                  <a:pt x="2919418" y="1503634"/>
                  <a:pt x="2849563" y="1480121"/>
                </a:cubicBezTo>
                <a:cubicBezTo>
                  <a:pt x="3098892" y="1569668"/>
                  <a:pt x="3462316" y="1710269"/>
                  <a:pt x="3594826" y="1719827"/>
                </a:cubicBezTo>
                <a:cubicBezTo>
                  <a:pt x="2935800" y="1532624"/>
                  <a:pt x="2722076" y="1451875"/>
                  <a:pt x="1994694" y="1480121"/>
                </a:cubicBezTo>
                <a:cubicBezTo>
                  <a:pt x="1664239" y="1439290"/>
                  <a:pt x="567120" y="1602310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12 756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3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67575"/>
            <a:ext cx="4701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Thuỷ là bao 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6134100" y="2748979"/>
            <a:ext cx="3419475" cy="1480121"/>
          </a:xfrm>
          <a:custGeom>
            <a:avLst/>
            <a:gdLst>
              <a:gd name="connsiteX0" fmla="*/ 0 w 3419475"/>
              <a:gd name="connsiteY0" fmla="*/ 246692 h 1480121"/>
              <a:gd name="connsiteX1" fmla="*/ 246692 w 3419475"/>
              <a:gd name="connsiteY1" fmla="*/ 0 h 1480121"/>
              <a:gd name="connsiteX2" fmla="*/ 1994694 w 3419475"/>
              <a:gd name="connsiteY2" fmla="*/ 0 h 1480121"/>
              <a:gd name="connsiteX3" fmla="*/ 1994694 w 3419475"/>
              <a:gd name="connsiteY3" fmla="*/ 0 h 1480121"/>
              <a:gd name="connsiteX4" fmla="*/ 2849563 w 3419475"/>
              <a:gd name="connsiteY4" fmla="*/ 0 h 1480121"/>
              <a:gd name="connsiteX5" fmla="*/ 3172783 w 3419475"/>
              <a:gd name="connsiteY5" fmla="*/ 0 h 1480121"/>
              <a:gd name="connsiteX6" fmla="*/ 3419475 w 3419475"/>
              <a:gd name="connsiteY6" fmla="*/ 246692 h 1480121"/>
              <a:gd name="connsiteX7" fmla="*/ 3419475 w 3419475"/>
              <a:gd name="connsiteY7" fmla="*/ 863404 h 1480121"/>
              <a:gd name="connsiteX8" fmla="*/ 3419475 w 3419475"/>
              <a:gd name="connsiteY8" fmla="*/ 863404 h 1480121"/>
              <a:gd name="connsiteX9" fmla="*/ 3419475 w 3419475"/>
              <a:gd name="connsiteY9" fmla="*/ 1233434 h 1480121"/>
              <a:gd name="connsiteX10" fmla="*/ 3419475 w 3419475"/>
              <a:gd name="connsiteY10" fmla="*/ 1233429 h 1480121"/>
              <a:gd name="connsiteX11" fmla="*/ 3172783 w 3419475"/>
              <a:gd name="connsiteY11" fmla="*/ 1480121 h 1480121"/>
              <a:gd name="connsiteX12" fmla="*/ 2849563 w 3419475"/>
              <a:gd name="connsiteY12" fmla="*/ 1480121 h 1480121"/>
              <a:gd name="connsiteX13" fmla="*/ 3594826 w 3419475"/>
              <a:gd name="connsiteY13" fmla="*/ 1719827 h 1480121"/>
              <a:gd name="connsiteX14" fmla="*/ 1994694 w 3419475"/>
              <a:gd name="connsiteY14" fmla="*/ 1480121 h 1480121"/>
              <a:gd name="connsiteX15" fmla="*/ 246692 w 3419475"/>
              <a:gd name="connsiteY15" fmla="*/ 1480121 h 1480121"/>
              <a:gd name="connsiteX16" fmla="*/ 0 w 3419475"/>
              <a:gd name="connsiteY16" fmla="*/ 1233429 h 1480121"/>
              <a:gd name="connsiteX17" fmla="*/ 0 w 3419475"/>
              <a:gd name="connsiteY17" fmla="*/ 1233434 h 1480121"/>
              <a:gd name="connsiteX18" fmla="*/ 0 w 3419475"/>
              <a:gd name="connsiteY18" fmla="*/ 863404 h 1480121"/>
              <a:gd name="connsiteX19" fmla="*/ 0 w 3419475"/>
              <a:gd name="connsiteY19" fmla="*/ 863404 h 1480121"/>
              <a:gd name="connsiteX20" fmla="*/ 0 w 3419475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9475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767862" y="-69635"/>
                  <a:pt x="1675172" y="-7549"/>
                  <a:pt x="1994694" y="0"/>
                </a:cubicBezTo>
                <a:lnTo>
                  <a:pt x="1994694" y="0"/>
                </a:lnTo>
                <a:cubicBezTo>
                  <a:pt x="2121900" y="53064"/>
                  <a:pt x="2694242" y="52342"/>
                  <a:pt x="2849563" y="0"/>
                </a:cubicBezTo>
                <a:cubicBezTo>
                  <a:pt x="2935115" y="-12050"/>
                  <a:pt x="3038931" y="4646"/>
                  <a:pt x="3172783" y="0"/>
                </a:cubicBezTo>
                <a:cubicBezTo>
                  <a:pt x="3305963" y="-497"/>
                  <a:pt x="3406773" y="109411"/>
                  <a:pt x="3419475" y="246692"/>
                </a:cubicBezTo>
                <a:cubicBezTo>
                  <a:pt x="3419061" y="535383"/>
                  <a:pt x="3446970" y="575325"/>
                  <a:pt x="3419475" y="863404"/>
                </a:cubicBezTo>
                <a:lnTo>
                  <a:pt x="3419475" y="863404"/>
                </a:lnTo>
                <a:cubicBezTo>
                  <a:pt x="3442214" y="1045788"/>
                  <a:pt x="3444545" y="1075950"/>
                  <a:pt x="3419475" y="1233434"/>
                </a:cubicBezTo>
                <a:lnTo>
                  <a:pt x="3419475" y="1233429"/>
                </a:lnTo>
                <a:cubicBezTo>
                  <a:pt x="3435554" y="1385057"/>
                  <a:pt x="3304981" y="1479489"/>
                  <a:pt x="3172783" y="1480121"/>
                </a:cubicBezTo>
                <a:cubicBezTo>
                  <a:pt x="3121670" y="1500455"/>
                  <a:pt x="2969913" y="1504952"/>
                  <a:pt x="2849563" y="1480121"/>
                </a:cubicBezTo>
                <a:cubicBezTo>
                  <a:pt x="3143720" y="1553128"/>
                  <a:pt x="3355495" y="1714280"/>
                  <a:pt x="3594826" y="1719827"/>
                </a:cubicBezTo>
                <a:cubicBezTo>
                  <a:pt x="3335958" y="1606690"/>
                  <a:pt x="2625941" y="1473030"/>
                  <a:pt x="1994694" y="1480121"/>
                </a:cubicBezTo>
                <a:cubicBezTo>
                  <a:pt x="1773709" y="1432757"/>
                  <a:pt x="479480" y="1629607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3419475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599950" y="-50724"/>
                  <a:pt x="1556035" y="52949"/>
                  <a:pt x="1994694" y="0"/>
                </a:cubicBezTo>
                <a:lnTo>
                  <a:pt x="1994694" y="0"/>
                </a:lnTo>
                <a:cubicBezTo>
                  <a:pt x="2294735" y="-45168"/>
                  <a:pt x="2710346" y="6578"/>
                  <a:pt x="2849563" y="0"/>
                </a:cubicBezTo>
                <a:cubicBezTo>
                  <a:pt x="2975333" y="-9437"/>
                  <a:pt x="3093080" y="-2222"/>
                  <a:pt x="3172783" y="0"/>
                </a:cubicBezTo>
                <a:cubicBezTo>
                  <a:pt x="3297468" y="6441"/>
                  <a:pt x="3442385" y="109084"/>
                  <a:pt x="3419475" y="246692"/>
                </a:cubicBezTo>
                <a:cubicBezTo>
                  <a:pt x="3376840" y="466810"/>
                  <a:pt x="3384032" y="732556"/>
                  <a:pt x="3419475" y="863404"/>
                </a:cubicBezTo>
                <a:lnTo>
                  <a:pt x="3419475" y="863404"/>
                </a:lnTo>
                <a:cubicBezTo>
                  <a:pt x="3407361" y="902244"/>
                  <a:pt x="3408013" y="1122808"/>
                  <a:pt x="3419475" y="1233434"/>
                </a:cubicBezTo>
                <a:lnTo>
                  <a:pt x="3419475" y="1233429"/>
                </a:lnTo>
                <a:cubicBezTo>
                  <a:pt x="3431710" y="1348080"/>
                  <a:pt x="3320958" y="1492587"/>
                  <a:pt x="3172783" y="1480121"/>
                </a:cubicBezTo>
                <a:cubicBezTo>
                  <a:pt x="3032972" y="1472019"/>
                  <a:pt x="2919418" y="1503634"/>
                  <a:pt x="2849563" y="1480121"/>
                </a:cubicBezTo>
                <a:cubicBezTo>
                  <a:pt x="3098892" y="1569668"/>
                  <a:pt x="3462316" y="1710269"/>
                  <a:pt x="3594826" y="1719827"/>
                </a:cubicBezTo>
                <a:cubicBezTo>
                  <a:pt x="2935800" y="1532624"/>
                  <a:pt x="2722076" y="1451875"/>
                  <a:pt x="1994694" y="1480121"/>
                </a:cubicBezTo>
                <a:cubicBezTo>
                  <a:pt x="1664239" y="1439290"/>
                  <a:pt x="567120" y="1602310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4 879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39000"/>
            <a:ext cx="4701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bạn biết đường kính của trái đất lớn hơn sao Thuỷ?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62424" y="3133725"/>
            <a:ext cx="5391151" cy="1095375"/>
          </a:xfrm>
          <a:custGeom>
            <a:avLst/>
            <a:gdLst>
              <a:gd name="connsiteX0" fmla="*/ 0 w 5391151"/>
              <a:gd name="connsiteY0" fmla="*/ 182566 h 1095375"/>
              <a:gd name="connsiteX1" fmla="*/ 182566 w 5391151"/>
              <a:gd name="connsiteY1" fmla="*/ 0 h 1095375"/>
              <a:gd name="connsiteX2" fmla="*/ 3144838 w 5391151"/>
              <a:gd name="connsiteY2" fmla="*/ 0 h 1095375"/>
              <a:gd name="connsiteX3" fmla="*/ 3144838 w 5391151"/>
              <a:gd name="connsiteY3" fmla="*/ 0 h 1095375"/>
              <a:gd name="connsiteX4" fmla="*/ 4492626 w 5391151"/>
              <a:gd name="connsiteY4" fmla="*/ 0 h 1095375"/>
              <a:gd name="connsiteX5" fmla="*/ 5208585 w 5391151"/>
              <a:gd name="connsiteY5" fmla="*/ 0 h 1095375"/>
              <a:gd name="connsiteX6" fmla="*/ 5391151 w 5391151"/>
              <a:gd name="connsiteY6" fmla="*/ 182566 h 1095375"/>
              <a:gd name="connsiteX7" fmla="*/ 5391151 w 5391151"/>
              <a:gd name="connsiteY7" fmla="*/ 638969 h 1095375"/>
              <a:gd name="connsiteX8" fmla="*/ 5391151 w 5391151"/>
              <a:gd name="connsiteY8" fmla="*/ 638969 h 1095375"/>
              <a:gd name="connsiteX9" fmla="*/ 5391151 w 5391151"/>
              <a:gd name="connsiteY9" fmla="*/ 912813 h 1095375"/>
              <a:gd name="connsiteX10" fmla="*/ 5391151 w 5391151"/>
              <a:gd name="connsiteY10" fmla="*/ 912809 h 1095375"/>
              <a:gd name="connsiteX11" fmla="*/ 5208585 w 5391151"/>
              <a:gd name="connsiteY11" fmla="*/ 1095375 h 1095375"/>
              <a:gd name="connsiteX12" fmla="*/ 4492626 w 5391151"/>
              <a:gd name="connsiteY12" fmla="*/ 1095375 h 1095375"/>
              <a:gd name="connsiteX13" fmla="*/ 5667609 w 5391151"/>
              <a:gd name="connsiteY13" fmla="*/ 1272771 h 1095375"/>
              <a:gd name="connsiteX14" fmla="*/ 3144838 w 5391151"/>
              <a:gd name="connsiteY14" fmla="*/ 1095375 h 1095375"/>
              <a:gd name="connsiteX15" fmla="*/ 182566 w 5391151"/>
              <a:gd name="connsiteY15" fmla="*/ 1095375 h 1095375"/>
              <a:gd name="connsiteX16" fmla="*/ 0 w 5391151"/>
              <a:gd name="connsiteY16" fmla="*/ 912809 h 1095375"/>
              <a:gd name="connsiteX17" fmla="*/ 0 w 5391151"/>
              <a:gd name="connsiteY17" fmla="*/ 912813 h 1095375"/>
              <a:gd name="connsiteX18" fmla="*/ 0 w 5391151"/>
              <a:gd name="connsiteY18" fmla="*/ 638969 h 1095375"/>
              <a:gd name="connsiteX19" fmla="*/ 0 w 5391151"/>
              <a:gd name="connsiteY19" fmla="*/ 638969 h 1095375"/>
              <a:gd name="connsiteX20" fmla="*/ 0 w 5391151"/>
              <a:gd name="connsiteY20" fmla="*/ 182566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1151" h="1095375" fill="none" extrusionOk="0">
                <a:moveTo>
                  <a:pt x="0" y="182566"/>
                </a:moveTo>
                <a:cubicBezTo>
                  <a:pt x="-7382" y="66424"/>
                  <a:pt x="79781" y="15929"/>
                  <a:pt x="182566" y="0"/>
                </a:cubicBezTo>
                <a:cubicBezTo>
                  <a:pt x="1384767" y="-61564"/>
                  <a:pt x="1929702" y="-155430"/>
                  <a:pt x="3144838" y="0"/>
                </a:cubicBezTo>
                <a:lnTo>
                  <a:pt x="3144838" y="0"/>
                </a:lnTo>
                <a:cubicBezTo>
                  <a:pt x="3813688" y="8661"/>
                  <a:pt x="3931839" y="-26958"/>
                  <a:pt x="4492626" y="0"/>
                </a:cubicBezTo>
                <a:cubicBezTo>
                  <a:pt x="4838298" y="-54660"/>
                  <a:pt x="5132213" y="39270"/>
                  <a:pt x="5208585" y="0"/>
                </a:cubicBezTo>
                <a:cubicBezTo>
                  <a:pt x="5304082" y="-865"/>
                  <a:pt x="5384280" y="81177"/>
                  <a:pt x="5391151" y="182566"/>
                </a:cubicBezTo>
                <a:cubicBezTo>
                  <a:pt x="5371145" y="405581"/>
                  <a:pt x="5418511" y="415850"/>
                  <a:pt x="5391151" y="638969"/>
                </a:cubicBezTo>
                <a:lnTo>
                  <a:pt x="5391151" y="638969"/>
                </a:lnTo>
                <a:cubicBezTo>
                  <a:pt x="5405787" y="766232"/>
                  <a:pt x="5399969" y="809397"/>
                  <a:pt x="5391151" y="912813"/>
                </a:cubicBezTo>
                <a:lnTo>
                  <a:pt x="5391151" y="912809"/>
                </a:lnTo>
                <a:cubicBezTo>
                  <a:pt x="5392336" y="1014770"/>
                  <a:pt x="5301241" y="1094099"/>
                  <a:pt x="5208585" y="1095375"/>
                </a:cubicBezTo>
                <a:cubicBezTo>
                  <a:pt x="5107467" y="1114519"/>
                  <a:pt x="4594179" y="1131709"/>
                  <a:pt x="4492626" y="1095375"/>
                </a:cubicBezTo>
                <a:cubicBezTo>
                  <a:pt x="4638731" y="1116532"/>
                  <a:pt x="5217044" y="1230854"/>
                  <a:pt x="5667609" y="1272771"/>
                </a:cubicBezTo>
                <a:cubicBezTo>
                  <a:pt x="4447843" y="1200518"/>
                  <a:pt x="3951120" y="1046588"/>
                  <a:pt x="3144838" y="1095375"/>
                </a:cubicBezTo>
                <a:cubicBezTo>
                  <a:pt x="2183204" y="1153834"/>
                  <a:pt x="1075702" y="932943"/>
                  <a:pt x="182566" y="1095375"/>
                </a:cubicBezTo>
                <a:cubicBezTo>
                  <a:pt x="82163" y="1076816"/>
                  <a:pt x="7734" y="1013873"/>
                  <a:pt x="0" y="912809"/>
                </a:cubicBezTo>
                <a:lnTo>
                  <a:pt x="0" y="912813"/>
                </a:lnTo>
                <a:cubicBezTo>
                  <a:pt x="6131" y="836534"/>
                  <a:pt x="-2797" y="676056"/>
                  <a:pt x="0" y="638969"/>
                </a:cubicBezTo>
                <a:lnTo>
                  <a:pt x="0" y="638969"/>
                </a:lnTo>
                <a:cubicBezTo>
                  <a:pt x="-10483" y="562647"/>
                  <a:pt x="-35113" y="260235"/>
                  <a:pt x="0" y="182566"/>
                </a:cubicBezTo>
                <a:close/>
              </a:path>
              <a:path w="5391151" h="1095375" stroke="0" extrusionOk="0">
                <a:moveTo>
                  <a:pt x="0" y="182566"/>
                </a:moveTo>
                <a:cubicBezTo>
                  <a:pt x="2963" y="80549"/>
                  <a:pt x="73386" y="410"/>
                  <a:pt x="182566" y="0"/>
                </a:cubicBezTo>
                <a:cubicBezTo>
                  <a:pt x="1171391" y="120733"/>
                  <a:pt x="1779059" y="-81149"/>
                  <a:pt x="3144838" y="0"/>
                </a:cubicBezTo>
                <a:lnTo>
                  <a:pt x="3144838" y="0"/>
                </a:lnTo>
                <a:cubicBezTo>
                  <a:pt x="3402549" y="26064"/>
                  <a:pt x="4149768" y="35455"/>
                  <a:pt x="4492626" y="0"/>
                </a:cubicBezTo>
                <a:cubicBezTo>
                  <a:pt x="4745275" y="44680"/>
                  <a:pt x="5029100" y="-60183"/>
                  <a:pt x="5208585" y="0"/>
                </a:cubicBezTo>
                <a:cubicBezTo>
                  <a:pt x="5293451" y="8895"/>
                  <a:pt x="5411226" y="80543"/>
                  <a:pt x="5391151" y="182566"/>
                </a:cubicBezTo>
                <a:cubicBezTo>
                  <a:pt x="5361393" y="283737"/>
                  <a:pt x="5407687" y="424703"/>
                  <a:pt x="5391151" y="638969"/>
                </a:cubicBezTo>
                <a:lnTo>
                  <a:pt x="5391151" y="638969"/>
                </a:lnTo>
                <a:cubicBezTo>
                  <a:pt x="5388009" y="673677"/>
                  <a:pt x="5404973" y="802424"/>
                  <a:pt x="5391151" y="912813"/>
                </a:cubicBezTo>
                <a:lnTo>
                  <a:pt x="5391151" y="912809"/>
                </a:lnTo>
                <a:cubicBezTo>
                  <a:pt x="5392359" y="1011505"/>
                  <a:pt x="5316358" y="1102631"/>
                  <a:pt x="5208585" y="1095375"/>
                </a:cubicBezTo>
                <a:cubicBezTo>
                  <a:pt x="4869456" y="1063428"/>
                  <a:pt x="4745758" y="1117694"/>
                  <a:pt x="4492626" y="1095375"/>
                </a:cubicBezTo>
                <a:cubicBezTo>
                  <a:pt x="4966167" y="1212254"/>
                  <a:pt x="5185734" y="1299064"/>
                  <a:pt x="5667609" y="1272771"/>
                </a:cubicBezTo>
                <a:cubicBezTo>
                  <a:pt x="5023167" y="1351763"/>
                  <a:pt x="3523215" y="1190038"/>
                  <a:pt x="3144838" y="1095375"/>
                </a:cubicBezTo>
                <a:cubicBezTo>
                  <a:pt x="2833321" y="1233222"/>
                  <a:pt x="522412" y="1213489"/>
                  <a:pt x="182566" y="1095375"/>
                </a:cubicBezTo>
                <a:cubicBezTo>
                  <a:pt x="90333" y="1098092"/>
                  <a:pt x="2296" y="1022320"/>
                  <a:pt x="0" y="912809"/>
                </a:cubicBezTo>
                <a:lnTo>
                  <a:pt x="0" y="912813"/>
                </a:lnTo>
                <a:cubicBezTo>
                  <a:pt x="3109" y="859119"/>
                  <a:pt x="660" y="752792"/>
                  <a:pt x="0" y="638969"/>
                </a:cubicBezTo>
                <a:lnTo>
                  <a:pt x="0" y="638969"/>
                </a:lnTo>
                <a:cubicBezTo>
                  <a:pt x="-2402" y="481802"/>
                  <a:pt x="-35910" y="247272"/>
                  <a:pt x="0" y="18256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n-NO" sz="4000" dirty="0">
                <a:solidFill>
                  <a:prstClr val="black"/>
                </a:solidFill>
                <a:latin typeface="Calibri"/>
              </a:rPr>
              <a:t>vì 12 756 km &gt; 4 879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6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28313" y="505650"/>
            <a:ext cx="4701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bảng trên, hành tinh nào có đường kính bé nhất?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91001" y="2971800"/>
            <a:ext cx="5372100" cy="1257300"/>
          </a:xfrm>
          <a:custGeom>
            <a:avLst/>
            <a:gdLst>
              <a:gd name="connsiteX0" fmla="*/ 0 w 5372100"/>
              <a:gd name="connsiteY0" fmla="*/ 209554 h 1257300"/>
              <a:gd name="connsiteX1" fmla="*/ 209554 w 5372100"/>
              <a:gd name="connsiteY1" fmla="*/ 0 h 1257300"/>
              <a:gd name="connsiteX2" fmla="*/ 3133725 w 5372100"/>
              <a:gd name="connsiteY2" fmla="*/ 0 h 1257300"/>
              <a:gd name="connsiteX3" fmla="*/ 3133725 w 5372100"/>
              <a:gd name="connsiteY3" fmla="*/ 0 h 1257300"/>
              <a:gd name="connsiteX4" fmla="*/ 4476750 w 5372100"/>
              <a:gd name="connsiteY4" fmla="*/ 0 h 1257300"/>
              <a:gd name="connsiteX5" fmla="*/ 5162546 w 5372100"/>
              <a:gd name="connsiteY5" fmla="*/ 0 h 1257300"/>
              <a:gd name="connsiteX6" fmla="*/ 5372100 w 5372100"/>
              <a:gd name="connsiteY6" fmla="*/ 209554 h 1257300"/>
              <a:gd name="connsiteX7" fmla="*/ 5372100 w 5372100"/>
              <a:gd name="connsiteY7" fmla="*/ 733425 h 1257300"/>
              <a:gd name="connsiteX8" fmla="*/ 5372100 w 5372100"/>
              <a:gd name="connsiteY8" fmla="*/ 733425 h 1257300"/>
              <a:gd name="connsiteX9" fmla="*/ 5372100 w 5372100"/>
              <a:gd name="connsiteY9" fmla="*/ 1047750 h 1257300"/>
              <a:gd name="connsiteX10" fmla="*/ 5372100 w 5372100"/>
              <a:gd name="connsiteY10" fmla="*/ 1047746 h 1257300"/>
              <a:gd name="connsiteX11" fmla="*/ 5162546 w 5372100"/>
              <a:gd name="connsiteY11" fmla="*/ 1257300 h 1257300"/>
              <a:gd name="connsiteX12" fmla="*/ 4476750 w 5372100"/>
              <a:gd name="connsiteY12" fmla="*/ 1257300 h 1257300"/>
              <a:gd name="connsiteX13" fmla="*/ 5647581 w 5372100"/>
              <a:gd name="connsiteY13" fmla="*/ 1460920 h 1257300"/>
              <a:gd name="connsiteX14" fmla="*/ 3133725 w 5372100"/>
              <a:gd name="connsiteY14" fmla="*/ 1257300 h 1257300"/>
              <a:gd name="connsiteX15" fmla="*/ 209554 w 5372100"/>
              <a:gd name="connsiteY15" fmla="*/ 1257300 h 1257300"/>
              <a:gd name="connsiteX16" fmla="*/ 0 w 5372100"/>
              <a:gd name="connsiteY16" fmla="*/ 1047746 h 1257300"/>
              <a:gd name="connsiteX17" fmla="*/ 0 w 5372100"/>
              <a:gd name="connsiteY17" fmla="*/ 1047750 h 1257300"/>
              <a:gd name="connsiteX18" fmla="*/ 0 w 5372100"/>
              <a:gd name="connsiteY18" fmla="*/ 733425 h 1257300"/>
              <a:gd name="connsiteX19" fmla="*/ 0 w 5372100"/>
              <a:gd name="connsiteY19" fmla="*/ 733425 h 1257300"/>
              <a:gd name="connsiteX20" fmla="*/ 0 w 5372100"/>
              <a:gd name="connsiteY20" fmla="*/ 209554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2100" h="1257300" fill="none" extrusionOk="0">
                <a:moveTo>
                  <a:pt x="0" y="209554"/>
                </a:moveTo>
                <a:cubicBezTo>
                  <a:pt x="-815" y="92130"/>
                  <a:pt x="92145" y="13641"/>
                  <a:pt x="209554" y="0"/>
                </a:cubicBezTo>
                <a:cubicBezTo>
                  <a:pt x="1011820" y="-61564"/>
                  <a:pt x="1774587" y="-155430"/>
                  <a:pt x="3133725" y="0"/>
                </a:cubicBezTo>
                <a:lnTo>
                  <a:pt x="3133725" y="0"/>
                </a:lnTo>
                <a:cubicBezTo>
                  <a:pt x="3630111" y="-78156"/>
                  <a:pt x="3947643" y="-75215"/>
                  <a:pt x="4476750" y="0"/>
                </a:cubicBezTo>
                <a:cubicBezTo>
                  <a:pt x="4775948" y="8430"/>
                  <a:pt x="4911548" y="-53879"/>
                  <a:pt x="5162546" y="0"/>
                </a:cubicBezTo>
                <a:cubicBezTo>
                  <a:pt x="5274224" y="-658"/>
                  <a:pt x="5370250" y="93670"/>
                  <a:pt x="5372100" y="209554"/>
                </a:cubicBezTo>
                <a:cubicBezTo>
                  <a:pt x="5389538" y="419207"/>
                  <a:pt x="5325495" y="591251"/>
                  <a:pt x="5372100" y="733425"/>
                </a:cubicBezTo>
                <a:lnTo>
                  <a:pt x="5372100" y="733425"/>
                </a:lnTo>
                <a:cubicBezTo>
                  <a:pt x="5398629" y="873957"/>
                  <a:pt x="5356377" y="1002450"/>
                  <a:pt x="5372100" y="1047750"/>
                </a:cubicBezTo>
                <a:lnTo>
                  <a:pt x="5372100" y="1047746"/>
                </a:lnTo>
                <a:cubicBezTo>
                  <a:pt x="5378826" y="1169915"/>
                  <a:pt x="5266651" y="1255485"/>
                  <a:pt x="5162546" y="1257300"/>
                </a:cubicBezTo>
                <a:cubicBezTo>
                  <a:pt x="5090230" y="1267212"/>
                  <a:pt x="4774183" y="1305012"/>
                  <a:pt x="4476750" y="1257300"/>
                </a:cubicBezTo>
                <a:cubicBezTo>
                  <a:pt x="4945529" y="1269075"/>
                  <a:pt x="5180181" y="1434506"/>
                  <a:pt x="5647581" y="1460920"/>
                </a:cubicBezTo>
                <a:cubicBezTo>
                  <a:pt x="5232644" y="1440840"/>
                  <a:pt x="4349926" y="1250244"/>
                  <a:pt x="3133725" y="1257300"/>
                </a:cubicBezTo>
                <a:cubicBezTo>
                  <a:pt x="2102038" y="1315759"/>
                  <a:pt x="1086730" y="1094868"/>
                  <a:pt x="209554" y="1257300"/>
                </a:cubicBezTo>
                <a:cubicBezTo>
                  <a:pt x="93905" y="1253628"/>
                  <a:pt x="20950" y="1164119"/>
                  <a:pt x="0" y="1047746"/>
                </a:cubicBezTo>
                <a:lnTo>
                  <a:pt x="0" y="1047750"/>
                </a:lnTo>
                <a:cubicBezTo>
                  <a:pt x="-22196" y="975398"/>
                  <a:pt x="7407" y="868584"/>
                  <a:pt x="0" y="733425"/>
                </a:cubicBezTo>
                <a:lnTo>
                  <a:pt x="0" y="733425"/>
                </a:lnTo>
                <a:cubicBezTo>
                  <a:pt x="44492" y="648422"/>
                  <a:pt x="-10753" y="372292"/>
                  <a:pt x="0" y="209554"/>
                </a:cubicBezTo>
                <a:close/>
              </a:path>
              <a:path w="5372100" h="1257300" stroke="0" extrusionOk="0">
                <a:moveTo>
                  <a:pt x="0" y="209554"/>
                </a:moveTo>
                <a:cubicBezTo>
                  <a:pt x="21434" y="85221"/>
                  <a:pt x="75887" y="880"/>
                  <a:pt x="209554" y="0"/>
                </a:cubicBezTo>
                <a:cubicBezTo>
                  <a:pt x="1134108" y="120733"/>
                  <a:pt x="2435402" y="-81149"/>
                  <a:pt x="3133725" y="0"/>
                </a:cubicBezTo>
                <a:lnTo>
                  <a:pt x="3133725" y="0"/>
                </a:lnTo>
                <a:cubicBezTo>
                  <a:pt x="3438015" y="-9738"/>
                  <a:pt x="4327459" y="120157"/>
                  <a:pt x="4476750" y="0"/>
                </a:cubicBezTo>
                <a:cubicBezTo>
                  <a:pt x="4809770" y="-470"/>
                  <a:pt x="5059015" y="-60659"/>
                  <a:pt x="5162546" y="0"/>
                </a:cubicBezTo>
                <a:cubicBezTo>
                  <a:pt x="5259763" y="10318"/>
                  <a:pt x="5393445" y="92550"/>
                  <a:pt x="5372100" y="209554"/>
                </a:cubicBezTo>
                <a:cubicBezTo>
                  <a:pt x="5353403" y="320823"/>
                  <a:pt x="5390502" y="504655"/>
                  <a:pt x="5372100" y="733425"/>
                </a:cubicBezTo>
                <a:lnTo>
                  <a:pt x="5372100" y="733425"/>
                </a:lnTo>
                <a:cubicBezTo>
                  <a:pt x="5371288" y="801399"/>
                  <a:pt x="5363764" y="1002284"/>
                  <a:pt x="5372100" y="1047750"/>
                </a:cubicBezTo>
                <a:lnTo>
                  <a:pt x="5372100" y="1047746"/>
                </a:lnTo>
                <a:cubicBezTo>
                  <a:pt x="5380884" y="1147976"/>
                  <a:pt x="5282249" y="1261448"/>
                  <a:pt x="5162546" y="1257300"/>
                </a:cubicBezTo>
                <a:cubicBezTo>
                  <a:pt x="5083034" y="1274019"/>
                  <a:pt x="4734324" y="1216090"/>
                  <a:pt x="4476750" y="1257300"/>
                </a:cubicBezTo>
                <a:cubicBezTo>
                  <a:pt x="4856705" y="1320209"/>
                  <a:pt x="5180876" y="1359243"/>
                  <a:pt x="5647581" y="1460920"/>
                </a:cubicBezTo>
                <a:cubicBezTo>
                  <a:pt x="4758149" y="1513285"/>
                  <a:pt x="4045536" y="1399267"/>
                  <a:pt x="3133725" y="1257300"/>
                </a:cubicBezTo>
                <a:cubicBezTo>
                  <a:pt x="2738167" y="1395147"/>
                  <a:pt x="814698" y="1375414"/>
                  <a:pt x="209554" y="1257300"/>
                </a:cubicBezTo>
                <a:cubicBezTo>
                  <a:pt x="109363" y="1262213"/>
                  <a:pt x="2542" y="1173094"/>
                  <a:pt x="0" y="1047746"/>
                </a:cubicBezTo>
                <a:lnTo>
                  <a:pt x="0" y="1047750"/>
                </a:lnTo>
                <a:cubicBezTo>
                  <a:pt x="26952" y="962120"/>
                  <a:pt x="2893" y="860677"/>
                  <a:pt x="0" y="733425"/>
                </a:cubicBezTo>
                <a:lnTo>
                  <a:pt x="0" y="733425"/>
                </a:lnTo>
                <a:cubicBezTo>
                  <a:pt x="631" y="588415"/>
                  <a:pt x="17452" y="444260"/>
                  <a:pt x="0" y="20955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</a:rPr>
              <a:t>Sao Thuỷ có đường kính bé nhất là 4 879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29CE6-C983-AD4B-1AEE-C7B4ADD3F6AD}"/>
              </a:ext>
            </a:extLst>
          </p:cNvPr>
          <p:cNvSpPr txBox="1"/>
          <p:nvPr/>
        </p:nvSpPr>
        <p:spPr>
          <a:xfrm>
            <a:off x="367934" y="1820198"/>
            <a:ext cx="109001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sánh được các số có nhiều chữ số 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cách so sánh các số có nhiều chữ số trong 2 trường hợp hai số không cùng số chữ số và hai số có cùng số chữ số.</a:t>
            </a: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C529B7BB-A202-C3E6-5204-63BFFD29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DA8428-8CB0-468D-9960-959E246BD3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45495-E32C-9987-0621-23C755563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2A82F-3424-4E8E-1C22-3481D26C2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28312" y="505650"/>
            <a:ext cx="4900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bảng trên, hành tinh nào có đường kính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nhất?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91001" y="2971800"/>
            <a:ext cx="5372100" cy="1257300"/>
          </a:xfrm>
          <a:custGeom>
            <a:avLst/>
            <a:gdLst>
              <a:gd name="connsiteX0" fmla="*/ 0 w 5372100"/>
              <a:gd name="connsiteY0" fmla="*/ 209554 h 1257300"/>
              <a:gd name="connsiteX1" fmla="*/ 209554 w 5372100"/>
              <a:gd name="connsiteY1" fmla="*/ 0 h 1257300"/>
              <a:gd name="connsiteX2" fmla="*/ 3133725 w 5372100"/>
              <a:gd name="connsiteY2" fmla="*/ 0 h 1257300"/>
              <a:gd name="connsiteX3" fmla="*/ 3133725 w 5372100"/>
              <a:gd name="connsiteY3" fmla="*/ 0 h 1257300"/>
              <a:gd name="connsiteX4" fmla="*/ 4476750 w 5372100"/>
              <a:gd name="connsiteY4" fmla="*/ 0 h 1257300"/>
              <a:gd name="connsiteX5" fmla="*/ 5162546 w 5372100"/>
              <a:gd name="connsiteY5" fmla="*/ 0 h 1257300"/>
              <a:gd name="connsiteX6" fmla="*/ 5372100 w 5372100"/>
              <a:gd name="connsiteY6" fmla="*/ 209554 h 1257300"/>
              <a:gd name="connsiteX7" fmla="*/ 5372100 w 5372100"/>
              <a:gd name="connsiteY7" fmla="*/ 733425 h 1257300"/>
              <a:gd name="connsiteX8" fmla="*/ 5372100 w 5372100"/>
              <a:gd name="connsiteY8" fmla="*/ 733425 h 1257300"/>
              <a:gd name="connsiteX9" fmla="*/ 5372100 w 5372100"/>
              <a:gd name="connsiteY9" fmla="*/ 1047750 h 1257300"/>
              <a:gd name="connsiteX10" fmla="*/ 5372100 w 5372100"/>
              <a:gd name="connsiteY10" fmla="*/ 1047746 h 1257300"/>
              <a:gd name="connsiteX11" fmla="*/ 5162546 w 5372100"/>
              <a:gd name="connsiteY11" fmla="*/ 1257300 h 1257300"/>
              <a:gd name="connsiteX12" fmla="*/ 4476750 w 5372100"/>
              <a:gd name="connsiteY12" fmla="*/ 1257300 h 1257300"/>
              <a:gd name="connsiteX13" fmla="*/ 5647581 w 5372100"/>
              <a:gd name="connsiteY13" fmla="*/ 1460920 h 1257300"/>
              <a:gd name="connsiteX14" fmla="*/ 3133725 w 5372100"/>
              <a:gd name="connsiteY14" fmla="*/ 1257300 h 1257300"/>
              <a:gd name="connsiteX15" fmla="*/ 209554 w 5372100"/>
              <a:gd name="connsiteY15" fmla="*/ 1257300 h 1257300"/>
              <a:gd name="connsiteX16" fmla="*/ 0 w 5372100"/>
              <a:gd name="connsiteY16" fmla="*/ 1047746 h 1257300"/>
              <a:gd name="connsiteX17" fmla="*/ 0 w 5372100"/>
              <a:gd name="connsiteY17" fmla="*/ 1047750 h 1257300"/>
              <a:gd name="connsiteX18" fmla="*/ 0 w 5372100"/>
              <a:gd name="connsiteY18" fmla="*/ 733425 h 1257300"/>
              <a:gd name="connsiteX19" fmla="*/ 0 w 5372100"/>
              <a:gd name="connsiteY19" fmla="*/ 733425 h 1257300"/>
              <a:gd name="connsiteX20" fmla="*/ 0 w 5372100"/>
              <a:gd name="connsiteY20" fmla="*/ 209554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2100" h="1257300" fill="none" extrusionOk="0">
                <a:moveTo>
                  <a:pt x="0" y="209554"/>
                </a:moveTo>
                <a:cubicBezTo>
                  <a:pt x="-815" y="92130"/>
                  <a:pt x="92145" y="13641"/>
                  <a:pt x="209554" y="0"/>
                </a:cubicBezTo>
                <a:cubicBezTo>
                  <a:pt x="1011820" y="-61564"/>
                  <a:pt x="1774587" y="-155430"/>
                  <a:pt x="3133725" y="0"/>
                </a:cubicBezTo>
                <a:lnTo>
                  <a:pt x="3133725" y="0"/>
                </a:lnTo>
                <a:cubicBezTo>
                  <a:pt x="3630111" y="-78156"/>
                  <a:pt x="3947643" y="-75215"/>
                  <a:pt x="4476750" y="0"/>
                </a:cubicBezTo>
                <a:cubicBezTo>
                  <a:pt x="4775948" y="8430"/>
                  <a:pt x="4911548" y="-53879"/>
                  <a:pt x="5162546" y="0"/>
                </a:cubicBezTo>
                <a:cubicBezTo>
                  <a:pt x="5274224" y="-658"/>
                  <a:pt x="5370250" y="93670"/>
                  <a:pt x="5372100" y="209554"/>
                </a:cubicBezTo>
                <a:cubicBezTo>
                  <a:pt x="5389538" y="419207"/>
                  <a:pt x="5325495" y="591251"/>
                  <a:pt x="5372100" y="733425"/>
                </a:cubicBezTo>
                <a:lnTo>
                  <a:pt x="5372100" y="733425"/>
                </a:lnTo>
                <a:cubicBezTo>
                  <a:pt x="5398629" y="873957"/>
                  <a:pt x="5356377" y="1002450"/>
                  <a:pt x="5372100" y="1047750"/>
                </a:cubicBezTo>
                <a:lnTo>
                  <a:pt x="5372100" y="1047746"/>
                </a:lnTo>
                <a:cubicBezTo>
                  <a:pt x="5378826" y="1169915"/>
                  <a:pt x="5266651" y="1255485"/>
                  <a:pt x="5162546" y="1257300"/>
                </a:cubicBezTo>
                <a:cubicBezTo>
                  <a:pt x="5090230" y="1267212"/>
                  <a:pt x="4774183" y="1305012"/>
                  <a:pt x="4476750" y="1257300"/>
                </a:cubicBezTo>
                <a:cubicBezTo>
                  <a:pt x="4945529" y="1269075"/>
                  <a:pt x="5180181" y="1434506"/>
                  <a:pt x="5647581" y="1460920"/>
                </a:cubicBezTo>
                <a:cubicBezTo>
                  <a:pt x="5232644" y="1440840"/>
                  <a:pt x="4349926" y="1250244"/>
                  <a:pt x="3133725" y="1257300"/>
                </a:cubicBezTo>
                <a:cubicBezTo>
                  <a:pt x="2102038" y="1315759"/>
                  <a:pt x="1086730" y="1094868"/>
                  <a:pt x="209554" y="1257300"/>
                </a:cubicBezTo>
                <a:cubicBezTo>
                  <a:pt x="93905" y="1253628"/>
                  <a:pt x="20950" y="1164119"/>
                  <a:pt x="0" y="1047746"/>
                </a:cubicBezTo>
                <a:lnTo>
                  <a:pt x="0" y="1047750"/>
                </a:lnTo>
                <a:cubicBezTo>
                  <a:pt x="-22196" y="975398"/>
                  <a:pt x="7407" y="868584"/>
                  <a:pt x="0" y="733425"/>
                </a:cubicBezTo>
                <a:lnTo>
                  <a:pt x="0" y="733425"/>
                </a:lnTo>
                <a:cubicBezTo>
                  <a:pt x="44492" y="648422"/>
                  <a:pt x="-10753" y="372292"/>
                  <a:pt x="0" y="209554"/>
                </a:cubicBezTo>
                <a:close/>
              </a:path>
              <a:path w="5372100" h="1257300" stroke="0" extrusionOk="0">
                <a:moveTo>
                  <a:pt x="0" y="209554"/>
                </a:moveTo>
                <a:cubicBezTo>
                  <a:pt x="21434" y="85221"/>
                  <a:pt x="75887" y="880"/>
                  <a:pt x="209554" y="0"/>
                </a:cubicBezTo>
                <a:cubicBezTo>
                  <a:pt x="1134108" y="120733"/>
                  <a:pt x="2435402" y="-81149"/>
                  <a:pt x="3133725" y="0"/>
                </a:cubicBezTo>
                <a:lnTo>
                  <a:pt x="3133725" y="0"/>
                </a:lnTo>
                <a:cubicBezTo>
                  <a:pt x="3438015" y="-9738"/>
                  <a:pt x="4327459" y="120157"/>
                  <a:pt x="4476750" y="0"/>
                </a:cubicBezTo>
                <a:cubicBezTo>
                  <a:pt x="4809770" y="-470"/>
                  <a:pt x="5059015" y="-60659"/>
                  <a:pt x="5162546" y="0"/>
                </a:cubicBezTo>
                <a:cubicBezTo>
                  <a:pt x="5259763" y="10318"/>
                  <a:pt x="5393445" y="92550"/>
                  <a:pt x="5372100" y="209554"/>
                </a:cubicBezTo>
                <a:cubicBezTo>
                  <a:pt x="5353403" y="320823"/>
                  <a:pt x="5390502" y="504655"/>
                  <a:pt x="5372100" y="733425"/>
                </a:cubicBezTo>
                <a:lnTo>
                  <a:pt x="5372100" y="733425"/>
                </a:lnTo>
                <a:cubicBezTo>
                  <a:pt x="5371288" y="801399"/>
                  <a:pt x="5363764" y="1002284"/>
                  <a:pt x="5372100" y="1047750"/>
                </a:cubicBezTo>
                <a:lnTo>
                  <a:pt x="5372100" y="1047746"/>
                </a:lnTo>
                <a:cubicBezTo>
                  <a:pt x="5380884" y="1147976"/>
                  <a:pt x="5282249" y="1261448"/>
                  <a:pt x="5162546" y="1257300"/>
                </a:cubicBezTo>
                <a:cubicBezTo>
                  <a:pt x="5083034" y="1274019"/>
                  <a:pt x="4734324" y="1216090"/>
                  <a:pt x="4476750" y="1257300"/>
                </a:cubicBezTo>
                <a:cubicBezTo>
                  <a:pt x="4856705" y="1320209"/>
                  <a:pt x="5180876" y="1359243"/>
                  <a:pt x="5647581" y="1460920"/>
                </a:cubicBezTo>
                <a:cubicBezTo>
                  <a:pt x="4758149" y="1513285"/>
                  <a:pt x="4045536" y="1399267"/>
                  <a:pt x="3133725" y="1257300"/>
                </a:cubicBezTo>
                <a:cubicBezTo>
                  <a:pt x="2738167" y="1395147"/>
                  <a:pt x="814698" y="1375414"/>
                  <a:pt x="209554" y="1257300"/>
                </a:cubicBezTo>
                <a:cubicBezTo>
                  <a:pt x="109363" y="1262213"/>
                  <a:pt x="2542" y="1173094"/>
                  <a:pt x="0" y="1047746"/>
                </a:cubicBezTo>
                <a:lnTo>
                  <a:pt x="0" y="1047750"/>
                </a:lnTo>
                <a:cubicBezTo>
                  <a:pt x="26952" y="962120"/>
                  <a:pt x="2893" y="860677"/>
                  <a:pt x="0" y="733425"/>
                </a:cubicBezTo>
                <a:lnTo>
                  <a:pt x="0" y="733425"/>
                </a:lnTo>
                <a:cubicBezTo>
                  <a:pt x="631" y="588415"/>
                  <a:pt x="17452" y="444260"/>
                  <a:pt x="0" y="20955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</a:rPr>
              <a:t>Sao Thổ có đường kính lớn nhất là 120 536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EAB1F-2EBA-1439-E5F4-98F3377D53C4}"/>
              </a:ext>
            </a:extLst>
          </p:cNvPr>
          <p:cNvSpPr txBox="1"/>
          <p:nvPr/>
        </p:nvSpPr>
        <p:spPr>
          <a:xfrm>
            <a:off x="619125" y="657225"/>
            <a:ext cx="10925175" cy="15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3B432-D5BA-BF01-86F6-949C3C1DBEAD}"/>
              </a:ext>
            </a:extLst>
          </p:cNvPr>
          <p:cNvSpPr txBox="1"/>
          <p:nvPr/>
        </p:nvSpPr>
        <p:spPr>
          <a:xfrm>
            <a:off x="600075" y="69532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ường kính của Trái Đất 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 kính của Sao Mộc.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D9F72-ED17-9D67-CA79-D1CF8602BC66}"/>
              </a:ext>
            </a:extLst>
          </p:cNvPr>
          <p:cNvSpPr txBox="1"/>
          <p:nvPr/>
        </p:nvSpPr>
        <p:spPr>
          <a:xfrm>
            <a:off x="647700" y="1981200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Thủy.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974C4-384A-DD80-9B40-0BAA8D51CB39}"/>
              </a:ext>
            </a:extLst>
          </p:cNvPr>
          <p:cNvSpPr txBox="1"/>
          <p:nvPr/>
        </p:nvSpPr>
        <p:spPr>
          <a:xfrm>
            <a:off x="571500" y="326707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Hỏa.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131EC-F6D3-6561-E413-3B876B4CC3D5}"/>
              </a:ext>
            </a:extLst>
          </p:cNvPr>
          <p:cNvSpPr txBox="1"/>
          <p:nvPr/>
        </p:nvSpPr>
        <p:spPr>
          <a:xfrm>
            <a:off x="590550" y="454342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AA44C5-1FA6-9869-AD5F-41E08AD853E4}"/>
              </a:ext>
            </a:extLst>
          </p:cNvPr>
          <p:cNvSpPr/>
          <p:nvPr/>
        </p:nvSpPr>
        <p:spPr>
          <a:xfrm>
            <a:off x="5514975" y="7334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34A955-622A-977F-46AD-B9503B67B05D}"/>
              </a:ext>
            </a:extLst>
          </p:cNvPr>
          <p:cNvSpPr/>
          <p:nvPr/>
        </p:nvSpPr>
        <p:spPr>
          <a:xfrm>
            <a:off x="5562600" y="20383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E2E903-8AD2-8A4C-32E4-86E6946B77F4}"/>
              </a:ext>
            </a:extLst>
          </p:cNvPr>
          <p:cNvSpPr/>
          <p:nvPr/>
        </p:nvSpPr>
        <p:spPr>
          <a:xfrm>
            <a:off x="5495925" y="32575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0D718A-D9DD-623E-FEF3-CF1B243AB961}"/>
              </a:ext>
            </a:extLst>
          </p:cNvPr>
          <p:cNvSpPr/>
          <p:nvPr/>
        </p:nvSpPr>
        <p:spPr>
          <a:xfrm>
            <a:off x="5524500" y="46196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B95696-5FDA-1140-5489-BA64C4D387D9}"/>
              </a:ext>
            </a:extLst>
          </p:cNvPr>
          <p:cNvSpPr/>
          <p:nvPr/>
        </p:nvSpPr>
        <p:spPr>
          <a:xfrm>
            <a:off x="5505450" y="72390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61BA2B-E25E-C1AD-AAF7-18573D429253}"/>
              </a:ext>
            </a:extLst>
          </p:cNvPr>
          <p:cNvSpPr/>
          <p:nvPr/>
        </p:nvSpPr>
        <p:spPr>
          <a:xfrm>
            <a:off x="5562600" y="20383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FFFB3F-EB64-A730-5FBC-D7AC3903BB27}"/>
              </a:ext>
            </a:extLst>
          </p:cNvPr>
          <p:cNvSpPr/>
          <p:nvPr/>
        </p:nvSpPr>
        <p:spPr>
          <a:xfrm>
            <a:off x="5505450" y="32480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E66836-79CA-A402-A0B4-491207C7239D}"/>
              </a:ext>
            </a:extLst>
          </p:cNvPr>
          <p:cNvSpPr/>
          <p:nvPr/>
        </p:nvSpPr>
        <p:spPr>
          <a:xfrm>
            <a:off x="5505450" y="461010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73752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hành tinh trong hệ Mặt Trời_720p">
            <a:hlinkClick r:id="" action="ppaction://media"/>
            <a:extLst>
              <a:ext uri="{FF2B5EF4-FFF2-40B4-BE49-F238E27FC236}">
                <a16:creationId xmlns:a16="http://schemas.microsoft.com/office/drawing/2014/main" id="{7553A47D-E731-28DB-2997-C9C09DD65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8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184386-9706-DEE5-33E0-5BC5CBB0F90D}"/>
              </a:ext>
            </a:extLst>
          </p:cNvPr>
          <p:cNvSpPr txBox="1"/>
          <p:nvPr/>
        </p:nvSpPr>
        <p:spPr>
          <a:xfrm>
            <a:off x="2247900" y="2600325"/>
            <a:ext cx="8162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4332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90" y="1498600"/>
            <a:ext cx="8637111" cy="49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72" y="1600200"/>
            <a:ext cx="3048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0" y="270934"/>
            <a:ext cx="101600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MÊ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CUNG BÍ ẤN</a:t>
            </a:r>
          </a:p>
        </p:txBody>
      </p:sp>
    </p:spTree>
    <p:extLst>
      <p:ext uri="{BB962C8B-B14F-4D97-AF65-F5344CB8AC3E}">
        <p14:creationId xmlns:p14="http://schemas.microsoft.com/office/powerpoint/2010/main" val="1503545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672" y="1946728"/>
            <a:ext cx="2066472" cy="206647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65" y="1112941"/>
            <a:ext cx="2032000" cy="2032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84364" y="298502"/>
            <a:ext cx="1422400" cy="711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11" action="ppaction://hlinksldjump"/>
              </a:rPr>
              <a:t>chơi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09800"/>
            <a:ext cx="2146299" cy="1740243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70" y="2413001"/>
            <a:ext cx="1274031" cy="127403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1" y="2149685"/>
            <a:ext cx="1909721" cy="1990516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10647321" y="5969000"/>
            <a:ext cx="1422400" cy="711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thúc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05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2311400"/>
            <a:ext cx="6502400" cy="329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kumimoji="0" lang="en-US" sz="3733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5283200" y="5891213"/>
            <a:ext cx="1727200" cy="8890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786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6800" y="550334"/>
            <a:ext cx="843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So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sánh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693 251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693 500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&gt;</a:t>
            </a: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8325" y="655126"/>
            <a:ext cx="9907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200 000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98 487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95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133" y="2565400"/>
            <a:ext cx="8619067" cy="11853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499 873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4133" y="3937001"/>
            <a:ext cx="8619067" cy="1191846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59 876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𝟔𝟓𝟏</m:t>
                      </m:r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𝟑𝟐𝟏</m:t>
                      </m:r>
                    </m:oMath>
                  </m:oMathPara>
                </a14:m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17145"/>
            <a:ext cx="927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3" name="Right Arrow 12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22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482</Words>
  <Application>Microsoft Office PowerPoint</Application>
  <PresentationFormat>Widescreen</PresentationFormat>
  <Paragraphs>103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UVF TypoSlabserif</vt:lpstr>
      <vt:lpstr>#9Slide07 SVNZiclets</vt:lpstr>
      <vt:lpstr>Arial</vt:lpstr>
      <vt:lpstr>Calibri</vt:lpstr>
      <vt:lpstr>Cambria</vt:lpstr>
      <vt:lpstr>Cambria Math</vt:lpstr>
      <vt:lpstr>Times New Roman</vt:lpstr>
      <vt:lpstr>千图网拥有20W+精美PPT模板 更多PPT模板下载至：www.58pic.com/office/ppt​​</vt:lpstr>
      <vt:lpstr>1_Office Theme</vt:lpstr>
      <vt:lpstr>0178 Mateo · 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2023-08-24T06:55:12Z</dcterms:created>
  <dcterms:modified xsi:type="dcterms:W3CDTF">2023-08-24T09:49:38Z</dcterms:modified>
</cp:coreProperties>
</file>