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7614" r:id="rId3"/>
    <p:sldId id="7681" r:id="rId4"/>
    <p:sldId id="352" r:id="rId5"/>
    <p:sldId id="359" r:id="rId6"/>
    <p:sldId id="7691" r:id="rId7"/>
    <p:sldId id="7692" r:id="rId8"/>
    <p:sldId id="7679" r:id="rId9"/>
    <p:sldId id="337" r:id="rId10"/>
    <p:sldId id="358" r:id="rId11"/>
    <p:sldId id="7678" r:id="rId12"/>
    <p:sldId id="7649" r:id="rId13"/>
    <p:sldId id="258" r:id="rId14"/>
    <p:sldId id="7695" r:id="rId15"/>
    <p:sldId id="7685" r:id="rId16"/>
    <p:sldId id="7696" r:id="rId17"/>
    <p:sldId id="7686" r:id="rId18"/>
    <p:sldId id="7697" r:id="rId19"/>
    <p:sldId id="7698" r:id="rId20"/>
    <p:sldId id="7702" r:id="rId21"/>
    <p:sldId id="7703" r:id="rId22"/>
    <p:sldId id="7699" r:id="rId23"/>
    <p:sldId id="7700" r:id="rId24"/>
    <p:sldId id="7689" r:id="rId25"/>
    <p:sldId id="37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D57"/>
    <a:srgbClr val="F5C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87BB-3C99-4B82-ABA5-8204FAEDF7A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FB6B7-B281-4A2E-8E53-FB266398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23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19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6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5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963A0A4-76CB-C20A-C97C-515D6CE32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7622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77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8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94D03BFA-1F72-4910-1342-CEBB69996A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74" y="76200"/>
            <a:ext cx="1495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607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7.wdp"/><Relationship Id="rId9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56882" y="221192"/>
            <a:ext cx="8349145" cy="1102785"/>
            <a:chOff x="1873813" y="1198453"/>
            <a:chExt cx="1444179" cy="10785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3813" y="1198453"/>
              <a:ext cx="1444179" cy="1078521"/>
              <a:chOff x="1873813" y="1198453"/>
              <a:chExt cx="1444179" cy="1078521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3813" y="1254346"/>
                <a:ext cx="1330496" cy="1022628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6530" y="1198453"/>
                <a:ext cx="1421462" cy="105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a) Đọc các số sau: 465 399, 10 000 000, 568 384 000, 1 000 000 000.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CCA9E-ECBA-C9D5-EA2F-9A93C5782595}"/>
              </a:ext>
            </a:extLst>
          </p:cNvPr>
          <p:cNvSpPr/>
          <p:nvPr/>
        </p:nvSpPr>
        <p:spPr>
          <a:xfrm>
            <a:off x="577386" y="1718888"/>
            <a:ext cx="28870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465 399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229B49-025D-1E32-FB2E-EFD03E1461A0}"/>
              </a:ext>
            </a:extLst>
          </p:cNvPr>
          <p:cNvSpPr/>
          <p:nvPr/>
        </p:nvSpPr>
        <p:spPr>
          <a:xfrm>
            <a:off x="480637" y="2754545"/>
            <a:ext cx="33198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B3B6DA-E9F9-A07B-BE63-E6CA99880B1F}"/>
              </a:ext>
            </a:extLst>
          </p:cNvPr>
          <p:cNvSpPr/>
          <p:nvPr/>
        </p:nvSpPr>
        <p:spPr>
          <a:xfrm>
            <a:off x="462336" y="3815780"/>
            <a:ext cx="334766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568 384 000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1F731C-EC61-8ACB-FD74-103CBA31CD54}"/>
              </a:ext>
            </a:extLst>
          </p:cNvPr>
          <p:cNvSpPr/>
          <p:nvPr/>
        </p:nvSpPr>
        <p:spPr>
          <a:xfrm>
            <a:off x="427981" y="5019890"/>
            <a:ext cx="369634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</a:t>
            </a:r>
          </a:p>
        </p:txBody>
      </p:sp>
      <p:sp>
        <p:nvSpPr>
          <p:cNvPr id="30" name="Google Shape;8143;p35">
            <a:extLst>
              <a:ext uri="{FF2B5EF4-FFF2-40B4-BE49-F238E27FC236}">
                <a16:creationId xmlns:a16="http://schemas.microsoft.com/office/drawing/2014/main" id="{C14B82D1-084B-FDDE-874D-74F7298A56C2}"/>
              </a:ext>
            </a:extLst>
          </p:cNvPr>
          <p:cNvSpPr txBox="1">
            <a:spLocks/>
          </p:cNvSpPr>
          <p:nvPr/>
        </p:nvSpPr>
        <p:spPr>
          <a:xfrm>
            <a:off x="3451138" y="1604042"/>
            <a:ext cx="8817062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 trăm sáu mươi lăm nghìn ba trăm chín mươi chín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1" name="Google Shape;8143;p35">
            <a:extLst>
              <a:ext uri="{FF2B5EF4-FFF2-40B4-BE49-F238E27FC236}">
                <a16:creationId xmlns:a16="http://schemas.microsoft.com/office/drawing/2014/main" id="{BCEAAE7A-E519-1F7F-C185-D130839BB10D}"/>
              </a:ext>
            </a:extLst>
          </p:cNvPr>
          <p:cNvSpPr txBox="1">
            <a:spLocks/>
          </p:cNvSpPr>
          <p:nvPr/>
        </p:nvSpPr>
        <p:spPr>
          <a:xfrm>
            <a:off x="3781425" y="2547017"/>
            <a:ext cx="6486526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Mười triệu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2" name="Google Shape;8143;p35">
            <a:extLst>
              <a:ext uri="{FF2B5EF4-FFF2-40B4-BE49-F238E27FC236}">
                <a16:creationId xmlns:a16="http://schemas.microsoft.com/office/drawing/2014/main" id="{DE61785B-98B8-6682-B615-9127F69AB5FF}"/>
              </a:ext>
            </a:extLst>
          </p:cNvPr>
          <p:cNvSpPr txBox="1">
            <a:spLocks/>
          </p:cNvSpPr>
          <p:nvPr/>
        </p:nvSpPr>
        <p:spPr>
          <a:xfrm>
            <a:off x="3971924" y="3661442"/>
            <a:ext cx="7686675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trăm sáu mươi tám triệu ba trăm tám mươi tư nghìn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3" name="Google Shape;8143;p35">
            <a:extLst>
              <a:ext uri="{FF2B5EF4-FFF2-40B4-BE49-F238E27FC236}">
                <a16:creationId xmlns:a16="http://schemas.microsoft.com/office/drawing/2014/main" id="{61A6A14B-C155-4430-BE7E-CC2400F015D3}"/>
              </a:ext>
            </a:extLst>
          </p:cNvPr>
          <p:cNvSpPr txBox="1">
            <a:spLocks/>
          </p:cNvSpPr>
          <p:nvPr/>
        </p:nvSpPr>
        <p:spPr>
          <a:xfrm>
            <a:off x="4143374" y="4975892"/>
            <a:ext cx="3067051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tỉ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49"/>
            <a:ext cx="11868150" cy="62134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191816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B946C-CFC5-EA0B-B6E4-862808AE0B94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9E530-74E3-9589-C9E8-AE1AA449E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1976437"/>
            <a:ext cx="5743575" cy="98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3C2F4-89C5-2649-0674-9315643DC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" y="3024187"/>
            <a:ext cx="6619875" cy="981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18487-4790-CF1E-9B36-E25DD9A54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" y="4152900"/>
            <a:ext cx="5734050" cy="971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F04A08-7F06-FA9D-3E3C-887576B33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86375"/>
            <a:ext cx="6657975" cy="990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2046A9-3C2C-031C-2460-ED8C9D0D204A}"/>
              </a:ext>
            </a:extLst>
          </p:cNvPr>
          <p:cNvSpPr txBox="1"/>
          <p:nvPr/>
        </p:nvSpPr>
        <p:spPr>
          <a:xfrm>
            <a:off x="6305550" y="1895475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967 000 000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967 000 000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2BE81-6A6B-6B72-C1F8-12964CFD5CA0}"/>
              </a:ext>
            </a:extLst>
          </p:cNvPr>
          <p:cNvSpPr txBox="1"/>
          <p:nvPr/>
        </p:nvSpPr>
        <p:spPr>
          <a:xfrm>
            <a:off x="6638925" y="3105150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444 000 000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444 000 000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F81B22-CAD0-F987-1D87-EA91DB33139E}"/>
              </a:ext>
            </a:extLst>
          </p:cNvPr>
          <p:cNvSpPr txBox="1"/>
          <p:nvPr/>
        </p:nvSpPr>
        <p:spPr>
          <a:xfrm>
            <a:off x="6305549" y="4114800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1 000 000 000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FC50D8-1039-EDBE-F90E-D82551977691}"/>
              </a:ext>
            </a:extLst>
          </p:cNvPr>
          <p:cNvSpPr txBox="1"/>
          <p:nvPr/>
        </p:nvSpPr>
        <p:spPr>
          <a:xfrm>
            <a:off x="6705599" y="5400675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27 500 000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27 500 000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42" grpId="0" build="p"/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209550" y="257175"/>
            <a:ext cx="11877675" cy="6391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F7B02-3A07-E6F1-F259-A89FAB00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00050"/>
            <a:ext cx="215265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58DA78-58FA-5FB1-85A2-5665B94E4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647825"/>
            <a:ext cx="11125200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42C08C-BB5B-F326-B8E8-CE87F4EA9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858988"/>
            <a:ext cx="11658600" cy="1274797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AD0A9F60-6753-CDCB-4A8C-3E52AF6DD671}"/>
              </a:ext>
            </a:extLst>
          </p:cNvPr>
          <p:cNvSpPr/>
          <p:nvPr/>
        </p:nvSpPr>
        <p:spPr>
          <a:xfrm rot="16200000">
            <a:off x="2114552" y="162877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B908C-03B8-2215-AA15-712E0E501D26}"/>
              </a:ext>
            </a:extLst>
          </p:cNvPr>
          <p:cNvSpPr txBox="1"/>
          <p:nvPr/>
        </p:nvSpPr>
        <p:spPr>
          <a:xfrm>
            <a:off x="1381125" y="3171825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C937A30-5513-4ABC-C833-29C7B17A0D04}"/>
              </a:ext>
            </a:extLst>
          </p:cNvPr>
          <p:cNvSpPr/>
          <p:nvPr/>
        </p:nvSpPr>
        <p:spPr>
          <a:xfrm>
            <a:off x="4162425" y="2209799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8 000 000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215BF-7403-334F-74F4-15A5E6DDE7E1}"/>
              </a:ext>
            </a:extLst>
          </p:cNvPr>
          <p:cNvSpPr/>
          <p:nvPr/>
        </p:nvSpPr>
        <p:spPr>
          <a:xfrm>
            <a:off x="5591175" y="2219324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4F45EB-D1B4-18D6-2597-44289D903AC8}"/>
              </a:ext>
            </a:extLst>
          </p:cNvPr>
          <p:cNvSpPr/>
          <p:nvPr/>
        </p:nvSpPr>
        <p:spPr>
          <a:xfrm>
            <a:off x="6981825" y="2247899"/>
            <a:ext cx="135255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400D75-BCBC-6CC8-38A0-16983E3BE426}"/>
              </a:ext>
            </a:extLst>
          </p:cNvPr>
          <p:cNvSpPr/>
          <p:nvPr/>
        </p:nvSpPr>
        <p:spPr>
          <a:xfrm>
            <a:off x="8439150" y="2247899"/>
            <a:ext cx="1343025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11 000 000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4130C28-41D4-7304-21D0-243D63F781F3}"/>
              </a:ext>
            </a:extLst>
          </p:cNvPr>
          <p:cNvSpPr/>
          <p:nvPr/>
        </p:nvSpPr>
        <p:spPr>
          <a:xfrm rot="16200000">
            <a:off x="3743327" y="374332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398DC-1D50-8CC4-7787-B93AAF44AA9B}"/>
              </a:ext>
            </a:extLst>
          </p:cNvPr>
          <p:cNvSpPr txBox="1"/>
          <p:nvPr/>
        </p:nvSpPr>
        <p:spPr>
          <a:xfrm>
            <a:off x="3162301" y="52768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 </a:t>
            </a:r>
            <a:r>
              <a:rPr lang="en-US" sz="3600" dirty="0" smtClean="0">
                <a:solidFill>
                  <a:srgbClr val="FF0000"/>
                </a:solidFill>
              </a:rPr>
              <a:t>10 </a:t>
            </a:r>
            <a:r>
              <a:rPr lang="en-US" sz="3600" dirty="0">
                <a:solidFill>
                  <a:srgbClr val="FF0000"/>
                </a:solidFill>
              </a:rPr>
              <a:t>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5BD147-CE6D-D65C-C7D3-36048DBA801C}"/>
              </a:ext>
            </a:extLst>
          </p:cNvPr>
          <p:cNvSpPr/>
          <p:nvPr/>
        </p:nvSpPr>
        <p:spPr>
          <a:xfrm>
            <a:off x="1809750" y="42195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6 640000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0F8C992-1687-3D39-7E7B-6E5197E4A437}"/>
              </a:ext>
            </a:extLst>
          </p:cNvPr>
          <p:cNvSpPr/>
          <p:nvPr/>
        </p:nvSpPr>
        <p:spPr>
          <a:xfrm>
            <a:off x="5381625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6 670000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486820-2519-FF2C-6E2C-A10F8321818A}"/>
              </a:ext>
            </a:extLst>
          </p:cNvPr>
          <p:cNvSpPr/>
          <p:nvPr/>
        </p:nvSpPr>
        <p:spPr>
          <a:xfrm>
            <a:off x="6438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6 680000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72E599-3585-BCAF-D865-1F8E82095F0A}"/>
              </a:ext>
            </a:extLst>
          </p:cNvPr>
          <p:cNvSpPr/>
          <p:nvPr/>
        </p:nvSpPr>
        <p:spPr>
          <a:xfrm>
            <a:off x="8724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6 700000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1A3B0A-65B3-9E99-108B-06CA6A3A7AA7}"/>
              </a:ext>
            </a:extLst>
          </p:cNvPr>
          <p:cNvSpPr/>
          <p:nvPr/>
        </p:nvSpPr>
        <p:spPr>
          <a:xfrm>
            <a:off x="9867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6 710000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EC48AB-E87B-F410-BBF0-EA97774282F1}"/>
              </a:ext>
            </a:extLst>
          </p:cNvPr>
          <p:cNvSpPr/>
          <p:nvPr/>
        </p:nvSpPr>
        <p:spPr>
          <a:xfrm>
            <a:off x="11010900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6 720000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thuộc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3 720 598, 72 564 000, 897 560 212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73C3A-33B9-72E7-B7B4-E112275F3206}"/>
              </a:ext>
            </a:extLst>
          </p:cNvPr>
          <p:cNvSpPr/>
          <p:nvPr/>
        </p:nvSpPr>
        <p:spPr>
          <a:xfrm>
            <a:off x="2190750" y="36576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3 720 598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BDB9C2-3AF5-B726-0871-E95C135BDC53}"/>
              </a:ext>
            </a:extLst>
          </p:cNvPr>
          <p:cNvSpPr/>
          <p:nvPr/>
        </p:nvSpPr>
        <p:spPr>
          <a:xfrm>
            <a:off x="4943474" y="3619500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72 564 000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3D9AF4-DEEB-D42F-6288-684AFCABCC13}"/>
              </a:ext>
            </a:extLst>
          </p:cNvPr>
          <p:cNvSpPr/>
          <p:nvPr/>
        </p:nvSpPr>
        <p:spPr>
          <a:xfrm>
            <a:off x="7934324" y="3676650"/>
            <a:ext cx="280035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897 560 212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AB4FB6-BEA2-9F75-6977-0B3331031A1D}"/>
              </a:ext>
            </a:extLst>
          </p:cNvPr>
          <p:cNvCxnSpPr/>
          <p:nvPr/>
        </p:nvCxnSpPr>
        <p:spPr>
          <a:xfrm>
            <a:off x="2781300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3FBEF7-AEE6-B5BF-F6B8-E8BB05207B41}"/>
              </a:ext>
            </a:extLst>
          </p:cNvPr>
          <p:cNvCxnSpPr/>
          <p:nvPr/>
        </p:nvCxnSpPr>
        <p:spPr>
          <a:xfrm>
            <a:off x="5210175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4A1CAE-409F-8C26-AF78-99DC2793DEA8}"/>
              </a:ext>
            </a:extLst>
          </p:cNvPr>
          <p:cNvCxnSpPr/>
          <p:nvPr/>
        </p:nvCxnSpPr>
        <p:spPr>
          <a:xfrm>
            <a:off x="8620125" y="42481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C3FA41-F08F-950C-8EBF-B2346DB188F5}"/>
              </a:ext>
            </a:extLst>
          </p:cNvPr>
          <p:cNvCxnSpPr>
            <a:cxnSpLocks/>
          </p:cNvCxnSpPr>
          <p:nvPr/>
        </p:nvCxnSpPr>
        <p:spPr>
          <a:xfrm>
            <a:off x="2943225" y="4305300"/>
            <a:ext cx="371475" cy="333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CD89CA-67B3-6A4A-36AB-0DBFC9C53036}"/>
              </a:ext>
            </a:extLst>
          </p:cNvPr>
          <p:cNvSpPr/>
          <p:nvPr/>
        </p:nvSpPr>
        <p:spPr>
          <a:xfrm>
            <a:off x="1952624" y="4648200"/>
            <a:ext cx="2047875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19BDE-AE8E-5DBF-DAFC-31FF40E718E0}"/>
              </a:ext>
            </a:extLst>
          </p:cNvPr>
          <p:cNvCxnSpPr>
            <a:cxnSpLocks/>
          </p:cNvCxnSpPr>
          <p:nvPr/>
        </p:nvCxnSpPr>
        <p:spPr>
          <a:xfrm flipH="1">
            <a:off x="3009900" y="3162300"/>
            <a:ext cx="180975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6C342F-5CD5-DAFD-283D-89B9316A6A70}"/>
              </a:ext>
            </a:extLst>
          </p:cNvPr>
          <p:cNvSpPr/>
          <p:nvPr/>
        </p:nvSpPr>
        <p:spPr>
          <a:xfrm>
            <a:off x="2305050" y="24955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F77046-E51C-E110-5D3B-1BA56498D5C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381625" y="4286250"/>
            <a:ext cx="476250" cy="552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6660A5-4907-DFDB-FAB7-61A1CD79A3F6}"/>
              </a:ext>
            </a:extLst>
          </p:cNvPr>
          <p:cNvSpPr/>
          <p:nvPr/>
        </p:nvSpPr>
        <p:spPr>
          <a:xfrm>
            <a:off x="4800600" y="4838700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E632FC-50E9-C446-BB52-D974EAD12654}"/>
              </a:ext>
            </a:extLst>
          </p:cNvPr>
          <p:cNvCxnSpPr>
            <a:cxnSpLocks/>
          </p:cNvCxnSpPr>
          <p:nvPr/>
        </p:nvCxnSpPr>
        <p:spPr>
          <a:xfrm flipH="1">
            <a:off x="5429250" y="3105150"/>
            <a:ext cx="495300" cy="695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84870D3-1697-192C-DE8A-9F7826948B77}"/>
              </a:ext>
            </a:extLst>
          </p:cNvPr>
          <p:cNvSpPr/>
          <p:nvPr/>
        </p:nvSpPr>
        <p:spPr>
          <a:xfrm>
            <a:off x="5038725" y="24098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26D52-2D42-7FAF-7091-E0779CCB4448}"/>
              </a:ext>
            </a:extLst>
          </p:cNvPr>
          <p:cNvCxnSpPr>
            <a:cxnSpLocks/>
          </p:cNvCxnSpPr>
          <p:nvPr/>
        </p:nvCxnSpPr>
        <p:spPr>
          <a:xfrm>
            <a:off x="8743950" y="4381500"/>
            <a:ext cx="352425" cy="46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22BD9C-F413-F8A2-7EFB-316645C9CC91}"/>
              </a:ext>
            </a:extLst>
          </p:cNvPr>
          <p:cNvSpPr/>
          <p:nvPr/>
        </p:nvSpPr>
        <p:spPr>
          <a:xfrm>
            <a:off x="8258175" y="4829175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02364D-AC35-FE61-736A-D9B36A08EEDE}"/>
              </a:ext>
            </a:extLst>
          </p:cNvPr>
          <p:cNvCxnSpPr>
            <a:cxnSpLocks/>
          </p:cNvCxnSpPr>
          <p:nvPr/>
        </p:nvCxnSpPr>
        <p:spPr>
          <a:xfrm flipH="1">
            <a:off x="8772525" y="3257550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A0914D-0D33-5598-BA67-472BF3A36B5B}"/>
              </a:ext>
            </a:extLst>
          </p:cNvPr>
          <p:cNvSpPr/>
          <p:nvPr/>
        </p:nvSpPr>
        <p:spPr>
          <a:xfrm>
            <a:off x="8248650" y="25812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A0DE6-4C34-BEC9-3860-B7CC9E72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258707"/>
            <a:ext cx="10801350" cy="67458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DF290F-7215-C23A-3529-B97904F03688}"/>
              </a:ext>
            </a:extLst>
          </p:cNvPr>
          <p:cNvSpPr/>
          <p:nvPr/>
        </p:nvSpPr>
        <p:spPr>
          <a:xfrm>
            <a:off x="781050" y="20955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8 151 821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01A285-C0F6-B4C6-061F-02CC1C1B37AF}"/>
              </a:ext>
            </a:extLst>
          </p:cNvPr>
          <p:cNvSpPr/>
          <p:nvPr/>
        </p:nvSpPr>
        <p:spPr>
          <a:xfrm>
            <a:off x="781050" y="31718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2 669 000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9882C2-15FF-CD1D-B193-92B80A5477A0}"/>
              </a:ext>
            </a:extLst>
          </p:cNvPr>
          <p:cNvSpPr/>
          <p:nvPr/>
        </p:nvSpPr>
        <p:spPr>
          <a:xfrm>
            <a:off x="762000" y="41624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6 348 800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6CDE86-EE9A-A9E1-4B01-AFC8C7E614D4}"/>
              </a:ext>
            </a:extLst>
          </p:cNvPr>
          <p:cNvSpPr/>
          <p:nvPr/>
        </p:nvSpPr>
        <p:spPr>
          <a:xfrm>
            <a:off x="733425" y="51149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6 507 023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BF098-385F-19E3-2A8F-FF13626A3348}"/>
              </a:ext>
            </a:extLst>
          </p:cNvPr>
          <p:cNvSpPr txBox="1"/>
          <p:nvPr/>
        </p:nvSpPr>
        <p:spPr>
          <a:xfrm>
            <a:off x="3228975" y="2181225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= 8 000 000 + 100 000 + 50 000 + 1 000 + 800 + 20 + 1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12486-4512-885C-78C8-A9886272CF56}"/>
              </a:ext>
            </a:extLst>
          </p:cNvPr>
          <p:cNvSpPr txBox="1"/>
          <p:nvPr/>
        </p:nvSpPr>
        <p:spPr>
          <a:xfrm>
            <a:off x="3305175" y="32194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2 000 000 + 600 000 + 60 000 + 9 000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D3BE97-A173-0743-EA5B-3C0EB7C63C6B}"/>
              </a:ext>
            </a:extLst>
          </p:cNvPr>
          <p:cNvSpPr txBox="1"/>
          <p:nvPr/>
        </p:nvSpPr>
        <p:spPr>
          <a:xfrm>
            <a:off x="3314700" y="43243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+ 300 000 + 40 000 + 8 000 + 800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7924D-C9F2-3B3B-62B4-EA63B3968696}"/>
              </a:ext>
            </a:extLst>
          </p:cNvPr>
          <p:cNvSpPr txBox="1"/>
          <p:nvPr/>
        </p:nvSpPr>
        <p:spPr>
          <a:xfrm>
            <a:off x="3362325" y="52387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+ 500 000 + 7 000 + 20 + 3</a:t>
            </a:r>
          </a:p>
        </p:txBody>
      </p:sp>
    </p:spTree>
    <p:extLst>
      <p:ext uri="{BB962C8B-B14F-4D97-AF65-F5344CB8AC3E}">
        <p14:creationId xmlns:p14="http://schemas.microsoft.com/office/powerpoint/2010/main" val="8977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353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Sử dụng đơn vị là triệu viết lại mỗi số sau (theo mẫu):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44250-5871-2055-FA76-18A73871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690687"/>
            <a:ext cx="6343650" cy="7524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FC4DEB-1534-8FF3-826D-A28EA22532CA}"/>
              </a:ext>
            </a:extLst>
          </p:cNvPr>
          <p:cNvSpPr/>
          <p:nvPr/>
        </p:nvSpPr>
        <p:spPr>
          <a:xfrm>
            <a:off x="2476500" y="27051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2 000 000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7C075F-03E0-C1D0-8799-1E2054E9080D}"/>
              </a:ext>
            </a:extLst>
          </p:cNvPr>
          <p:cNvSpPr/>
          <p:nvPr/>
        </p:nvSpPr>
        <p:spPr>
          <a:xfrm>
            <a:off x="2476499" y="3781425"/>
            <a:ext cx="292417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380 000 000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622307-7713-4475-54B8-DEB47EB85C79}"/>
              </a:ext>
            </a:extLst>
          </p:cNvPr>
          <p:cNvSpPr/>
          <p:nvPr/>
        </p:nvSpPr>
        <p:spPr>
          <a:xfrm>
            <a:off x="2457450" y="4772025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456 000 000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AB1CD-BB6A-1B2A-9CC8-E5E6285D5233}"/>
              </a:ext>
            </a:extLst>
          </p:cNvPr>
          <p:cNvSpPr txBox="1"/>
          <p:nvPr/>
        </p:nvSpPr>
        <p:spPr>
          <a:xfrm>
            <a:off x="5067300" y="272415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FDF1FA-122E-1FC1-C8DB-60F4BA52E18B}"/>
              </a:ext>
            </a:extLst>
          </p:cNvPr>
          <p:cNvSpPr txBox="1"/>
          <p:nvPr/>
        </p:nvSpPr>
        <p:spPr>
          <a:xfrm>
            <a:off x="5514975" y="377190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380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83BF06-505E-2F5E-B1AE-0F51F704E4BB}"/>
              </a:ext>
            </a:extLst>
          </p:cNvPr>
          <p:cNvSpPr/>
          <p:nvPr/>
        </p:nvSpPr>
        <p:spPr>
          <a:xfrm>
            <a:off x="2457450" y="5695950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71 000 000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14BFE-07F5-8372-D378-CC150A93B884}"/>
              </a:ext>
            </a:extLst>
          </p:cNvPr>
          <p:cNvSpPr txBox="1"/>
          <p:nvPr/>
        </p:nvSpPr>
        <p:spPr>
          <a:xfrm>
            <a:off x="5638800" y="479107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456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9F6E8-C713-FDE3-3E99-BC94D8DA9D29}"/>
              </a:ext>
            </a:extLst>
          </p:cNvPr>
          <p:cNvSpPr txBox="1"/>
          <p:nvPr/>
        </p:nvSpPr>
        <p:spPr>
          <a:xfrm>
            <a:off x="5581650" y="572452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71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76238"/>
            <a:ext cx="9023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thông tin sau và nói cho bạn nghe các số em đọc được: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413953-E1EB-3599-C39D-D9D3C3918BA8}"/>
              </a:ext>
            </a:extLst>
          </p:cNvPr>
          <p:cNvSpPr/>
          <p:nvPr/>
        </p:nvSpPr>
        <p:spPr>
          <a:xfrm>
            <a:off x="1028700" y="4000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25AE7-79CA-BFC6-E910-75A4F4FA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916272"/>
            <a:ext cx="10401300" cy="33554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FB98F-4E99-3829-CE4D-D9D78310BADA}"/>
              </a:ext>
            </a:extLst>
          </p:cNvPr>
          <p:cNvCxnSpPr/>
          <p:nvPr/>
        </p:nvCxnSpPr>
        <p:spPr>
          <a:xfrm>
            <a:off x="5095875" y="4343400"/>
            <a:ext cx="542925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C01C5-E751-99DB-8B78-6EB4F9D111B1}"/>
              </a:ext>
            </a:extLst>
          </p:cNvPr>
          <p:cNvCxnSpPr>
            <a:cxnSpLocks/>
          </p:cNvCxnSpPr>
          <p:nvPr/>
        </p:nvCxnSpPr>
        <p:spPr>
          <a:xfrm>
            <a:off x="3571875" y="470535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E23175-33EE-AC39-D94A-3AA554D76DC9}"/>
              </a:ext>
            </a:extLst>
          </p:cNvPr>
          <p:cNvCxnSpPr>
            <a:cxnSpLocks/>
          </p:cNvCxnSpPr>
          <p:nvPr/>
        </p:nvCxnSpPr>
        <p:spPr>
          <a:xfrm>
            <a:off x="7581900" y="430530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6 803 877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342900" y="2809875"/>
            <a:ext cx="7277100" cy="2514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92503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số: Hai trăm triệu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hai mươi nghìn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bốn mươi lăm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200 820 645 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74929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9 654 775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085851" y="2809875"/>
            <a:ext cx="6924674" cy="2171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9 654 775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 9 000 000 + 600 000 + 50 000 + 4 000 + 700 + 70 + 5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58A8E-EE85-91D7-31AB-68063D077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807" y="2538907"/>
            <a:ext cx="8541236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154112" y="236306"/>
            <a:ext cx="11794733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29CE6-C983-AD4B-1AEE-C7B4ADD3F6AD}"/>
              </a:ext>
            </a:extLst>
          </p:cNvPr>
          <p:cNvSpPr txBox="1"/>
          <p:nvPr/>
        </p:nvSpPr>
        <p:spPr>
          <a:xfrm>
            <a:off x="367934" y="1820198"/>
            <a:ext cx="109001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 về đọc, viết các số có nhiều chữ số (đến lớp triệu)</a:t>
            </a:r>
          </a:p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giá trị theo vị trí của mỗi chữ số trong số đã cho</a:t>
            </a:r>
            <a:r>
              <a:rPr lang="en-US" sz="36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529B7BB-A202-C3E6-5204-63BFFD29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25" y="95579"/>
            <a:ext cx="5969482" cy="1052587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CDA8428-8CB0-468D-9960-959E246BD3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78" y="0"/>
            <a:ext cx="1093341" cy="1279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45495-E32C-9987-0621-23C755563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21" y="90681"/>
            <a:ext cx="1205005" cy="1205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2A82F-3424-4E8E-1C22-3481D26C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195" y="247508"/>
            <a:ext cx="487722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728</Words>
  <Application>Microsoft Office PowerPoint</Application>
  <PresentationFormat>Widescreen</PresentationFormat>
  <Paragraphs>107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SimSun</vt:lpstr>
      <vt:lpstr>Arial</vt:lpstr>
      <vt:lpstr>Calibri</vt:lpstr>
      <vt:lpstr>Calibri Light</vt:lpstr>
      <vt:lpstr>Cambria</vt:lpstr>
      <vt:lpstr>等线</vt:lpstr>
      <vt:lpstr>iCiel Soup of Justice</vt:lpstr>
      <vt:lpstr>Kavoon</vt:lpstr>
      <vt:lpstr>Noto Sans CJK Bold</vt:lpstr>
      <vt:lpstr>Tahoma</vt:lpstr>
      <vt:lpstr>Times New Roman</vt:lpstr>
      <vt:lpstr>UVF TypoSlabserif</vt:lpstr>
      <vt:lpstr>字魂17号-萌趣果冻体</vt:lpstr>
      <vt:lpstr>1_Office Theme</vt:lpstr>
      <vt:lpstr>0178 Mateo · 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2023-08-24T02:29:15Z</dcterms:created>
  <dcterms:modified xsi:type="dcterms:W3CDTF">2023-09-19T03:14:39Z</dcterms:modified>
</cp:coreProperties>
</file>